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205074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3" name="Google Shape;73;p1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482425" y="166663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2689350" y="729738"/>
            <a:ext cx="3765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Model Review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>
            <p:ph idx="4294967295" type="body"/>
          </p:nvPr>
        </p:nvSpPr>
        <p:spPr>
          <a:xfrm>
            <a:off x="2855550" y="1419818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Unit price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is the most important feature in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predicting stock levels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Hour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from timestamp and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temperature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are also important in predicting stock levels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