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5AB020-9773-4261-B9C0-B770175D02D8}" v="700" dt="2020-09-08T03:11:47.2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dra Karunia" userId="98e82115efaa0670" providerId="LiveId" clId="{765AB020-9773-4261-B9C0-B770175D02D8}"/>
    <pc:docChg chg="undo custSel modSld">
      <pc:chgData name="Hendra Karunia" userId="98e82115efaa0670" providerId="LiveId" clId="{765AB020-9773-4261-B9C0-B770175D02D8}" dt="2020-09-08T03:11:47.200" v="772" actId="20577"/>
      <pc:docMkLst>
        <pc:docMk/>
      </pc:docMkLst>
      <pc:sldChg chg="modSp mod">
        <pc:chgData name="Hendra Karunia" userId="98e82115efaa0670" providerId="LiveId" clId="{765AB020-9773-4261-B9C0-B770175D02D8}" dt="2020-08-26T15:08:44.448" v="382" actId="20577"/>
        <pc:sldMkLst>
          <pc:docMk/>
          <pc:sldMk cId="580007919" sldId="256"/>
        </pc:sldMkLst>
        <pc:spChg chg="mod">
          <ac:chgData name="Hendra Karunia" userId="98e82115efaa0670" providerId="LiveId" clId="{765AB020-9773-4261-B9C0-B770175D02D8}" dt="2020-08-26T15:08:28.609" v="358" actId="20577"/>
          <ac:spMkLst>
            <pc:docMk/>
            <pc:sldMk cId="580007919" sldId="256"/>
            <ac:spMk id="2" creationId="{90C53364-3418-474D-B0C4-78A6ED96401E}"/>
          </ac:spMkLst>
        </pc:spChg>
        <pc:spChg chg="mod">
          <ac:chgData name="Hendra Karunia" userId="98e82115efaa0670" providerId="LiveId" clId="{765AB020-9773-4261-B9C0-B770175D02D8}" dt="2020-08-26T15:08:44.448" v="382" actId="20577"/>
          <ac:spMkLst>
            <pc:docMk/>
            <pc:sldMk cId="580007919" sldId="256"/>
            <ac:spMk id="3" creationId="{70BE7998-F692-4F3C-BD1F-45CD85F8D4EE}"/>
          </ac:spMkLst>
        </pc:spChg>
      </pc:sldChg>
      <pc:sldChg chg="modSp mod modAnim">
        <pc:chgData name="Hendra Karunia" userId="98e82115efaa0670" providerId="LiveId" clId="{765AB020-9773-4261-B9C0-B770175D02D8}" dt="2020-09-08T03:11:47.200" v="772" actId="20577"/>
        <pc:sldMkLst>
          <pc:docMk/>
          <pc:sldMk cId="1282296025" sldId="258"/>
        </pc:sldMkLst>
        <pc:spChg chg="mod">
          <ac:chgData name="Hendra Karunia" userId="98e82115efaa0670" providerId="LiveId" clId="{765AB020-9773-4261-B9C0-B770175D02D8}" dt="2020-09-08T03:11:47.200" v="772" actId="20577"/>
          <ac:spMkLst>
            <pc:docMk/>
            <pc:sldMk cId="1282296025" sldId="258"/>
            <ac:spMk id="3" creationId="{051472AC-091B-4DA7-BFF8-FFCD82E9AA20}"/>
          </ac:spMkLst>
        </pc:spChg>
      </pc:sldChg>
      <pc:sldChg chg="modSp mod modAnim">
        <pc:chgData name="Hendra Karunia" userId="98e82115efaa0670" providerId="LiveId" clId="{765AB020-9773-4261-B9C0-B770175D02D8}" dt="2020-08-26T15:11:35.008" v="467" actId="20577"/>
        <pc:sldMkLst>
          <pc:docMk/>
          <pc:sldMk cId="2699111632" sldId="259"/>
        </pc:sldMkLst>
        <pc:spChg chg="mod">
          <ac:chgData name="Hendra Karunia" userId="98e82115efaa0670" providerId="LiveId" clId="{765AB020-9773-4261-B9C0-B770175D02D8}" dt="2020-08-26T15:11:35.008" v="467" actId="20577"/>
          <ac:spMkLst>
            <pc:docMk/>
            <pc:sldMk cId="2699111632" sldId="259"/>
            <ac:spMk id="3" creationId="{051472AC-091B-4DA7-BFF8-FFCD82E9AA20}"/>
          </ac:spMkLst>
        </pc:spChg>
      </pc:sldChg>
      <pc:sldChg chg="modSp mod modAnim">
        <pc:chgData name="Hendra Karunia" userId="98e82115efaa0670" providerId="LiveId" clId="{765AB020-9773-4261-B9C0-B770175D02D8}" dt="2020-08-26T15:12:41.008" v="509" actId="20577"/>
        <pc:sldMkLst>
          <pc:docMk/>
          <pc:sldMk cId="2535501719" sldId="260"/>
        </pc:sldMkLst>
        <pc:spChg chg="mod">
          <ac:chgData name="Hendra Karunia" userId="98e82115efaa0670" providerId="LiveId" clId="{765AB020-9773-4261-B9C0-B770175D02D8}" dt="2020-08-26T15:12:41.008" v="509" actId="20577"/>
          <ac:spMkLst>
            <pc:docMk/>
            <pc:sldMk cId="2535501719" sldId="260"/>
            <ac:spMk id="3" creationId="{051472AC-091B-4DA7-BFF8-FFCD82E9AA20}"/>
          </ac:spMkLst>
        </pc:spChg>
      </pc:sldChg>
      <pc:sldChg chg="modSp mod">
        <pc:chgData name="Hendra Karunia" userId="98e82115efaa0670" providerId="LiveId" clId="{765AB020-9773-4261-B9C0-B770175D02D8}" dt="2020-08-26T15:06:19.156" v="296" actId="6549"/>
        <pc:sldMkLst>
          <pc:docMk/>
          <pc:sldMk cId="3296193983" sldId="261"/>
        </pc:sldMkLst>
        <pc:spChg chg="mod">
          <ac:chgData name="Hendra Karunia" userId="98e82115efaa0670" providerId="LiveId" clId="{765AB020-9773-4261-B9C0-B770175D02D8}" dt="2020-08-26T15:06:19.156" v="296" actId="6549"/>
          <ac:spMkLst>
            <pc:docMk/>
            <pc:sldMk cId="3296193983" sldId="261"/>
            <ac:spMk id="3" creationId="{64C83541-EE78-467F-AABC-42D2F22A9DA9}"/>
          </ac:spMkLst>
        </pc:spChg>
      </pc:sldChg>
      <pc:sldChg chg="modSp mod modAnim">
        <pc:chgData name="Hendra Karunia" userId="98e82115efaa0670" providerId="LiveId" clId="{765AB020-9773-4261-B9C0-B770175D02D8}" dt="2020-08-26T15:28:56.307" v="706" actId="27636"/>
        <pc:sldMkLst>
          <pc:docMk/>
          <pc:sldMk cId="3761153751" sldId="262"/>
        </pc:sldMkLst>
        <pc:spChg chg="mod">
          <ac:chgData name="Hendra Karunia" userId="98e82115efaa0670" providerId="LiveId" clId="{765AB020-9773-4261-B9C0-B770175D02D8}" dt="2020-08-26T15:28:56.307" v="706" actId="27636"/>
          <ac:spMkLst>
            <pc:docMk/>
            <pc:sldMk cId="3761153751" sldId="262"/>
            <ac:spMk id="3" creationId="{051472AC-091B-4DA7-BFF8-FFCD82E9AA20}"/>
          </ac:spMkLst>
        </pc:spChg>
      </pc:sldChg>
    </pc:docChg>
  </pc:docChgLst>
  <pc:docChgLst>
    <pc:chgData name="Hendra Karunia" userId="98e82115efaa0670" providerId="LiveId" clId="{C25B6FF6-8260-44A6-A4E0-0BAA096F38E8}"/>
    <pc:docChg chg="custSel modSld">
      <pc:chgData name="Hendra Karunia" userId="98e82115efaa0670" providerId="LiveId" clId="{C25B6FF6-8260-44A6-A4E0-0BAA096F38E8}" dt="2020-08-27T03:12:32.504" v="769" actId="20577"/>
      <pc:docMkLst>
        <pc:docMk/>
      </pc:docMkLst>
      <pc:sldChg chg="modTransition">
        <pc:chgData name="Hendra Karunia" userId="98e82115efaa0670" providerId="LiveId" clId="{C25B6FF6-8260-44A6-A4E0-0BAA096F38E8}" dt="2020-08-27T02:59:26.148" v="89"/>
        <pc:sldMkLst>
          <pc:docMk/>
          <pc:sldMk cId="580007919" sldId="256"/>
        </pc:sldMkLst>
      </pc:sldChg>
      <pc:sldChg chg="modSp mod modTransition modAnim">
        <pc:chgData name="Hendra Karunia" userId="98e82115efaa0670" providerId="LiveId" clId="{C25B6FF6-8260-44A6-A4E0-0BAA096F38E8}" dt="2020-08-27T02:59:42.565" v="91"/>
        <pc:sldMkLst>
          <pc:docMk/>
          <pc:sldMk cId="1282296025" sldId="258"/>
        </pc:sldMkLst>
        <pc:spChg chg="mod">
          <ac:chgData name="Hendra Karunia" userId="98e82115efaa0670" providerId="LiveId" clId="{C25B6FF6-8260-44A6-A4E0-0BAA096F38E8}" dt="2020-08-27T02:59:08.973" v="87" actId="14100"/>
          <ac:spMkLst>
            <pc:docMk/>
            <pc:sldMk cId="1282296025" sldId="258"/>
            <ac:spMk id="2" creationId="{CB5ED69E-8968-4F8C-87D5-9AC323AAC9FB}"/>
          </ac:spMkLst>
        </pc:spChg>
        <pc:spChg chg="mod">
          <ac:chgData name="Hendra Karunia" userId="98e82115efaa0670" providerId="LiveId" clId="{C25B6FF6-8260-44A6-A4E0-0BAA096F38E8}" dt="2020-08-27T02:58:59.117" v="86" actId="27636"/>
          <ac:spMkLst>
            <pc:docMk/>
            <pc:sldMk cId="1282296025" sldId="258"/>
            <ac:spMk id="3" creationId="{051472AC-091B-4DA7-BFF8-FFCD82E9AA20}"/>
          </ac:spMkLst>
        </pc:spChg>
      </pc:sldChg>
      <pc:sldChg chg="modTransition modAnim">
        <pc:chgData name="Hendra Karunia" userId="98e82115efaa0670" providerId="LiveId" clId="{C25B6FF6-8260-44A6-A4E0-0BAA096F38E8}" dt="2020-08-27T02:59:54.408" v="93"/>
        <pc:sldMkLst>
          <pc:docMk/>
          <pc:sldMk cId="2699111632" sldId="259"/>
        </pc:sldMkLst>
      </pc:sldChg>
      <pc:sldChg chg="modTransition modAnim">
        <pc:chgData name="Hendra Karunia" userId="98e82115efaa0670" providerId="LiveId" clId="{C25B6FF6-8260-44A6-A4E0-0BAA096F38E8}" dt="2020-08-27T02:59:59.527" v="94"/>
        <pc:sldMkLst>
          <pc:docMk/>
          <pc:sldMk cId="2535501719" sldId="260"/>
        </pc:sldMkLst>
      </pc:sldChg>
      <pc:sldChg chg="modSp mod modTransition">
        <pc:chgData name="Hendra Karunia" userId="98e82115efaa0670" providerId="LiveId" clId="{C25B6FF6-8260-44A6-A4E0-0BAA096F38E8}" dt="2020-08-27T03:12:32.504" v="769" actId="20577"/>
        <pc:sldMkLst>
          <pc:docMk/>
          <pc:sldMk cId="3296193983" sldId="261"/>
        </pc:sldMkLst>
        <pc:spChg chg="mod">
          <ac:chgData name="Hendra Karunia" userId="98e82115efaa0670" providerId="LiveId" clId="{C25B6FF6-8260-44A6-A4E0-0BAA096F38E8}" dt="2020-08-27T03:06:38.648" v="111" actId="20577"/>
          <ac:spMkLst>
            <pc:docMk/>
            <pc:sldMk cId="3296193983" sldId="261"/>
            <ac:spMk id="2" creationId="{570636AF-4851-467B-BA23-4FAB9881D87A}"/>
          </ac:spMkLst>
        </pc:spChg>
        <pc:spChg chg="mod">
          <ac:chgData name="Hendra Karunia" userId="98e82115efaa0670" providerId="LiveId" clId="{C25B6FF6-8260-44A6-A4E0-0BAA096F38E8}" dt="2020-08-27T03:12:32.504" v="769" actId="20577"/>
          <ac:spMkLst>
            <pc:docMk/>
            <pc:sldMk cId="3296193983" sldId="261"/>
            <ac:spMk id="3" creationId="{64C83541-EE78-467F-AABC-42D2F22A9DA9}"/>
          </ac:spMkLst>
        </pc:spChg>
      </pc:sldChg>
      <pc:sldChg chg="modTransition modAnim">
        <pc:chgData name="Hendra Karunia" userId="98e82115efaa0670" providerId="LiveId" clId="{C25B6FF6-8260-44A6-A4E0-0BAA096F38E8}" dt="2020-08-27T02:59:48.775" v="92"/>
        <pc:sldMkLst>
          <pc:docMk/>
          <pc:sldMk cId="3761153751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6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87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96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11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87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47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2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8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34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74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88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3364-3418-474D-B0C4-78A6ED964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Alur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Akademik</a:t>
            </a:r>
            <a:br>
              <a:rPr lang="id-ID" dirty="0"/>
            </a:br>
            <a:r>
              <a:rPr lang="id-ID" dirty="0"/>
              <a:t>STIS Husnul Khotimah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E7998-F692-4F3C-BD1F-45CD85F8D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Tahun</a:t>
            </a:r>
            <a:r>
              <a:rPr lang="en-US" sz="2400" dirty="0"/>
              <a:t> </a:t>
            </a:r>
            <a:r>
              <a:rPr lang="en-US" sz="2400" dirty="0" err="1"/>
              <a:t>akademik</a:t>
            </a:r>
            <a:r>
              <a:rPr lang="en-US" sz="2400" dirty="0"/>
              <a:t> 2020/2021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58000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ED69E-8968-4F8C-87D5-9AC323AA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1" y="531628"/>
            <a:ext cx="3173482" cy="5366251"/>
          </a:xfrm>
        </p:spPr>
        <p:txBody>
          <a:bodyPr anchor="ctr">
            <a:normAutofit/>
          </a:bodyPr>
          <a:lstStyle/>
          <a:p>
            <a:r>
              <a:rPr lang="id-ID" dirty="0"/>
              <a:t>Informasi Akademik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72AC-091B-4DA7-BFF8-FFCD82E9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1" y="531628"/>
            <a:ext cx="6169703" cy="5366251"/>
          </a:xfrm>
        </p:spPr>
        <p:txBody>
          <a:bodyPr anchor="ctr">
            <a:normAutofit/>
          </a:bodyPr>
          <a:lstStyle/>
          <a:p>
            <a:r>
              <a:rPr lang="en-US" dirty="0" err="1"/>
              <a:t>Perkuliahan</a:t>
            </a:r>
            <a:r>
              <a:rPr lang="en-US" dirty="0"/>
              <a:t>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Stadium General </a:t>
            </a:r>
            <a:r>
              <a:rPr lang="en-US" dirty="0" err="1"/>
              <a:t>tanggal</a:t>
            </a:r>
            <a:r>
              <a:rPr lang="en-US" dirty="0"/>
              <a:t> 7 September 2020</a:t>
            </a:r>
          </a:p>
          <a:p>
            <a:r>
              <a:rPr lang="en-US" dirty="0" err="1"/>
              <a:t>Reorientasi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8-12 (Kerjasama </a:t>
            </a:r>
            <a:r>
              <a:rPr lang="en-US" dirty="0" err="1"/>
              <a:t>Kurikulum</a:t>
            </a:r>
            <a:r>
              <a:rPr lang="en-US" dirty="0"/>
              <a:t> dan </a:t>
            </a:r>
            <a:r>
              <a:rPr lang="en-US" dirty="0" err="1"/>
              <a:t>Kemahasiswaan</a:t>
            </a:r>
            <a:r>
              <a:rPr lang="en-US" dirty="0"/>
              <a:t>), </a:t>
            </a:r>
            <a:r>
              <a:rPr lang="en-US" dirty="0" err="1"/>
              <a:t>meliputi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Matrikulasi</a:t>
            </a:r>
            <a:r>
              <a:rPr lang="en-US" dirty="0"/>
              <a:t> (</a:t>
            </a:r>
            <a:r>
              <a:rPr lang="en-US" dirty="0" err="1"/>
              <a:t>Taujih</a:t>
            </a:r>
            <a:r>
              <a:rPr lang="en-US" dirty="0"/>
              <a:t> </a:t>
            </a:r>
            <a:r>
              <a:rPr lang="en-US" dirty="0" err="1"/>
              <a:t>Ketua</a:t>
            </a:r>
            <a:r>
              <a:rPr lang="en-US" dirty="0"/>
              <a:t> STISHK)</a:t>
            </a:r>
          </a:p>
          <a:p>
            <a:pPr lvl="1"/>
            <a:r>
              <a:rPr lang="en-US" dirty="0" err="1"/>
              <a:t>Pemantapan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halaqoh</a:t>
            </a:r>
            <a:r>
              <a:rPr lang="en-US" dirty="0"/>
              <a:t> dan Bahasa</a:t>
            </a:r>
          </a:p>
          <a:p>
            <a:pPr lvl="1"/>
            <a:r>
              <a:rPr lang="en-US" dirty="0"/>
              <a:t>Tahsin dan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bacaan</a:t>
            </a:r>
            <a:endParaRPr lang="en-US" dirty="0"/>
          </a:p>
          <a:p>
            <a:r>
              <a:rPr lang="id-ID" dirty="0"/>
              <a:t>Perkuliahan 6 hari dengan total 22 </a:t>
            </a:r>
            <a:r>
              <a:rPr lang="id-ID" dirty="0" err="1"/>
              <a:t>sks</a:t>
            </a:r>
            <a:r>
              <a:rPr lang="en-US" dirty="0"/>
              <a:t> (11 </a:t>
            </a:r>
            <a:r>
              <a:rPr lang="en-US" dirty="0" err="1"/>
              <a:t>Tatap</a:t>
            </a:r>
            <a:r>
              <a:rPr lang="en-US" dirty="0"/>
              <a:t> </a:t>
            </a:r>
            <a:r>
              <a:rPr lang="en-US" dirty="0" err="1"/>
              <a:t>Muka</a:t>
            </a:r>
            <a:r>
              <a:rPr lang="en-US" dirty="0"/>
              <a:t>),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Senin</a:t>
            </a:r>
            <a:r>
              <a:rPr lang="en-US" dirty="0"/>
              <a:t> – </a:t>
            </a:r>
            <a:r>
              <a:rPr lang="en-US" dirty="0" err="1"/>
              <a:t>Sabtu</a:t>
            </a:r>
            <a:r>
              <a:rPr lang="en-US" dirty="0"/>
              <a:t> : 4 SKS (2 TM)</a:t>
            </a:r>
          </a:p>
          <a:p>
            <a:pPr lvl="1"/>
            <a:r>
              <a:rPr lang="en-US" dirty="0" err="1"/>
              <a:t>Jum’at</a:t>
            </a:r>
            <a:r>
              <a:rPr lang="en-US" dirty="0"/>
              <a:t> : 2 SKS (1 TM)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82296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ED69E-8968-4F8C-87D5-9AC323AA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id-ID" dirty="0"/>
              <a:t>Informasi Akademik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72AC-091B-4DA7-BFF8-FFCD82E9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1" y="1600199"/>
            <a:ext cx="6169703" cy="4297680"/>
          </a:xfrm>
        </p:spPr>
        <p:txBody>
          <a:bodyPr anchor="ctr">
            <a:normAutofit/>
          </a:bodyPr>
          <a:lstStyle/>
          <a:p>
            <a:r>
              <a:rPr lang="id-ID" dirty="0"/>
              <a:t>Pekan efektif selama 1 semester adalah 16 pekan : 14 tatap muka, 1 UTS, 1 UAS</a:t>
            </a:r>
            <a:r>
              <a:rPr lang="en-US" dirty="0"/>
              <a:t> (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26 </a:t>
            </a:r>
            <a:r>
              <a:rPr lang="en-US" dirty="0" err="1"/>
              <a:t>Desember</a:t>
            </a:r>
            <a:r>
              <a:rPr lang="en-US" dirty="0"/>
              <a:t> 2020)</a:t>
            </a:r>
          </a:p>
          <a:p>
            <a:r>
              <a:rPr lang="id-ID" dirty="0"/>
              <a:t>Syarat mengikuti UAS kehadiran perkuliahan  minimal 75% (10 TM)</a:t>
            </a:r>
          </a:p>
          <a:p>
            <a:r>
              <a:rPr lang="id-ID" dirty="0"/>
              <a:t>Kriteria Penilaian meliputi:</a:t>
            </a:r>
          </a:p>
          <a:p>
            <a:pPr lvl="1"/>
            <a:r>
              <a:rPr lang="id-ID" dirty="0"/>
              <a:t>Kehadiran </a:t>
            </a:r>
            <a:r>
              <a:rPr lang="en-US" dirty="0"/>
              <a:t>: </a:t>
            </a:r>
            <a:r>
              <a:rPr lang="id-ID" dirty="0"/>
              <a:t>15%</a:t>
            </a:r>
          </a:p>
          <a:p>
            <a:pPr lvl="1"/>
            <a:r>
              <a:rPr lang="id-ID" dirty="0"/>
              <a:t>Keaktifan (Tugas &amp; Diskusi) </a:t>
            </a:r>
            <a:r>
              <a:rPr lang="en-US" dirty="0"/>
              <a:t>: </a:t>
            </a:r>
            <a:r>
              <a:rPr lang="id-ID" dirty="0"/>
              <a:t>25%</a:t>
            </a:r>
          </a:p>
          <a:p>
            <a:pPr lvl="1"/>
            <a:r>
              <a:rPr lang="id-ID" dirty="0"/>
              <a:t>UTS </a:t>
            </a:r>
            <a:r>
              <a:rPr lang="en-US" dirty="0"/>
              <a:t>: </a:t>
            </a:r>
            <a:r>
              <a:rPr lang="id-ID" dirty="0"/>
              <a:t>25%</a:t>
            </a:r>
          </a:p>
          <a:p>
            <a:pPr lvl="1"/>
            <a:r>
              <a:rPr lang="id-ID" dirty="0"/>
              <a:t>UAS </a:t>
            </a:r>
            <a:r>
              <a:rPr lang="en-US" dirty="0"/>
              <a:t>: </a:t>
            </a:r>
            <a:r>
              <a:rPr lang="id-ID" dirty="0"/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3761153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ED69E-8968-4F8C-87D5-9AC323AA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id-ID" dirty="0"/>
              <a:t>Informasi Akademik (Lanjutan)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72AC-091B-4DA7-BFF8-FFCD82E9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1" y="1600199"/>
            <a:ext cx="6169703" cy="4297680"/>
          </a:xfrm>
        </p:spPr>
        <p:txBody>
          <a:bodyPr anchor="ctr">
            <a:normAutofit/>
          </a:bodyPr>
          <a:lstStyle/>
          <a:p>
            <a:r>
              <a:rPr lang="id-ID" dirty="0"/>
              <a:t>Rentang nilai:</a:t>
            </a:r>
            <a:endParaRPr lang="en-US" dirty="0"/>
          </a:p>
          <a:p>
            <a:pPr lvl="1"/>
            <a:r>
              <a:rPr lang="id-ID" dirty="0"/>
              <a:t>3.76-4.00</a:t>
            </a:r>
            <a:r>
              <a:rPr lang="en-US" dirty="0"/>
              <a:t> / </a:t>
            </a:r>
            <a:r>
              <a:rPr lang="id-ID" dirty="0"/>
              <a:t>96-100</a:t>
            </a:r>
            <a:r>
              <a:rPr lang="en-US" dirty="0"/>
              <a:t>	= </a:t>
            </a:r>
            <a:r>
              <a:rPr lang="id-ID" dirty="0"/>
              <a:t>A</a:t>
            </a:r>
            <a:endParaRPr lang="en-US" dirty="0"/>
          </a:p>
          <a:p>
            <a:pPr lvl="1"/>
            <a:r>
              <a:rPr lang="id-ID" dirty="0"/>
              <a:t>3.51-3.75</a:t>
            </a:r>
            <a:r>
              <a:rPr lang="en-US" dirty="0"/>
              <a:t> / </a:t>
            </a:r>
            <a:r>
              <a:rPr lang="id-ID" dirty="0"/>
              <a:t>91-95</a:t>
            </a:r>
            <a:r>
              <a:rPr lang="en-US" dirty="0"/>
              <a:t>	= </a:t>
            </a:r>
            <a:r>
              <a:rPr lang="id-ID" dirty="0"/>
              <a:t>A-</a:t>
            </a:r>
            <a:endParaRPr lang="en-US" dirty="0"/>
          </a:p>
          <a:p>
            <a:pPr lvl="1"/>
            <a:r>
              <a:rPr lang="id-ID" dirty="0"/>
              <a:t>3.26-3.50</a:t>
            </a:r>
            <a:r>
              <a:rPr lang="en-US" dirty="0"/>
              <a:t> / </a:t>
            </a:r>
            <a:r>
              <a:rPr lang="id-ID" dirty="0"/>
              <a:t>86-90</a:t>
            </a:r>
            <a:r>
              <a:rPr lang="en-US" dirty="0"/>
              <a:t>	= </a:t>
            </a:r>
            <a:r>
              <a:rPr lang="id-ID" dirty="0"/>
              <a:t>B+</a:t>
            </a:r>
            <a:endParaRPr lang="en-US" dirty="0"/>
          </a:p>
          <a:p>
            <a:pPr lvl="1"/>
            <a:r>
              <a:rPr lang="id-ID" dirty="0"/>
              <a:t>3.01-3.25</a:t>
            </a:r>
            <a:r>
              <a:rPr lang="en-US" dirty="0"/>
              <a:t> /</a:t>
            </a:r>
            <a:r>
              <a:rPr lang="id-ID" dirty="0"/>
              <a:t> 81-85</a:t>
            </a:r>
            <a:r>
              <a:rPr lang="en-US" dirty="0"/>
              <a:t>	=</a:t>
            </a:r>
            <a:r>
              <a:rPr lang="id-ID" dirty="0"/>
              <a:t> B</a:t>
            </a:r>
            <a:endParaRPr lang="en-US" dirty="0"/>
          </a:p>
          <a:p>
            <a:pPr lvl="1"/>
            <a:r>
              <a:rPr lang="id-ID" dirty="0"/>
              <a:t>2.76-3.00</a:t>
            </a:r>
            <a:r>
              <a:rPr lang="en-US" dirty="0"/>
              <a:t> /</a:t>
            </a:r>
            <a:r>
              <a:rPr lang="id-ID" dirty="0"/>
              <a:t> 76-80</a:t>
            </a:r>
            <a:r>
              <a:rPr lang="en-US" dirty="0"/>
              <a:t>	=</a:t>
            </a:r>
            <a:r>
              <a:rPr lang="id-ID" dirty="0"/>
              <a:t> B-</a:t>
            </a:r>
            <a:endParaRPr lang="en-US" dirty="0"/>
          </a:p>
          <a:p>
            <a:pPr lvl="1"/>
            <a:r>
              <a:rPr lang="id-ID" dirty="0"/>
              <a:t>2.51-2.75</a:t>
            </a:r>
            <a:r>
              <a:rPr lang="en-US" dirty="0"/>
              <a:t> /</a:t>
            </a:r>
            <a:r>
              <a:rPr lang="id-ID" dirty="0"/>
              <a:t> 71-75</a:t>
            </a:r>
            <a:r>
              <a:rPr lang="en-US" dirty="0"/>
              <a:t>	=</a:t>
            </a:r>
            <a:r>
              <a:rPr lang="id-ID" dirty="0"/>
              <a:t> C+</a:t>
            </a:r>
            <a:endParaRPr lang="en-US" dirty="0"/>
          </a:p>
          <a:p>
            <a:pPr lvl="1"/>
            <a:r>
              <a:rPr lang="id-ID" dirty="0"/>
              <a:t>2.01-2.50</a:t>
            </a:r>
            <a:r>
              <a:rPr lang="en-US" dirty="0"/>
              <a:t> /</a:t>
            </a:r>
            <a:r>
              <a:rPr lang="id-ID" dirty="0"/>
              <a:t> 60-70</a:t>
            </a:r>
            <a:r>
              <a:rPr lang="en-US" dirty="0"/>
              <a:t>	=</a:t>
            </a:r>
            <a:r>
              <a:rPr lang="id-ID" dirty="0"/>
              <a:t> C</a:t>
            </a:r>
            <a:endParaRPr lang="en-US" dirty="0"/>
          </a:p>
          <a:p>
            <a:pPr lvl="1"/>
            <a:r>
              <a:rPr lang="id-ID" dirty="0"/>
              <a:t>1.00-2.00</a:t>
            </a:r>
            <a:r>
              <a:rPr lang="en-US" dirty="0"/>
              <a:t> /</a:t>
            </a:r>
            <a:r>
              <a:rPr lang="id-ID" dirty="0"/>
              <a:t> &lt; 60</a:t>
            </a:r>
            <a:r>
              <a:rPr lang="en-US" dirty="0"/>
              <a:t>	=</a:t>
            </a:r>
            <a:r>
              <a:rPr lang="id-ID" dirty="0"/>
              <a:t> C-</a:t>
            </a:r>
            <a:endParaRPr lang="en-US" dirty="0"/>
          </a:p>
          <a:p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berskala</a:t>
            </a:r>
            <a:r>
              <a:rPr lang="en-US" dirty="0"/>
              <a:t> 1-100</a:t>
            </a:r>
            <a:endParaRPr lang="id-ID" dirty="0"/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99111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ED69E-8968-4F8C-87D5-9AC323AA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id-ID" dirty="0"/>
              <a:t>Informasi Akademik (Lanjutan)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72AC-091B-4DA7-BFF8-FFCD82E9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1" y="1600199"/>
            <a:ext cx="6169703" cy="4297680"/>
          </a:xfrm>
        </p:spPr>
        <p:txBody>
          <a:bodyPr anchor="ctr">
            <a:normAutofit/>
          </a:bodyPr>
          <a:lstStyle/>
          <a:p>
            <a:r>
              <a:rPr lang="id-ID" dirty="0"/>
              <a:t>Alur administrasi akademik:</a:t>
            </a:r>
          </a:p>
          <a:p>
            <a:pPr lvl="1"/>
            <a:r>
              <a:rPr lang="id-ID" dirty="0"/>
              <a:t>Fiksasi Mata Kuliah</a:t>
            </a:r>
            <a:endParaRPr lang="en-US" dirty="0"/>
          </a:p>
          <a:p>
            <a:pPr lvl="1"/>
            <a:r>
              <a:rPr lang="en-US" dirty="0" err="1"/>
              <a:t>Pemetaan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Pengampu</a:t>
            </a:r>
            <a:endParaRPr lang="en-US" dirty="0"/>
          </a:p>
          <a:p>
            <a:pPr lvl="1"/>
            <a:r>
              <a:rPr lang="id-ID" dirty="0"/>
              <a:t>Jadwal Tatap Muka</a:t>
            </a:r>
          </a:p>
          <a:p>
            <a:pPr lvl="1"/>
            <a:r>
              <a:rPr lang="id-ID" dirty="0"/>
              <a:t>Registrasi Mahasiswa ke </a:t>
            </a:r>
            <a:r>
              <a:rPr lang="id-ID" dirty="0" err="1"/>
              <a:t>Siakad</a:t>
            </a:r>
            <a:r>
              <a:rPr lang="en-US" dirty="0"/>
              <a:t> (PDDIKTI)</a:t>
            </a:r>
            <a:endParaRPr lang="id-ID" dirty="0"/>
          </a:p>
          <a:p>
            <a:pPr lvl="1"/>
            <a:r>
              <a:rPr lang="id-ID" dirty="0" err="1"/>
              <a:t>Aktivasi</a:t>
            </a:r>
            <a:r>
              <a:rPr lang="id-ID" dirty="0"/>
              <a:t> mata kuliah</a:t>
            </a:r>
          </a:p>
          <a:p>
            <a:pPr lvl="1"/>
            <a:r>
              <a:rPr lang="id-ID" dirty="0"/>
              <a:t>Pembuatan KRS</a:t>
            </a:r>
          </a:p>
          <a:p>
            <a:pPr lvl="1"/>
            <a:r>
              <a:rPr lang="id-ID" dirty="0"/>
              <a:t>Penilaian dari Dosen</a:t>
            </a:r>
          </a:p>
          <a:p>
            <a:pPr lvl="1"/>
            <a:r>
              <a:rPr lang="id-ID" dirty="0"/>
              <a:t>Pencetakan KHS</a:t>
            </a:r>
          </a:p>
        </p:txBody>
      </p:sp>
    </p:spTree>
    <p:extLst>
      <p:ext uri="{BB962C8B-B14F-4D97-AF65-F5344CB8AC3E}">
        <p14:creationId xmlns:p14="http://schemas.microsoft.com/office/powerpoint/2010/main" val="2535501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36AF-4851-467B-BA23-4FAB9881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Catatan-catatan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83541-EE78-467F-AABC-42D2F22A9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/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kurikulum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mengupdate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yang </a:t>
            </a:r>
            <a:r>
              <a:rPr lang="en-US" dirty="0" err="1"/>
              <a:t>urgen</a:t>
            </a:r>
            <a:r>
              <a:rPr lang="en-US" dirty="0"/>
              <a:t> dan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.</a:t>
            </a:r>
          </a:p>
          <a:p>
            <a:r>
              <a:rPr lang="en-US" dirty="0"/>
              <a:t>RPS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terkumpul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optimal</a:t>
            </a:r>
          </a:p>
          <a:p>
            <a:r>
              <a:rPr lang="en-US" dirty="0"/>
              <a:t>UTS dan UAS </a:t>
            </a:r>
            <a:r>
              <a:rPr lang="en-US" dirty="0" err="1"/>
              <a:t>baiknya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oleh </a:t>
            </a:r>
            <a:r>
              <a:rPr lang="en-US" dirty="0" err="1"/>
              <a:t>kepanitiaan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Job yang </a:t>
            </a:r>
            <a:r>
              <a:rPr lang="en-US" dirty="0" err="1"/>
              <a:t>jelas</a:t>
            </a:r>
            <a:r>
              <a:rPr lang="en-US" dirty="0"/>
              <a:t>.</a:t>
            </a:r>
          </a:p>
          <a:p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online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Zoom =&gt; </a:t>
            </a:r>
            <a:r>
              <a:rPr lang="en-US" dirty="0" err="1"/>
              <a:t>kelebihan</a:t>
            </a:r>
            <a:r>
              <a:rPr lang="en-US" dirty="0"/>
              <a:t>: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tatap</a:t>
            </a:r>
            <a:r>
              <a:rPr lang="en-US" dirty="0"/>
              <a:t> </a:t>
            </a:r>
            <a:r>
              <a:rPr lang="en-US" dirty="0" err="1"/>
              <a:t>muka</a:t>
            </a:r>
            <a:r>
              <a:rPr lang="en-US" dirty="0"/>
              <a:t>, </a:t>
            </a:r>
            <a:r>
              <a:rPr lang="en-US" dirty="0" err="1"/>
              <a:t>Kekurangan</a:t>
            </a:r>
            <a:r>
              <a:rPr lang="en-US" dirty="0"/>
              <a:t>: </a:t>
            </a:r>
            <a:r>
              <a:rPr lang="en-US" dirty="0" err="1"/>
              <a:t>kuota</a:t>
            </a:r>
            <a:r>
              <a:rPr lang="en-US" dirty="0"/>
              <a:t> dan </a:t>
            </a:r>
            <a:r>
              <a:rPr lang="en-US" dirty="0" err="1"/>
              <a:t>kesanggupan</a:t>
            </a:r>
            <a:r>
              <a:rPr lang="en-US" dirty="0"/>
              <a:t> </a:t>
            </a:r>
            <a:r>
              <a:rPr lang="en-US" dirty="0" err="1"/>
              <a:t>mahasiswa</a:t>
            </a:r>
            <a:endParaRPr lang="en-US" dirty="0"/>
          </a:p>
          <a:p>
            <a:pPr lvl="1"/>
            <a:r>
              <a:rPr lang="en-US" dirty="0"/>
              <a:t>WAG =&gt; </a:t>
            </a:r>
            <a:r>
              <a:rPr lang="en-US" dirty="0" err="1"/>
              <a:t>kelebihan</a:t>
            </a:r>
            <a:r>
              <a:rPr lang="en-US" dirty="0"/>
              <a:t>: </a:t>
            </a:r>
            <a:r>
              <a:rPr lang="en-US" dirty="0" err="1"/>
              <a:t>lebih</a:t>
            </a:r>
            <a:r>
              <a:rPr lang="en-US" dirty="0"/>
              <a:t> simple dan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kekurangan</a:t>
            </a:r>
            <a:r>
              <a:rPr lang="en-US" dirty="0"/>
              <a:t>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tatap</a:t>
            </a:r>
            <a:r>
              <a:rPr lang="en-US" dirty="0"/>
              <a:t> </a:t>
            </a:r>
            <a:r>
              <a:rPr lang="en-US" dirty="0" err="1"/>
              <a:t>muka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OL pada </a:t>
            </a:r>
            <a:r>
              <a:rPr lang="en-US" dirty="0" err="1"/>
              <a:t>waktunya</a:t>
            </a:r>
            <a:endParaRPr lang="en-US" dirty="0"/>
          </a:p>
          <a:p>
            <a:r>
              <a:rPr lang="en-US" dirty="0" err="1"/>
              <a:t>Absensi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/>
              <a:t> CBT UAS.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939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338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Palatino Linotype</vt:lpstr>
      <vt:lpstr>Gallery</vt:lpstr>
      <vt:lpstr>Alur Kegiatan Akademik STIS Husnul Khotimah</vt:lpstr>
      <vt:lpstr>Informasi Akademik</vt:lpstr>
      <vt:lpstr>Informasi Akademik</vt:lpstr>
      <vt:lpstr>Informasi Akademik (Lanjutan)</vt:lpstr>
      <vt:lpstr>Informasi Akademik (Lanjutan)</vt:lpstr>
      <vt:lpstr>Catatan-catatan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Rapat Dosen STIS Husnul Khotimah</dc:title>
  <dc:creator>Hendra Karunia</dc:creator>
  <cp:lastModifiedBy>Hendra Karunia</cp:lastModifiedBy>
  <cp:revision>6</cp:revision>
  <dcterms:created xsi:type="dcterms:W3CDTF">2019-08-03T03:31:38Z</dcterms:created>
  <dcterms:modified xsi:type="dcterms:W3CDTF">2020-09-08T03:12:03Z</dcterms:modified>
</cp:coreProperties>
</file>