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A82CC5-D91D-403C-B911-A13A853B3422}"/>
              </a:ext>
            </a:extLst>
          </p:cNvPr>
          <p:cNvSpPr/>
          <p:nvPr/>
        </p:nvSpPr>
        <p:spPr>
          <a:xfrm>
            <a:off x="3330909" y="139029"/>
            <a:ext cx="511072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DFPOP1-W9" panose="02010609010101010101" pitchFamily="1" charset="-128"/>
                <a:ea typeface="DFPOP1-W9" panose="02010609010101010101" pitchFamily="1" charset="-128"/>
              </a:rPr>
              <a:t>TAFSIR </a:t>
            </a:r>
            <a:endParaRPr lang="en-ID" sz="11500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4F6597-2C1C-4BD1-A53D-B931363AB823}"/>
              </a:ext>
            </a:extLst>
          </p:cNvPr>
          <p:cNvSpPr txBox="1">
            <a:spLocks/>
          </p:cNvSpPr>
          <p:nvPr/>
        </p:nvSpPr>
        <p:spPr>
          <a:xfrm>
            <a:off x="2340251" y="1282039"/>
            <a:ext cx="8791575" cy="1201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88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Bold Condensed" panose="020B0502040204020203" pitchFamily="34" charset="0"/>
              </a:rPr>
            </a:br>
            <a:r>
              <a:rPr lang="en-US" sz="88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Bold Condensed" panose="020B0502040204020203" pitchFamily="34" charset="0"/>
              </a:rPr>
              <a:t>SURAT AL-FATIHAH</a:t>
            </a:r>
            <a:endParaRPr lang="en-ID" sz="88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3FA42-1668-44C1-966D-D33FEC9E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194" y="4089165"/>
            <a:ext cx="9905999" cy="5698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Oleh :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Ust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.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Jamaludin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S.Pd.I</a:t>
            </a:r>
            <a:endParaRPr lang="en-ID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7C54-77E9-4FE1-9482-A908B365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800" b="1" cap="none" dirty="0" err="1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Kemampuan</a:t>
            </a:r>
            <a:r>
              <a:rPr lang="en-US" sz="4800" b="1" cap="none" dirty="0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Dasar</a:t>
            </a:r>
            <a:endParaRPr lang="en-ID" sz="4800" b="1" cap="none" dirty="0">
              <a:ln/>
              <a:solidFill>
                <a:schemeClr val="accent3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6DD5-A1E3-405B-8824-ECA83D71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2782"/>
            <a:ext cx="9905999" cy="4516699"/>
          </a:xfrm>
        </p:spPr>
        <p:txBody>
          <a:bodyPr>
            <a:normAutofit/>
          </a:bodyPr>
          <a:lstStyle/>
          <a:p>
            <a:r>
              <a:rPr lang="en-US" dirty="0" err="1"/>
              <a:t>Melafadzkan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Al-</a:t>
            </a:r>
            <a:r>
              <a:rPr lang="en-US" dirty="0" err="1"/>
              <a:t>Fatihah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fasih</a:t>
            </a:r>
            <a:r>
              <a:rPr lang="en-US" dirty="0"/>
              <a:t> </a:t>
            </a:r>
            <a:r>
              <a:rPr lang="en-US" dirty="0" err="1"/>
              <a:t>sesui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tajwid</a:t>
            </a:r>
          </a:p>
          <a:p>
            <a:r>
              <a:rPr lang="en-US" dirty="0" err="1"/>
              <a:t>Menghafalkan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Al-</a:t>
            </a:r>
            <a:r>
              <a:rPr lang="en-US" dirty="0" err="1"/>
              <a:t>Fatihah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Itqan</a:t>
            </a:r>
            <a:endParaRPr lang="en-US" dirty="0"/>
          </a:p>
          <a:p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Al-</a:t>
            </a:r>
            <a:r>
              <a:rPr lang="en-US" dirty="0" err="1"/>
              <a:t>Fatihah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Al-Qur’an</a:t>
            </a:r>
          </a:p>
          <a:p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mufrodat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endParaRPr lang="en-US" dirty="0"/>
          </a:p>
          <a:p>
            <a:r>
              <a:rPr lang="en-US" dirty="0" err="1"/>
              <a:t>Menterjemahkan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Al-</a:t>
            </a:r>
            <a:r>
              <a:rPr lang="en-US" dirty="0" err="1"/>
              <a:t>Fatihah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tata Bahasa Indonesia</a:t>
            </a:r>
          </a:p>
          <a:p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ijmali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Al-</a:t>
            </a:r>
            <a:r>
              <a:rPr lang="en-US" dirty="0" err="1"/>
              <a:t>Fatihah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Al-</a:t>
            </a:r>
            <a:r>
              <a:rPr lang="en-US" dirty="0" err="1"/>
              <a:t>Fatihah</a:t>
            </a:r>
            <a:endParaRPr lang="en-US" dirty="0"/>
          </a:p>
          <a:p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Al-</a:t>
            </a:r>
            <a:r>
              <a:rPr lang="en-US" dirty="0" err="1"/>
              <a:t>Fatihah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34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33"/>
    </mc:Choice>
    <mc:Fallback xmlns="">
      <p:transition spd="slow" advTm="598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125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125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125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125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125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125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125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125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125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125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125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125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125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125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125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125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125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125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125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125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125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125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125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125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125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125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125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125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125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125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125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125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8B47-97D8-4719-B025-88306CB2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119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Nash &amp; </a:t>
            </a:r>
            <a:r>
              <a:rPr lang="en-US" sz="4000" b="1" cap="none" dirty="0" err="1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Terjemah</a:t>
            </a:r>
            <a:r>
              <a:rPr lang="en-US" sz="4000" b="1" cap="none" dirty="0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Surat Al-</a:t>
            </a:r>
            <a:r>
              <a:rPr lang="en-US" sz="4000" b="1" cap="none" dirty="0" err="1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Fatihah</a:t>
            </a:r>
            <a:endParaRPr lang="en-ID" sz="400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FD77E0B0-D311-49F1-B4E4-06F5725BDC5D}"/>
              </a:ext>
            </a:extLst>
          </p:cNvPr>
          <p:cNvSpPr/>
          <p:nvPr/>
        </p:nvSpPr>
        <p:spPr>
          <a:xfrm>
            <a:off x="5041071" y="1438997"/>
            <a:ext cx="3354776" cy="791589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Dengan </a:t>
            </a:r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nama</a:t>
            </a:r>
            <a:r>
              <a:rPr lang="en-US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Allah Yang </a:t>
            </a:r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Maha</a:t>
            </a:r>
            <a:r>
              <a:rPr lang="en-US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Pengasih</a:t>
            </a:r>
            <a:r>
              <a:rPr lang="en-US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Maha</a:t>
            </a:r>
            <a:r>
              <a:rPr lang="en-US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Penyayang</a:t>
            </a:r>
            <a:endParaRPr lang="en-US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7E2A31AB-4F90-433B-9BD6-DAC16AB0A22F}"/>
              </a:ext>
            </a:extLst>
          </p:cNvPr>
          <p:cNvSpPr/>
          <p:nvPr/>
        </p:nvSpPr>
        <p:spPr>
          <a:xfrm flipH="1">
            <a:off x="8575966" y="2457303"/>
            <a:ext cx="3490141" cy="7430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altLang="en-US" sz="3200" b="1" spc="50" dirty="0">
                <a:ln w="0"/>
                <a:solidFill>
                  <a:schemeClr val="bg2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</a:rPr>
              <a:t>الْحَمْدُ لِلّٰهِ رَبِّ الْعٰلَمِيْنَۙ</a:t>
            </a:r>
            <a:endParaRPr lang="en-US" altLang="en-US" sz="3200" b="1" spc="50" dirty="0">
              <a:ln w="0"/>
              <a:solidFill>
                <a:schemeClr val="bg2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41C4326-52ED-4D7D-B254-AAD91E662958}"/>
              </a:ext>
            </a:extLst>
          </p:cNvPr>
          <p:cNvSpPr/>
          <p:nvPr/>
        </p:nvSpPr>
        <p:spPr>
          <a:xfrm flipH="1">
            <a:off x="8575967" y="3544074"/>
            <a:ext cx="3503997" cy="743097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altLang="en-US" sz="3200" b="1" spc="50" dirty="0">
                <a:ln w="0"/>
                <a:solidFill>
                  <a:schemeClr val="bg2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</a:rPr>
              <a:t>الرَّحْمٰنِ الرَّحِيْمِۙ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95F5E8C-23C3-4ECB-952A-8C5321A1413B}"/>
              </a:ext>
            </a:extLst>
          </p:cNvPr>
          <p:cNvSpPr/>
          <p:nvPr/>
        </p:nvSpPr>
        <p:spPr>
          <a:xfrm flipH="1">
            <a:off x="8562107" y="1459780"/>
            <a:ext cx="3503997" cy="743096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altLang="en-US" sz="3200" b="1" spc="50" dirty="0">
                <a:ln w="0"/>
                <a:solidFill>
                  <a:schemeClr val="bg2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</a:rPr>
              <a:t>بِسْمِ اللّٰهِ الرَّحْمٰنِ الرَّحِيْمِ</a:t>
            </a:r>
            <a:endParaRPr lang="en-US" altLang="en-US" sz="3200" b="1" spc="50" dirty="0">
              <a:ln w="0"/>
              <a:solidFill>
                <a:schemeClr val="bg2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E66346F-E6DC-47B7-9517-6FE95F808CFE}"/>
              </a:ext>
            </a:extLst>
          </p:cNvPr>
          <p:cNvSpPr/>
          <p:nvPr/>
        </p:nvSpPr>
        <p:spPr>
          <a:xfrm>
            <a:off x="5013361" y="2471153"/>
            <a:ext cx="3449761" cy="7430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Segala</a:t>
            </a:r>
            <a:r>
              <a:rPr lang="en-US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Puji</a:t>
            </a:r>
            <a:r>
              <a:rPr lang="en-US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bagi</a:t>
            </a:r>
            <a:r>
              <a:rPr lang="en-US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Allah </a:t>
            </a:r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Tuhan</a:t>
            </a:r>
            <a:r>
              <a:rPr lang="en-US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Semesta</a:t>
            </a:r>
            <a:r>
              <a:rPr lang="en-US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Alam</a:t>
            </a:r>
            <a:endParaRPr lang="en-US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AEC9BD0A-F0B5-4B5F-AD95-69CC7C9C5F52}"/>
              </a:ext>
            </a:extLst>
          </p:cNvPr>
          <p:cNvSpPr/>
          <p:nvPr/>
        </p:nvSpPr>
        <p:spPr>
          <a:xfrm>
            <a:off x="4988835" y="3529952"/>
            <a:ext cx="3503997" cy="743097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Yang </a:t>
            </a:r>
            <a:r>
              <a:rPr lang="en-US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Maha</a:t>
            </a:r>
            <a:r>
              <a:rPr lang="en-US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Pengasih</a:t>
            </a:r>
            <a:r>
              <a:rPr lang="en-US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lagi</a:t>
            </a:r>
            <a:r>
              <a:rPr lang="en-US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Maha</a:t>
            </a:r>
            <a:r>
              <a:rPr lang="en-US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Penyayang</a:t>
            </a:r>
            <a:endParaRPr lang="ar-SA" altLang="en-US" sz="1400" b="1" spc="50" dirty="0">
              <a:ln w="0"/>
              <a:solidFill>
                <a:schemeClr val="bg2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EF6E6AC1-BC0F-4DAA-9091-6060C7F4CCDC}"/>
              </a:ext>
            </a:extLst>
          </p:cNvPr>
          <p:cNvSpPr/>
          <p:nvPr/>
        </p:nvSpPr>
        <p:spPr>
          <a:xfrm flipH="1">
            <a:off x="8575966" y="4513889"/>
            <a:ext cx="3503997" cy="74309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altLang="en-US" sz="3200" b="1" spc="50">
                <a:ln w="0"/>
                <a:solidFill>
                  <a:schemeClr val="bg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</a:rPr>
              <a:t>مٰلِكِ يَوْمِ الدِّيْنِۗ</a:t>
            </a:r>
            <a:endParaRPr lang="ar-SA" altLang="en-US" sz="3200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DA89E7F-EBB2-4C14-8C20-CF95E1704B28}"/>
              </a:ext>
            </a:extLst>
          </p:cNvPr>
          <p:cNvSpPr/>
          <p:nvPr/>
        </p:nvSpPr>
        <p:spPr>
          <a:xfrm>
            <a:off x="4961125" y="4513888"/>
            <a:ext cx="3503997" cy="74309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Pemilik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hari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pembalasan</a:t>
            </a:r>
            <a:endParaRPr lang="ar-SA" altLang="en-US" sz="2000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BD93063B-3BE4-45A9-B0F1-75D5BCDEAC1F}"/>
              </a:ext>
            </a:extLst>
          </p:cNvPr>
          <p:cNvSpPr/>
          <p:nvPr/>
        </p:nvSpPr>
        <p:spPr>
          <a:xfrm flipH="1">
            <a:off x="8007926" y="5462107"/>
            <a:ext cx="4058177" cy="743097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altLang="en-US" sz="32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</a:rPr>
              <a:t>اِيَّاكَ نَعْبُدُ وَاِيَّاكَ نَسْتَعِيْنُۗ 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B556EB71-498C-448A-8100-EBC0FF8E747E}"/>
              </a:ext>
            </a:extLst>
          </p:cNvPr>
          <p:cNvSpPr/>
          <p:nvPr/>
        </p:nvSpPr>
        <p:spPr>
          <a:xfrm>
            <a:off x="2216732" y="5456259"/>
            <a:ext cx="5637594" cy="743097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Hanya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kepada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Engkaulah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kami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menyembah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dan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hanya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kepada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Engkaulah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kami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mohon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pertolongan</a:t>
            </a:r>
            <a:endParaRPr lang="ar-SA" altLang="en-US" b="1" spc="50" dirty="0">
              <a:ln w="0"/>
              <a:solidFill>
                <a:schemeClr val="bg2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3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4"/>
    </mc:Choice>
    <mc:Fallback xmlns="">
      <p:transition spd="slow" advTm="80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8B47-97D8-4719-B025-88306CB2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1196"/>
            <a:ext cx="9905998" cy="1478570"/>
          </a:xfrm>
        </p:spPr>
        <p:txBody>
          <a:bodyPr/>
          <a:lstStyle/>
          <a:p>
            <a:r>
              <a:rPr lang="en-US" b="1" cap="none" dirty="0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Nash &amp; </a:t>
            </a:r>
            <a:r>
              <a:rPr lang="en-US" b="1" cap="none" dirty="0" err="1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Terjemah</a:t>
            </a:r>
            <a:r>
              <a:rPr lang="en-US" b="1" cap="none" dirty="0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Surat Al-</a:t>
            </a:r>
            <a:r>
              <a:rPr lang="en-US" b="1" cap="none" dirty="0" err="1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Fatihah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FE218-3F0F-49E8-BEB1-8B62B2AC0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680776"/>
            <a:ext cx="95857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ar-SA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االرَّحْمٰنِ الرَّحِيْمِۙ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ar-SA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مٰلِكِ يَوْمِ الدِّيْنِۗ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ar-SA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اِيَّاكَ نَعْبُدُ وَاِيَّاكَ نَسْتَعِيْنُۗ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ar-SA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اِهْدِنَا الصِّرَاطَ الْمُسْتَقِيْمَ ۙ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ar-SA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صِرَاطَ الَّذِيْنَ اَنْعَمْتَ عَلَيْهِمْ ەۙ غَيْرِ الْمَغْضُوْبِ عَلَيْهِمْ وَلَا الضَّاۤلِّيْنَ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FD77E0B0-D311-49F1-B4E4-06F5725BDC5D}"/>
              </a:ext>
            </a:extLst>
          </p:cNvPr>
          <p:cNvSpPr/>
          <p:nvPr/>
        </p:nvSpPr>
        <p:spPr>
          <a:xfrm>
            <a:off x="821635" y="1961322"/>
            <a:ext cx="4492487" cy="10336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5D40D02-07B3-4C5F-AB70-1B3D7F42EDA0}"/>
              </a:ext>
            </a:extLst>
          </p:cNvPr>
          <p:cNvSpPr/>
          <p:nvPr/>
        </p:nvSpPr>
        <p:spPr>
          <a:xfrm rot="10800000">
            <a:off x="2206488" y="3296547"/>
            <a:ext cx="4492487" cy="10336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438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4"/>
    </mc:Choice>
    <mc:Fallback xmlns="">
      <p:transition spd="slow" advTm="80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60A7-C463-438D-BDB4-9887B378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Terjemah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al-</a:t>
            </a:r>
            <a:r>
              <a:rPr lang="en-US" dirty="0" err="1"/>
              <a:t>fatihah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6918B7-340E-42EF-8D93-428F398B53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312186"/>
            <a:ext cx="85234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1. 2.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puji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Allah,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seluruh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Pengasih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Penyayang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Pemilik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pembalasan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Engkaulah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kami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menyembah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Engkaulah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kami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pertolongan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Tunjukilah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kami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lurus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yaitu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orang-orang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Engkau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nikmat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kepadanya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mereka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dimurkai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(pula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mereka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35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55A1-22C9-4D1E-890A-00225419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Makna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mufrodat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surat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 al-</a:t>
            </a:r>
            <a:r>
              <a:rPr lang="en-US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fatihah</a:t>
            </a:r>
            <a:endParaRPr lang="en-ID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221E-545D-4EBF-B97C-FB64E3ED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SA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الْإِسْمُ : مَا يُسَمَّى بِهِ شَيْءٌ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indent="0" algn="r">
              <a:buNone/>
            </a:pPr>
            <a:r>
              <a:rPr lang="ar-SA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اللهُ : صَاحِبُ الْأُلُوْهِيَّةِ</a:t>
            </a:r>
          </a:p>
          <a:p>
            <a:pPr marL="0" indent="0" algn="r">
              <a:buNone/>
            </a:pPr>
            <a:r>
              <a:rPr lang="ar-SA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الرَّحْمَنِ : رَحْمَةُ اللهِ الْعَامَّةَ لِجَمِيْعِ النَّاسِ فِي الدُّنْيَا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endParaRPr lang="ar-SA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indent="0" algn="r">
              <a:buNone/>
            </a:pPr>
            <a:r>
              <a:rPr lang="ar-SA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الرَّحِيْمِ : رَحْمَةُ اللهِ الْخَاصَّةَ لِلْمُسْلِمِيْنَ فِي الْآ خِرَةِ</a:t>
            </a:r>
          </a:p>
          <a:p>
            <a:pPr marL="0" indent="0" algn="r">
              <a:buNone/>
            </a:pPr>
            <a:r>
              <a:rPr lang="ar-SA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الْحَمْدُ : الْمَدْحُ</a:t>
            </a:r>
          </a:p>
          <a:p>
            <a:pPr marL="0" indent="0" algn="r">
              <a:buNone/>
            </a:pPr>
            <a:r>
              <a:rPr lang="ar-SA" dirty="0">
                <a:latin typeface="Sakkal Majalla" panose="02000000000000000000" pitchFamily="2" charset="-78"/>
                <a:cs typeface="Sakkal Majalla" panose="02000000000000000000" pitchFamily="2" charset="-78"/>
              </a:rPr>
              <a:t>رَبِّ : صَاحِبُ الرُّبُوْبِيَّةِ</a:t>
            </a:r>
            <a:endParaRPr lang="en-ID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72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55A1-22C9-4D1E-890A-00225419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Makna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mufrodat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surat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 al-</a:t>
            </a:r>
            <a:r>
              <a:rPr lang="en-US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fatihah</a:t>
            </a:r>
            <a:endParaRPr lang="en-ID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221E-545D-4EBF-B97C-FB64E3ED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SA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الْعَالَمِيْنَ : الْإِنْسُ وَ الْجِنُّ وَغَيْرُهُمْ</a:t>
            </a:r>
          </a:p>
          <a:p>
            <a:pPr marL="0" indent="0" algn="r">
              <a:buNone/>
            </a:pPr>
            <a:r>
              <a:rPr lang="ar-SA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مَالِكِ : قَادِرِ </a:t>
            </a:r>
          </a:p>
          <a:p>
            <a:pPr marL="0" indent="0" algn="r">
              <a:buNone/>
            </a:pPr>
            <a:r>
              <a:rPr lang="ar-SA" dirty="0">
                <a:latin typeface="Sakkal Majalla" panose="02000000000000000000" pitchFamily="2" charset="-78"/>
                <a:cs typeface="Sakkal Majalla" panose="02000000000000000000" pitchFamily="2" charset="-78"/>
              </a:rPr>
              <a:t>يَوْمِ الدِّيْنَ : يَوْمِ الْقِيَامَةِ</a:t>
            </a:r>
          </a:p>
          <a:p>
            <a:pPr marL="0" indent="0" algn="r">
              <a:buNone/>
            </a:pPr>
            <a:r>
              <a:rPr lang="ar-SA" dirty="0">
                <a:latin typeface="Sakkal Majalla" panose="02000000000000000000" pitchFamily="2" charset="-78"/>
                <a:cs typeface="Sakkal Majalla" panose="02000000000000000000" pitchFamily="2" charset="-78"/>
              </a:rPr>
              <a:t>إِيَّاكَ نَعْبُدُ :   </a:t>
            </a:r>
            <a:endParaRPr lang="en-ID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9512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501</TotalTime>
  <Words>305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DFPOP1-W9</vt:lpstr>
      <vt:lpstr>Arial</vt:lpstr>
      <vt:lpstr>Arial Black</vt:lpstr>
      <vt:lpstr>Bahnschrift SemiBold Condensed</vt:lpstr>
      <vt:lpstr>Sakkal Majalla</vt:lpstr>
      <vt:lpstr>Trebuchet MS</vt:lpstr>
      <vt:lpstr>Tw Cen MT</vt:lpstr>
      <vt:lpstr>Circuit</vt:lpstr>
      <vt:lpstr>PowerPoint Presentation</vt:lpstr>
      <vt:lpstr>Kemampuan Dasar</vt:lpstr>
      <vt:lpstr>Nash &amp; Terjemah Surat Al-Fatihah</vt:lpstr>
      <vt:lpstr>Nash &amp; Terjemah Surat Al-Fatihah</vt:lpstr>
      <vt:lpstr>Terjemah surat al-fatihah</vt:lpstr>
      <vt:lpstr>Makna mufrodat surat al-fatihah</vt:lpstr>
      <vt:lpstr>Makna mufrodat surat al-fatihah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TAFSIR SURAT AL-FATIHAH</dc:title>
  <dc:creator>Naufal Imaduddin</dc:creator>
  <cp:lastModifiedBy>Naufal Imaduddin</cp:lastModifiedBy>
  <cp:revision>28</cp:revision>
  <dcterms:created xsi:type="dcterms:W3CDTF">2020-07-04T00:11:29Z</dcterms:created>
  <dcterms:modified xsi:type="dcterms:W3CDTF">2020-07-05T01:03:39Z</dcterms:modified>
</cp:coreProperties>
</file>