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D5FAC2"/>
    <a:srgbClr val="66FF99"/>
    <a:srgbClr val="CCECFF"/>
    <a:srgbClr val="E5F4D4"/>
    <a:srgbClr val="FFFFCC"/>
    <a:srgbClr val="F2F3CD"/>
    <a:srgbClr val="BAEB41"/>
    <a:srgbClr val="9F7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660"/>
  </p:normalViewPr>
  <p:slideViewPr>
    <p:cSldViewPr>
      <p:cViewPr>
        <p:scale>
          <a:sx n="100" d="100"/>
          <a:sy n="100" d="100"/>
        </p:scale>
        <p:origin x="-420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9D440-EBA8-40C8-9CEC-3E88E7B97B71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4357F-203D-42FD-A675-A62244162595}">
      <dgm:prSet phldrT="[Text]"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BESARAN</a:t>
          </a:r>
        </a:p>
      </dgm:t>
    </dgm:pt>
    <dgm:pt modelId="{9902C07F-EB12-47C4-ADEA-AC8A33A5CDE4}" type="parTrans" cxnId="{E8CDB0E9-35D4-4794-A9B9-F317FFAC7FD0}">
      <dgm:prSet/>
      <dgm:spPr/>
      <dgm:t>
        <a:bodyPr/>
        <a:lstStyle/>
        <a:p>
          <a:endParaRPr lang="en-US"/>
        </a:p>
      </dgm:t>
    </dgm:pt>
    <dgm:pt modelId="{10DFA794-77F8-46C3-99D8-413ADB24FB7F}" type="sibTrans" cxnId="{E8CDB0E9-35D4-4794-A9B9-F317FFAC7FD0}">
      <dgm:prSet/>
      <dgm:spPr/>
      <dgm:t>
        <a:bodyPr/>
        <a:lstStyle/>
        <a:p>
          <a:endParaRPr lang="en-US"/>
        </a:p>
      </dgm:t>
    </dgm:pt>
    <dgm:pt modelId="{78D5973C-8AB1-471A-AADE-6E435C42414E}">
      <dgm:prSet phldrT="[Text]"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Besaran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Pokok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3687CA-0CDD-4172-B1E7-B53DEEFD8BF9}" type="parTrans" cxnId="{0124F476-2DDF-4C75-9055-C630897A8863}">
      <dgm:prSet/>
      <dgm:spPr/>
      <dgm:t>
        <a:bodyPr/>
        <a:lstStyle/>
        <a:p>
          <a:endParaRPr lang="en-US"/>
        </a:p>
      </dgm:t>
    </dgm:pt>
    <dgm:pt modelId="{71BCBF04-38E1-4EB8-93ED-D8D3EED65796}" type="sibTrans" cxnId="{0124F476-2DDF-4C75-9055-C630897A8863}">
      <dgm:prSet/>
      <dgm:spPr/>
      <dgm:t>
        <a:bodyPr/>
        <a:lstStyle/>
        <a:p>
          <a:endParaRPr lang="en-US"/>
        </a:p>
      </dgm:t>
    </dgm:pt>
    <dgm:pt modelId="{8EB92C79-27EF-4D6D-B495-35883D89EE84}">
      <dgm:prSet phldrT="[Text]"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Besaran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Turunan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14AE6F-5228-4E4D-BE52-C983626DD913}" type="parTrans" cxnId="{F5814F64-E05D-464B-A34D-1F19DA307A31}">
      <dgm:prSet/>
      <dgm:spPr/>
      <dgm:t>
        <a:bodyPr/>
        <a:lstStyle/>
        <a:p>
          <a:endParaRPr lang="en-US"/>
        </a:p>
      </dgm:t>
    </dgm:pt>
    <dgm:pt modelId="{C12BB927-29C8-45DB-AA60-1FA08CD81CEC}" type="sibTrans" cxnId="{F5814F64-E05D-464B-A34D-1F19DA307A31}">
      <dgm:prSet/>
      <dgm:spPr/>
      <dgm:t>
        <a:bodyPr/>
        <a:lstStyle/>
        <a:p>
          <a:endParaRPr lang="en-US"/>
        </a:p>
      </dgm:t>
    </dgm:pt>
    <dgm:pt modelId="{2B2B3052-43D2-47C4-8C03-AE7B6156828D}" type="asst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Jumlah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zat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5AB6FA-024F-4547-AD9C-FF401073D0D0}" type="parTrans" cxnId="{B614E602-F13E-4237-9312-3E2E2DF7CF84}">
      <dgm:prSet/>
      <dgm:spPr/>
      <dgm:t>
        <a:bodyPr/>
        <a:lstStyle/>
        <a:p>
          <a:endParaRPr lang="en-US"/>
        </a:p>
      </dgm:t>
    </dgm:pt>
    <dgm:pt modelId="{578AC093-F70A-4BB0-85FB-F38FCF4F66E5}" type="sibTrans" cxnId="{B614E602-F13E-4237-9312-3E2E2DF7CF84}">
      <dgm:prSet/>
      <dgm:spPr/>
      <dgm:t>
        <a:bodyPr/>
        <a:lstStyle/>
        <a:p>
          <a:endParaRPr lang="en-US"/>
        </a:p>
      </dgm:t>
    </dgm:pt>
    <dgm:pt modelId="{29C2E0F7-419D-4290-80B6-41AA3588D9CB}" type="asst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Panjang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DC24F7-4F60-44B0-AA57-F0932012AD06}" type="parTrans" cxnId="{8B93FA11-E2B4-454D-A74A-997135CBCE87}">
      <dgm:prSet/>
      <dgm:spPr/>
      <dgm:t>
        <a:bodyPr/>
        <a:lstStyle/>
        <a:p>
          <a:endParaRPr lang="en-US"/>
        </a:p>
      </dgm:t>
    </dgm:pt>
    <dgm:pt modelId="{28194901-7CD8-4D14-9BE3-7461800EC364}" type="sibTrans" cxnId="{8B93FA11-E2B4-454D-A74A-997135CBCE87}">
      <dgm:prSet/>
      <dgm:spPr/>
      <dgm:t>
        <a:bodyPr/>
        <a:lstStyle/>
        <a:p>
          <a:endParaRPr lang="en-US"/>
        </a:p>
      </dgm:t>
    </dgm:pt>
    <dgm:pt modelId="{C480B95B-2D86-4486-9749-81544B059852}" type="asst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Massa</a:t>
          </a:r>
        </a:p>
      </dgm:t>
    </dgm:pt>
    <dgm:pt modelId="{50A0304F-A1CE-4213-B8D9-CD097DCE8306}" type="parTrans" cxnId="{D8814AE4-FE99-4C9D-B156-B7FD87892D9B}">
      <dgm:prSet/>
      <dgm:spPr/>
      <dgm:t>
        <a:bodyPr/>
        <a:lstStyle/>
        <a:p>
          <a:endParaRPr lang="en-US"/>
        </a:p>
      </dgm:t>
    </dgm:pt>
    <dgm:pt modelId="{30BBE9B3-848A-4760-ABB6-7DFC228346D9}" type="sibTrans" cxnId="{D8814AE4-FE99-4C9D-B156-B7FD87892D9B}">
      <dgm:prSet/>
      <dgm:spPr/>
      <dgm:t>
        <a:bodyPr/>
        <a:lstStyle/>
        <a:p>
          <a:endParaRPr lang="en-US"/>
        </a:p>
      </dgm:t>
    </dgm:pt>
    <dgm:pt modelId="{50D4A36E-199B-4B9A-937D-52A6316D83E0}" type="asst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Waktu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636E5A-073A-4020-86EF-F76143313899}" type="parTrans" cxnId="{194ECEC9-DDC6-481C-BB3C-30B065D77FAA}">
      <dgm:prSet/>
      <dgm:spPr/>
      <dgm:t>
        <a:bodyPr/>
        <a:lstStyle/>
        <a:p>
          <a:endParaRPr lang="en-US"/>
        </a:p>
      </dgm:t>
    </dgm:pt>
    <dgm:pt modelId="{AD39872D-403A-4FB2-8BB8-CC9A1747DBB3}" type="sibTrans" cxnId="{194ECEC9-DDC6-481C-BB3C-30B065D77FAA}">
      <dgm:prSet/>
      <dgm:spPr/>
      <dgm:t>
        <a:bodyPr/>
        <a:lstStyle/>
        <a:p>
          <a:endParaRPr lang="en-US"/>
        </a:p>
      </dgm:t>
    </dgm:pt>
    <dgm:pt modelId="{467443BE-FDA4-48C3-9C56-4FE5B6575AC4}" type="asst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Suhu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3B7739-2990-4082-A3F4-33BB3457B3FC}" type="parTrans" cxnId="{0D771C70-11F0-4C2A-8B96-2B214AF74D0E}">
      <dgm:prSet/>
      <dgm:spPr/>
      <dgm:t>
        <a:bodyPr/>
        <a:lstStyle/>
        <a:p>
          <a:endParaRPr lang="en-US"/>
        </a:p>
      </dgm:t>
    </dgm:pt>
    <dgm:pt modelId="{02DEDB34-6138-4AB5-BB32-C772F2DE2932}" type="sibTrans" cxnId="{0D771C70-11F0-4C2A-8B96-2B214AF74D0E}">
      <dgm:prSet/>
      <dgm:spPr/>
      <dgm:t>
        <a:bodyPr/>
        <a:lstStyle/>
        <a:p>
          <a:endParaRPr lang="en-US"/>
        </a:p>
      </dgm:t>
    </dgm:pt>
    <dgm:pt modelId="{925D9C78-7E5D-424F-90D7-F49A27B3ECFA}" type="asst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Kuat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arus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listrik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7F35DE-288E-422C-A1EA-8935F8DC378D}" type="parTrans" cxnId="{86DC058D-E07F-4E91-B2CC-B9EF0F136993}">
      <dgm:prSet/>
      <dgm:spPr/>
      <dgm:t>
        <a:bodyPr/>
        <a:lstStyle/>
        <a:p>
          <a:endParaRPr lang="en-US"/>
        </a:p>
      </dgm:t>
    </dgm:pt>
    <dgm:pt modelId="{20513595-BF92-4839-9D70-EAE17252AFB1}" type="sibTrans" cxnId="{86DC058D-E07F-4E91-B2CC-B9EF0F136993}">
      <dgm:prSet/>
      <dgm:spPr/>
      <dgm:t>
        <a:bodyPr/>
        <a:lstStyle/>
        <a:p>
          <a:endParaRPr lang="en-US"/>
        </a:p>
      </dgm:t>
    </dgm:pt>
    <dgm:pt modelId="{6A06EF1F-DD10-418F-A19A-BED63ECADF54}" type="asst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Gaya</a:t>
          </a:r>
        </a:p>
      </dgm:t>
    </dgm:pt>
    <dgm:pt modelId="{F88C660F-9935-4C62-A85B-22CD9E841FA7}" type="parTrans" cxnId="{C7EE5E65-76EA-4457-900B-864B2750984C}">
      <dgm:prSet/>
      <dgm:spPr/>
      <dgm:t>
        <a:bodyPr/>
        <a:lstStyle/>
        <a:p>
          <a:endParaRPr lang="en-US"/>
        </a:p>
      </dgm:t>
    </dgm:pt>
    <dgm:pt modelId="{A109ECD8-3C8F-4DBC-9EE8-230CC710A213}" type="sibTrans" cxnId="{C7EE5E65-76EA-4457-900B-864B2750984C}">
      <dgm:prSet/>
      <dgm:spPr/>
      <dgm:t>
        <a:bodyPr/>
        <a:lstStyle/>
        <a:p>
          <a:endParaRPr lang="en-US"/>
        </a:p>
      </dgm:t>
    </dgm:pt>
    <dgm:pt modelId="{8B8B0394-C420-4A9C-80EC-0E7235917C1F}" type="asst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Luas</a:t>
          </a:r>
        </a:p>
      </dgm:t>
    </dgm:pt>
    <dgm:pt modelId="{90118B01-C44C-496D-A79D-60078C61E29E}" type="parTrans" cxnId="{88A3C4E5-C0EB-4ED5-BF9C-7417EE7671ED}">
      <dgm:prSet/>
      <dgm:spPr/>
      <dgm:t>
        <a:bodyPr/>
        <a:lstStyle/>
        <a:p>
          <a:endParaRPr lang="en-US"/>
        </a:p>
      </dgm:t>
    </dgm:pt>
    <dgm:pt modelId="{46E1C444-38BD-456F-B754-FD9D052B0EB3}" type="sibTrans" cxnId="{88A3C4E5-C0EB-4ED5-BF9C-7417EE7671ED}">
      <dgm:prSet/>
      <dgm:spPr/>
      <dgm:t>
        <a:bodyPr/>
        <a:lstStyle/>
        <a:p>
          <a:endParaRPr lang="en-US"/>
        </a:p>
      </dgm:t>
    </dgm:pt>
    <dgm:pt modelId="{297FFECD-B592-4E0D-A9D9-FCDB107B9F94}" type="asst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Volume</a:t>
          </a:r>
        </a:p>
      </dgm:t>
    </dgm:pt>
    <dgm:pt modelId="{E062C2E7-217E-419D-8050-5935E0178DCF}" type="parTrans" cxnId="{53BF5179-64AA-4234-A7D3-3025C748755F}">
      <dgm:prSet/>
      <dgm:spPr/>
      <dgm:t>
        <a:bodyPr/>
        <a:lstStyle/>
        <a:p>
          <a:endParaRPr lang="en-US"/>
        </a:p>
      </dgm:t>
    </dgm:pt>
    <dgm:pt modelId="{E4EE4318-F2C7-4A3C-973F-386181FB9EA5}" type="sibTrans" cxnId="{53BF5179-64AA-4234-A7D3-3025C748755F}">
      <dgm:prSet/>
      <dgm:spPr/>
      <dgm:t>
        <a:bodyPr/>
        <a:lstStyle/>
        <a:p>
          <a:endParaRPr lang="en-US"/>
        </a:p>
      </dgm:t>
    </dgm:pt>
    <dgm:pt modelId="{969FDBDA-46E1-4E5C-8101-8B832C308CF0}" type="asst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Kecepatan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F91334-0076-4A9F-ADC2-A88685D5EA4C}" type="parTrans" cxnId="{AD6E13D7-76B1-4339-AD19-05225B75F62F}">
      <dgm:prSet/>
      <dgm:spPr/>
      <dgm:t>
        <a:bodyPr/>
        <a:lstStyle/>
        <a:p>
          <a:endParaRPr lang="en-US"/>
        </a:p>
      </dgm:t>
    </dgm:pt>
    <dgm:pt modelId="{C2C74A2E-5924-49CE-B775-D0BB990AF64C}" type="sibTrans" cxnId="{AD6E13D7-76B1-4339-AD19-05225B75F62F}">
      <dgm:prSet/>
      <dgm:spPr/>
      <dgm:t>
        <a:bodyPr/>
        <a:lstStyle/>
        <a:p>
          <a:endParaRPr lang="en-US"/>
        </a:p>
      </dgm:t>
    </dgm:pt>
    <dgm:pt modelId="{36C5D4A7-49C2-428A-9411-3BECC4C5F708}" type="asst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Massa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jenis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311E1B-0E1B-403B-9AF2-37B868022C33}" type="parTrans" cxnId="{0D08A0CB-5B99-4B71-A184-BEA3A37034F6}">
      <dgm:prSet/>
      <dgm:spPr/>
      <dgm:t>
        <a:bodyPr/>
        <a:lstStyle/>
        <a:p>
          <a:endParaRPr lang="en-US"/>
        </a:p>
      </dgm:t>
    </dgm:pt>
    <dgm:pt modelId="{707D973A-568C-4CDE-BD39-E8ADE044A6B6}" type="sibTrans" cxnId="{0D08A0CB-5B99-4B71-A184-BEA3A37034F6}">
      <dgm:prSet/>
      <dgm:spPr/>
      <dgm:t>
        <a:bodyPr/>
        <a:lstStyle/>
        <a:p>
          <a:endParaRPr lang="en-US"/>
        </a:p>
      </dgm:t>
    </dgm:pt>
    <dgm:pt modelId="{8BE4BC65-B551-4815-89E7-46D998A56783}" type="asst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Intensitas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cahaya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A38498-2BF9-450B-B605-A27FC2E533B9}" type="parTrans" cxnId="{14416193-C765-4144-B8AC-FD206306DDC5}">
      <dgm:prSet/>
      <dgm:spPr/>
      <dgm:t>
        <a:bodyPr/>
        <a:lstStyle/>
        <a:p>
          <a:endParaRPr lang="en-US"/>
        </a:p>
      </dgm:t>
    </dgm:pt>
    <dgm:pt modelId="{197F589F-D746-4391-9CD8-B9B2D1EF7BD0}" type="sibTrans" cxnId="{14416193-C765-4144-B8AC-FD206306DDC5}">
      <dgm:prSet/>
      <dgm:spPr/>
      <dgm:t>
        <a:bodyPr/>
        <a:lstStyle/>
        <a:p>
          <a:endParaRPr lang="en-US"/>
        </a:p>
      </dgm:t>
    </dgm:pt>
    <dgm:pt modelId="{012DA03C-8164-411D-9A58-D14365509D5E}" type="pres">
      <dgm:prSet presAssocID="{6899D440-EBA8-40C8-9CEC-3E88E7B97B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D1B3DA-D5B5-4DD1-9C22-EF9CB4A6E2D0}" type="pres">
      <dgm:prSet presAssocID="{2204357F-203D-42FD-A675-A62244162595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5ADA8DD-7731-425A-A2B4-BD6E70251781}" type="pres">
      <dgm:prSet presAssocID="{2204357F-203D-42FD-A675-A62244162595}" presName="rootComposite1" presStyleCnt="0"/>
      <dgm:spPr/>
      <dgm:t>
        <a:bodyPr/>
        <a:lstStyle/>
        <a:p>
          <a:endParaRPr lang="en-US"/>
        </a:p>
      </dgm:t>
    </dgm:pt>
    <dgm:pt modelId="{9061BA18-DB99-460B-8D0F-36BE8DF090D2}" type="pres">
      <dgm:prSet presAssocID="{2204357F-203D-42FD-A675-A6224416259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887871-F16D-4F9F-931B-ACBF1F6CCCE4}" type="pres">
      <dgm:prSet presAssocID="{2204357F-203D-42FD-A675-A6224416259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0663154-1E5D-4485-988C-19422F61F20F}" type="pres">
      <dgm:prSet presAssocID="{2204357F-203D-42FD-A675-A62244162595}" presName="hierChild2" presStyleCnt="0"/>
      <dgm:spPr/>
      <dgm:t>
        <a:bodyPr/>
        <a:lstStyle/>
        <a:p>
          <a:endParaRPr lang="en-US"/>
        </a:p>
      </dgm:t>
    </dgm:pt>
    <dgm:pt modelId="{381C576B-44E8-4516-A318-7AA08112E036}" type="pres">
      <dgm:prSet presAssocID="{333687CA-0CDD-4172-B1E7-B53DEEFD8BF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E2E94B2-0469-4062-A78A-DCC132F11127}" type="pres">
      <dgm:prSet presAssocID="{78D5973C-8AB1-471A-AADE-6E435C42414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1411A13-B9E2-4C4F-8AD5-A5A67684841F}" type="pres">
      <dgm:prSet presAssocID="{78D5973C-8AB1-471A-AADE-6E435C42414E}" presName="rootComposite" presStyleCnt="0"/>
      <dgm:spPr/>
      <dgm:t>
        <a:bodyPr/>
        <a:lstStyle/>
        <a:p>
          <a:endParaRPr lang="en-US"/>
        </a:p>
      </dgm:t>
    </dgm:pt>
    <dgm:pt modelId="{B028CD07-BC45-498D-B076-6D179D4D0EF9}" type="pres">
      <dgm:prSet presAssocID="{78D5973C-8AB1-471A-AADE-6E435C42414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53AF8-816A-4260-BD7D-1257FF203448}" type="pres">
      <dgm:prSet presAssocID="{78D5973C-8AB1-471A-AADE-6E435C42414E}" presName="rootConnector" presStyleLbl="node2" presStyleIdx="0" presStyleCnt="2"/>
      <dgm:spPr/>
      <dgm:t>
        <a:bodyPr/>
        <a:lstStyle/>
        <a:p>
          <a:endParaRPr lang="en-US"/>
        </a:p>
      </dgm:t>
    </dgm:pt>
    <dgm:pt modelId="{25EB0D85-5DF8-49B8-8DDE-C92A3BAE5E7D}" type="pres">
      <dgm:prSet presAssocID="{78D5973C-8AB1-471A-AADE-6E435C42414E}" presName="hierChild4" presStyleCnt="0"/>
      <dgm:spPr/>
      <dgm:t>
        <a:bodyPr/>
        <a:lstStyle/>
        <a:p>
          <a:endParaRPr lang="en-US"/>
        </a:p>
      </dgm:t>
    </dgm:pt>
    <dgm:pt modelId="{7FF59514-435C-4C9D-B216-4FC7C58E7429}" type="pres">
      <dgm:prSet presAssocID="{78D5973C-8AB1-471A-AADE-6E435C42414E}" presName="hierChild5" presStyleCnt="0"/>
      <dgm:spPr/>
      <dgm:t>
        <a:bodyPr/>
        <a:lstStyle/>
        <a:p>
          <a:endParaRPr lang="en-US"/>
        </a:p>
      </dgm:t>
    </dgm:pt>
    <dgm:pt modelId="{93F4CFCE-CC1B-48FC-9662-ECA38536EDBF}" type="pres">
      <dgm:prSet presAssocID="{CDDC24F7-4F60-44B0-AA57-F0932012AD06}" presName="Name111" presStyleLbl="parChTrans1D3" presStyleIdx="0" presStyleCnt="12"/>
      <dgm:spPr/>
      <dgm:t>
        <a:bodyPr/>
        <a:lstStyle/>
        <a:p>
          <a:endParaRPr lang="en-US"/>
        </a:p>
      </dgm:t>
    </dgm:pt>
    <dgm:pt modelId="{2D49C6AF-252C-4DCA-9069-841DE00A80F0}" type="pres">
      <dgm:prSet presAssocID="{29C2E0F7-419D-4290-80B6-41AA3588D9CB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21FE97-042C-4BCA-94F5-EFB6BAB27D08}" type="pres">
      <dgm:prSet presAssocID="{29C2E0F7-419D-4290-80B6-41AA3588D9CB}" presName="rootComposite3" presStyleCnt="0"/>
      <dgm:spPr/>
      <dgm:t>
        <a:bodyPr/>
        <a:lstStyle/>
        <a:p>
          <a:endParaRPr lang="en-US"/>
        </a:p>
      </dgm:t>
    </dgm:pt>
    <dgm:pt modelId="{8893EBE7-E8B7-4187-8EE2-286C96BD047E}" type="pres">
      <dgm:prSet presAssocID="{29C2E0F7-419D-4290-80B6-41AA3588D9CB}" presName="rootText3" presStyleLbl="asst2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B7B4B-F4C9-4551-AF2E-7855849A85B8}" type="pres">
      <dgm:prSet presAssocID="{29C2E0F7-419D-4290-80B6-41AA3588D9CB}" presName="rootConnector3" presStyleLbl="asst2" presStyleIdx="0" presStyleCnt="12"/>
      <dgm:spPr/>
      <dgm:t>
        <a:bodyPr/>
        <a:lstStyle/>
        <a:p>
          <a:endParaRPr lang="en-US"/>
        </a:p>
      </dgm:t>
    </dgm:pt>
    <dgm:pt modelId="{AD7B7BAE-0F56-4B13-8476-5BE88B0713E1}" type="pres">
      <dgm:prSet presAssocID="{29C2E0F7-419D-4290-80B6-41AA3588D9CB}" presName="hierChild6" presStyleCnt="0"/>
      <dgm:spPr/>
      <dgm:t>
        <a:bodyPr/>
        <a:lstStyle/>
        <a:p>
          <a:endParaRPr lang="en-US"/>
        </a:p>
      </dgm:t>
    </dgm:pt>
    <dgm:pt modelId="{E29930DE-2B7B-43EC-81A3-CDDD5A93E9C1}" type="pres">
      <dgm:prSet presAssocID="{29C2E0F7-419D-4290-80B6-41AA3588D9CB}" presName="hierChild7" presStyleCnt="0"/>
      <dgm:spPr/>
      <dgm:t>
        <a:bodyPr/>
        <a:lstStyle/>
        <a:p>
          <a:endParaRPr lang="en-US"/>
        </a:p>
      </dgm:t>
    </dgm:pt>
    <dgm:pt modelId="{432550FC-3F14-45C1-93C4-F0A627EED987}" type="pres">
      <dgm:prSet presAssocID="{50A0304F-A1CE-4213-B8D9-CD097DCE8306}" presName="Name111" presStyleLbl="parChTrans1D3" presStyleIdx="1" presStyleCnt="12"/>
      <dgm:spPr/>
      <dgm:t>
        <a:bodyPr/>
        <a:lstStyle/>
        <a:p>
          <a:endParaRPr lang="en-US"/>
        </a:p>
      </dgm:t>
    </dgm:pt>
    <dgm:pt modelId="{93C7DCDB-CE8B-46CB-B70E-9C878938F31D}" type="pres">
      <dgm:prSet presAssocID="{C480B95B-2D86-4486-9749-81544B05985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C7A68A-EF05-4006-9479-7D2DD9F9F33E}" type="pres">
      <dgm:prSet presAssocID="{C480B95B-2D86-4486-9749-81544B059852}" presName="rootComposite3" presStyleCnt="0"/>
      <dgm:spPr/>
      <dgm:t>
        <a:bodyPr/>
        <a:lstStyle/>
        <a:p>
          <a:endParaRPr lang="en-US"/>
        </a:p>
      </dgm:t>
    </dgm:pt>
    <dgm:pt modelId="{99AEB18F-93CD-49FD-9499-34F55E81BC30}" type="pres">
      <dgm:prSet presAssocID="{C480B95B-2D86-4486-9749-81544B059852}" presName="rootText3" presStyleLbl="asst2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4FA0B0-1507-4820-80B4-7BBF4C0848EE}" type="pres">
      <dgm:prSet presAssocID="{C480B95B-2D86-4486-9749-81544B059852}" presName="rootConnector3" presStyleLbl="asst2" presStyleIdx="1" presStyleCnt="12"/>
      <dgm:spPr/>
      <dgm:t>
        <a:bodyPr/>
        <a:lstStyle/>
        <a:p>
          <a:endParaRPr lang="en-US"/>
        </a:p>
      </dgm:t>
    </dgm:pt>
    <dgm:pt modelId="{4D320E9E-317A-4FE2-AF98-1245CA072CE7}" type="pres">
      <dgm:prSet presAssocID="{C480B95B-2D86-4486-9749-81544B059852}" presName="hierChild6" presStyleCnt="0"/>
      <dgm:spPr/>
      <dgm:t>
        <a:bodyPr/>
        <a:lstStyle/>
        <a:p>
          <a:endParaRPr lang="en-US"/>
        </a:p>
      </dgm:t>
    </dgm:pt>
    <dgm:pt modelId="{E4EE0D6F-3F4B-4C76-9714-4B73B59B1625}" type="pres">
      <dgm:prSet presAssocID="{C480B95B-2D86-4486-9749-81544B059852}" presName="hierChild7" presStyleCnt="0"/>
      <dgm:spPr/>
      <dgm:t>
        <a:bodyPr/>
        <a:lstStyle/>
        <a:p>
          <a:endParaRPr lang="en-US"/>
        </a:p>
      </dgm:t>
    </dgm:pt>
    <dgm:pt modelId="{33EE7390-6E66-4350-A792-B043690C4CCD}" type="pres">
      <dgm:prSet presAssocID="{2E636E5A-073A-4020-86EF-F76143313899}" presName="Name111" presStyleLbl="parChTrans1D3" presStyleIdx="2" presStyleCnt="12"/>
      <dgm:spPr/>
      <dgm:t>
        <a:bodyPr/>
        <a:lstStyle/>
        <a:p>
          <a:endParaRPr lang="en-US"/>
        </a:p>
      </dgm:t>
    </dgm:pt>
    <dgm:pt modelId="{CA7ECFE7-3EA8-4437-90C7-F78C07F07636}" type="pres">
      <dgm:prSet presAssocID="{50D4A36E-199B-4B9A-937D-52A6316D83E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52C7BA5-77CC-4726-8802-5D4DD8E1E70D}" type="pres">
      <dgm:prSet presAssocID="{50D4A36E-199B-4B9A-937D-52A6316D83E0}" presName="rootComposite3" presStyleCnt="0"/>
      <dgm:spPr/>
      <dgm:t>
        <a:bodyPr/>
        <a:lstStyle/>
        <a:p>
          <a:endParaRPr lang="en-US"/>
        </a:p>
      </dgm:t>
    </dgm:pt>
    <dgm:pt modelId="{AB2EA766-6F59-4157-8EEA-D02584A8CAAB}" type="pres">
      <dgm:prSet presAssocID="{50D4A36E-199B-4B9A-937D-52A6316D83E0}" presName="rootText3" presStyleLbl="asst2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B52C8-27AA-4E2B-95D2-3F3AA96A5D12}" type="pres">
      <dgm:prSet presAssocID="{50D4A36E-199B-4B9A-937D-52A6316D83E0}" presName="rootConnector3" presStyleLbl="asst2" presStyleIdx="2" presStyleCnt="12"/>
      <dgm:spPr/>
      <dgm:t>
        <a:bodyPr/>
        <a:lstStyle/>
        <a:p>
          <a:endParaRPr lang="en-US"/>
        </a:p>
      </dgm:t>
    </dgm:pt>
    <dgm:pt modelId="{2E3F1ED8-C46E-452C-B708-C04963B171A1}" type="pres">
      <dgm:prSet presAssocID="{50D4A36E-199B-4B9A-937D-52A6316D83E0}" presName="hierChild6" presStyleCnt="0"/>
      <dgm:spPr/>
      <dgm:t>
        <a:bodyPr/>
        <a:lstStyle/>
        <a:p>
          <a:endParaRPr lang="en-US"/>
        </a:p>
      </dgm:t>
    </dgm:pt>
    <dgm:pt modelId="{C5538BCE-E4B1-4C08-8D01-0AC7F289E2EF}" type="pres">
      <dgm:prSet presAssocID="{50D4A36E-199B-4B9A-937D-52A6316D83E0}" presName="hierChild7" presStyleCnt="0"/>
      <dgm:spPr/>
      <dgm:t>
        <a:bodyPr/>
        <a:lstStyle/>
        <a:p>
          <a:endParaRPr lang="en-US"/>
        </a:p>
      </dgm:t>
    </dgm:pt>
    <dgm:pt modelId="{462DD803-83CD-4DD8-8BA4-D8A0D4E112D6}" type="pres">
      <dgm:prSet presAssocID="{6E3B7739-2990-4082-A3F4-33BB3457B3FC}" presName="Name111" presStyleLbl="parChTrans1D3" presStyleIdx="3" presStyleCnt="12"/>
      <dgm:spPr/>
      <dgm:t>
        <a:bodyPr/>
        <a:lstStyle/>
        <a:p>
          <a:endParaRPr lang="en-US"/>
        </a:p>
      </dgm:t>
    </dgm:pt>
    <dgm:pt modelId="{2EE8209D-D312-4512-A545-3048DF662D73}" type="pres">
      <dgm:prSet presAssocID="{467443BE-FDA4-48C3-9C56-4FE5B6575AC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47C2416-8E25-45AC-98B8-C38A947A491B}" type="pres">
      <dgm:prSet presAssocID="{467443BE-FDA4-48C3-9C56-4FE5B6575AC4}" presName="rootComposite3" presStyleCnt="0"/>
      <dgm:spPr/>
      <dgm:t>
        <a:bodyPr/>
        <a:lstStyle/>
        <a:p>
          <a:endParaRPr lang="en-US"/>
        </a:p>
      </dgm:t>
    </dgm:pt>
    <dgm:pt modelId="{B1B49E06-6480-46EF-9F1B-19B4ED15279D}" type="pres">
      <dgm:prSet presAssocID="{467443BE-FDA4-48C3-9C56-4FE5B6575AC4}" presName="rootText3" presStyleLbl="asst2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D8814-A810-476B-A9F0-0ABE7D51BCDC}" type="pres">
      <dgm:prSet presAssocID="{467443BE-FDA4-48C3-9C56-4FE5B6575AC4}" presName="rootConnector3" presStyleLbl="asst2" presStyleIdx="3" presStyleCnt="12"/>
      <dgm:spPr/>
      <dgm:t>
        <a:bodyPr/>
        <a:lstStyle/>
        <a:p>
          <a:endParaRPr lang="en-US"/>
        </a:p>
      </dgm:t>
    </dgm:pt>
    <dgm:pt modelId="{62D68F01-7612-46F3-B522-603E9EFAA738}" type="pres">
      <dgm:prSet presAssocID="{467443BE-FDA4-48C3-9C56-4FE5B6575AC4}" presName="hierChild6" presStyleCnt="0"/>
      <dgm:spPr/>
      <dgm:t>
        <a:bodyPr/>
        <a:lstStyle/>
        <a:p>
          <a:endParaRPr lang="en-US"/>
        </a:p>
      </dgm:t>
    </dgm:pt>
    <dgm:pt modelId="{D9175C3A-F462-4974-ABDD-29AFD8C600F3}" type="pres">
      <dgm:prSet presAssocID="{467443BE-FDA4-48C3-9C56-4FE5B6575AC4}" presName="hierChild7" presStyleCnt="0"/>
      <dgm:spPr/>
      <dgm:t>
        <a:bodyPr/>
        <a:lstStyle/>
        <a:p>
          <a:endParaRPr lang="en-US"/>
        </a:p>
      </dgm:t>
    </dgm:pt>
    <dgm:pt modelId="{D6007934-4B6F-4E06-9A2C-46E36841D5B3}" type="pres">
      <dgm:prSet presAssocID="{B57F35DE-288E-422C-A1EA-8935F8DC378D}" presName="Name111" presStyleLbl="parChTrans1D3" presStyleIdx="4" presStyleCnt="12"/>
      <dgm:spPr/>
      <dgm:t>
        <a:bodyPr/>
        <a:lstStyle/>
        <a:p>
          <a:endParaRPr lang="en-US"/>
        </a:p>
      </dgm:t>
    </dgm:pt>
    <dgm:pt modelId="{C557F713-6331-4717-828A-E92FF670566A}" type="pres">
      <dgm:prSet presAssocID="{925D9C78-7E5D-424F-90D7-F49A27B3ECF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9FEB29-70F5-4A5E-B81E-C8004D602DEF}" type="pres">
      <dgm:prSet presAssocID="{925D9C78-7E5D-424F-90D7-F49A27B3ECFA}" presName="rootComposite3" presStyleCnt="0"/>
      <dgm:spPr/>
      <dgm:t>
        <a:bodyPr/>
        <a:lstStyle/>
        <a:p>
          <a:endParaRPr lang="en-US"/>
        </a:p>
      </dgm:t>
    </dgm:pt>
    <dgm:pt modelId="{A0D26A4A-FAA7-4AFE-ADAD-87ECD5CCFBD8}" type="pres">
      <dgm:prSet presAssocID="{925D9C78-7E5D-424F-90D7-F49A27B3ECFA}" presName="rootText3" presStyleLbl="asst2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3C80C-081F-433A-8185-6BEAFF186A28}" type="pres">
      <dgm:prSet presAssocID="{925D9C78-7E5D-424F-90D7-F49A27B3ECFA}" presName="rootConnector3" presStyleLbl="asst2" presStyleIdx="4" presStyleCnt="12"/>
      <dgm:spPr/>
      <dgm:t>
        <a:bodyPr/>
        <a:lstStyle/>
        <a:p>
          <a:endParaRPr lang="en-US"/>
        </a:p>
      </dgm:t>
    </dgm:pt>
    <dgm:pt modelId="{2FCA1BD7-C79A-4E18-BA3B-F2A58E97998A}" type="pres">
      <dgm:prSet presAssocID="{925D9C78-7E5D-424F-90D7-F49A27B3ECFA}" presName="hierChild6" presStyleCnt="0"/>
      <dgm:spPr/>
      <dgm:t>
        <a:bodyPr/>
        <a:lstStyle/>
        <a:p>
          <a:endParaRPr lang="en-US"/>
        </a:p>
      </dgm:t>
    </dgm:pt>
    <dgm:pt modelId="{5068B871-BB3A-4400-8182-C5583E813813}" type="pres">
      <dgm:prSet presAssocID="{925D9C78-7E5D-424F-90D7-F49A27B3ECFA}" presName="hierChild7" presStyleCnt="0"/>
      <dgm:spPr/>
      <dgm:t>
        <a:bodyPr/>
        <a:lstStyle/>
        <a:p>
          <a:endParaRPr lang="en-US"/>
        </a:p>
      </dgm:t>
    </dgm:pt>
    <dgm:pt modelId="{B440126F-E866-4F63-BB1B-9C505A52AF35}" type="pres">
      <dgm:prSet presAssocID="{DAA38498-2BF9-450B-B605-A27FC2E533B9}" presName="Name111" presStyleLbl="parChTrans1D3" presStyleIdx="5" presStyleCnt="12"/>
      <dgm:spPr/>
      <dgm:t>
        <a:bodyPr/>
        <a:lstStyle/>
        <a:p>
          <a:endParaRPr lang="en-US"/>
        </a:p>
      </dgm:t>
    </dgm:pt>
    <dgm:pt modelId="{6677EAC8-9AB3-4CB4-964A-6730F7F69A59}" type="pres">
      <dgm:prSet presAssocID="{8BE4BC65-B551-4815-89E7-46D998A56783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1189A1-D1AB-41AF-B6BF-73B460421BD8}" type="pres">
      <dgm:prSet presAssocID="{8BE4BC65-B551-4815-89E7-46D998A56783}" presName="rootComposite3" presStyleCnt="0"/>
      <dgm:spPr/>
      <dgm:t>
        <a:bodyPr/>
        <a:lstStyle/>
        <a:p>
          <a:endParaRPr lang="en-US"/>
        </a:p>
      </dgm:t>
    </dgm:pt>
    <dgm:pt modelId="{3BFE018B-4DA1-49CF-BC2B-64F82C72B68E}" type="pres">
      <dgm:prSet presAssocID="{8BE4BC65-B551-4815-89E7-46D998A56783}" presName="rootText3" presStyleLbl="asst2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EEE714-C416-4E4F-AED1-AAF88B047978}" type="pres">
      <dgm:prSet presAssocID="{8BE4BC65-B551-4815-89E7-46D998A56783}" presName="rootConnector3" presStyleLbl="asst2" presStyleIdx="5" presStyleCnt="12"/>
      <dgm:spPr/>
      <dgm:t>
        <a:bodyPr/>
        <a:lstStyle/>
        <a:p>
          <a:endParaRPr lang="en-US"/>
        </a:p>
      </dgm:t>
    </dgm:pt>
    <dgm:pt modelId="{C6EB206A-418E-4C57-9DA3-BB34592B71E1}" type="pres">
      <dgm:prSet presAssocID="{8BE4BC65-B551-4815-89E7-46D998A56783}" presName="hierChild6" presStyleCnt="0"/>
      <dgm:spPr/>
      <dgm:t>
        <a:bodyPr/>
        <a:lstStyle/>
        <a:p>
          <a:endParaRPr lang="en-US"/>
        </a:p>
      </dgm:t>
    </dgm:pt>
    <dgm:pt modelId="{7D099796-D2D4-4CC1-A445-5090F3A40167}" type="pres">
      <dgm:prSet presAssocID="{8BE4BC65-B551-4815-89E7-46D998A56783}" presName="hierChild7" presStyleCnt="0"/>
      <dgm:spPr/>
      <dgm:t>
        <a:bodyPr/>
        <a:lstStyle/>
        <a:p>
          <a:endParaRPr lang="en-US"/>
        </a:p>
      </dgm:t>
    </dgm:pt>
    <dgm:pt modelId="{823C3EAC-CF0F-43D9-B8D8-F3C5D4ACEAFE}" type="pres">
      <dgm:prSet presAssocID="{9B5AB6FA-024F-4547-AD9C-FF401073D0D0}" presName="Name111" presStyleLbl="parChTrans1D3" presStyleIdx="6" presStyleCnt="12"/>
      <dgm:spPr/>
      <dgm:t>
        <a:bodyPr/>
        <a:lstStyle/>
        <a:p>
          <a:endParaRPr lang="en-US"/>
        </a:p>
      </dgm:t>
    </dgm:pt>
    <dgm:pt modelId="{D9CD24F8-4A23-448D-9176-F77E7D11FEC4}" type="pres">
      <dgm:prSet presAssocID="{2B2B3052-43D2-47C4-8C03-AE7B6156828D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B07D6DF-AB3D-4F93-A9EF-D7B059C7DB3E}" type="pres">
      <dgm:prSet presAssocID="{2B2B3052-43D2-47C4-8C03-AE7B6156828D}" presName="rootComposite3" presStyleCnt="0"/>
      <dgm:spPr/>
      <dgm:t>
        <a:bodyPr/>
        <a:lstStyle/>
        <a:p>
          <a:endParaRPr lang="en-US"/>
        </a:p>
      </dgm:t>
    </dgm:pt>
    <dgm:pt modelId="{F4C9B4F1-AF56-49E7-9053-C68B160B901D}" type="pres">
      <dgm:prSet presAssocID="{2B2B3052-43D2-47C4-8C03-AE7B6156828D}" presName="rootText3" presStyleLbl="asst2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70186-3476-4988-9A4C-443144ADF8A9}" type="pres">
      <dgm:prSet presAssocID="{2B2B3052-43D2-47C4-8C03-AE7B6156828D}" presName="rootConnector3" presStyleLbl="asst2" presStyleIdx="6" presStyleCnt="12"/>
      <dgm:spPr/>
      <dgm:t>
        <a:bodyPr/>
        <a:lstStyle/>
        <a:p>
          <a:endParaRPr lang="en-US"/>
        </a:p>
      </dgm:t>
    </dgm:pt>
    <dgm:pt modelId="{5A7C5EE8-105D-40B0-AC68-23748C8818B8}" type="pres">
      <dgm:prSet presAssocID="{2B2B3052-43D2-47C4-8C03-AE7B6156828D}" presName="hierChild6" presStyleCnt="0"/>
      <dgm:spPr/>
      <dgm:t>
        <a:bodyPr/>
        <a:lstStyle/>
        <a:p>
          <a:endParaRPr lang="en-US"/>
        </a:p>
      </dgm:t>
    </dgm:pt>
    <dgm:pt modelId="{B3C11780-231C-4819-94A1-95EC6C07B2A0}" type="pres">
      <dgm:prSet presAssocID="{2B2B3052-43D2-47C4-8C03-AE7B6156828D}" presName="hierChild7" presStyleCnt="0"/>
      <dgm:spPr/>
      <dgm:t>
        <a:bodyPr/>
        <a:lstStyle/>
        <a:p>
          <a:endParaRPr lang="en-US"/>
        </a:p>
      </dgm:t>
    </dgm:pt>
    <dgm:pt modelId="{F23CD336-1C32-46C9-974E-A28AF107F5C7}" type="pres">
      <dgm:prSet presAssocID="{D014AE6F-5228-4E4D-BE52-C983626DD91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EA3080A-3AA2-4DF9-9CE5-620FB39F1E0A}" type="pres">
      <dgm:prSet presAssocID="{8EB92C79-27EF-4D6D-B495-35883D89EE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AF2FCEF-5339-4609-B27A-D4E573CF6044}" type="pres">
      <dgm:prSet presAssocID="{8EB92C79-27EF-4D6D-B495-35883D89EE84}" presName="rootComposite" presStyleCnt="0"/>
      <dgm:spPr/>
      <dgm:t>
        <a:bodyPr/>
        <a:lstStyle/>
        <a:p>
          <a:endParaRPr lang="en-US"/>
        </a:p>
      </dgm:t>
    </dgm:pt>
    <dgm:pt modelId="{F95BF471-5799-463B-8D4E-A0007B741164}" type="pres">
      <dgm:prSet presAssocID="{8EB92C79-27EF-4D6D-B495-35883D89EE8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96E31-A379-4201-882E-7A4CDFF3F215}" type="pres">
      <dgm:prSet presAssocID="{8EB92C79-27EF-4D6D-B495-35883D89EE84}" presName="rootConnector" presStyleLbl="node2" presStyleIdx="1" presStyleCnt="2"/>
      <dgm:spPr/>
      <dgm:t>
        <a:bodyPr/>
        <a:lstStyle/>
        <a:p>
          <a:endParaRPr lang="en-US"/>
        </a:p>
      </dgm:t>
    </dgm:pt>
    <dgm:pt modelId="{0466293E-46E8-4DF6-869E-39FA6873B7E1}" type="pres">
      <dgm:prSet presAssocID="{8EB92C79-27EF-4D6D-B495-35883D89EE84}" presName="hierChild4" presStyleCnt="0"/>
      <dgm:spPr/>
      <dgm:t>
        <a:bodyPr/>
        <a:lstStyle/>
        <a:p>
          <a:endParaRPr lang="en-US"/>
        </a:p>
      </dgm:t>
    </dgm:pt>
    <dgm:pt modelId="{74620962-6174-4884-897E-9A99F7239A03}" type="pres">
      <dgm:prSet presAssocID="{8EB92C79-27EF-4D6D-B495-35883D89EE84}" presName="hierChild5" presStyleCnt="0"/>
      <dgm:spPr/>
      <dgm:t>
        <a:bodyPr/>
        <a:lstStyle/>
        <a:p>
          <a:endParaRPr lang="en-US"/>
        </a:p>
      </dgm:t>
    </dgm:pt>
    <dgm:pt modelId="{D0185D00-CB92-44F2-A376-1F4847D8F33C}" type="pres">
      <dgm:prSet presAssocID="{90118B01-C44C-496D-A79D-60078C61E29E}" presName="Name111" presStyleLbl="parChTrans1D3" presStyleIdx="7" presStyleCnt="12"/>
      <dgm:spPr/>
      <dgm:t>
        <a:bodyPr/>
        <a:lstStyle/>
        <a:p>
          <a:endParaRPr lang="en-US"/>
        </a:p>
      </dgm:t>
    </dgm:pt>
    <dgm:pt modelId="{D0E52AA2-7378-4231-846E-55F9C669972B}" type="pres">
      <dgm:prSet presAssocID="{8B8B0394-C420-4A9C-80EC-0E7235917C1F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F57479-D76B-4F5F-B1FE-E305C8523AEE}" type="pres">
      <dgm:prSet presAssocID="{8B8B0394-C420-4A9C-80EC-0E7235917C1F}" presName="rootComposite3" presStyleCnt="0"/>
      <dgm:spPr/>
      <dgm:t>
        <a:bodyPr/>
        <a:lstStyle/>
        <a:p>
          <a:endParaRPr lang="en-US"/>
        </a:p>
      </dgm:t>
    </dgm:pt>
    <dgm:pt modelId="{8CB4DCC7-FDAF-4185-A641-D9A359BCDF93}" type="pres">
      <dgm:prSet presAssocID="{8B8B0394-C420-4A9C-80EC-0E7235917C1F}" presName="rootText3" presStyleLbl="asst2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1DF0-8730-49F7-B8E1-E73F3666792B}" type="pres">
      <dgm:prSet presAssocID="{8B8B0394-C420-4A9C-80EC-0E7235917C1F}" presName="rootConnector3" presStyleLbl="asst2" presStyleIdx="7" presStyleCnt="12"/>
      <dgm:spPr/>
      <dgm:t>
        <a:bodyPr/>
        <a:lstStyle/>
        <a:p>
          <a:endParaRPr lang="en-US"/>
        </a:p>
      </dgm:t>
    </dgm:pt>
    <dgm:pt modelId="{07919AD9-1D52-4CCE-A947-05D956306A24}" type="pres">
      <dgm:prSet presAssocID="{8B8B0394-C420-4A9C-80EC-0E7235917C1F}" presName="hierChild6" presStyleCnt="0"/>
      <dgm:spPr/>
      <dgm:t>
        <a:bodyPr/>
        <a:lstStyle/>
        <a:p>
          <a:endParaRPr lang="en-US"/>
        </a:p>
      </dgm:t>
    </dgm:pt>
    <dgm:pt modelId="{39B70BC4-39AB-4802-B6F1-BEFC0B14F189}" type="pres">
      <dgm:prSet presAssocID="{8B8B0394-C420-4A9C-80EC-0E7235917C1F}" presName="hierChild7" presStyleCnt="0"/>
      <dgm:spPr/>
      <dgm:t>
        <a:bodyPr/>
        <a:lstStyle/>
        <a:p>
          <a:endParaRPr lang="en-US"/>
        </a:p>
      </dgm:t>
    </dgm:pt>
    <dgm:pt modelId="{E589B156-043E-4336-B364-E8D060482D29}" type="pres">
      <dgm:prSet presAssocID="{E062C2E7-217E-419D-8050-5935E0178DCF}" presName="Name111" presStyleLbl="parChTrans1D3" presStyleIdx="8" presStyleCnt="12"/>
      <dgm:spPr/>
      <dgm:t>
        <a:bodyPr/>
        <a:lstStyle/>
        <a:p>
          <a:endParaRPr lang="en-US"/>
        </a:p>
      </dgm:t>
    </dgm:pt>
    <dgm:pt modelId="{A0DC6C4F-3D84-4B4D-BA47-A1B5757BD079}" type="pres">
      <dgm:prSet presAssocID="{297FFECD-B592-4E0D-A9D9-FCDB107B9F9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967A6E-FB6B-406D-B723-B1BC011551D6}" type="pres">
      <dgm:prSet presAssocID="{297FFECD-B592-4E0D-A9D9-FCDB107B9F94}" presName="rootComposite3" presStyleCnt="0"/>
      <dgm:spPr/>
      <dgm:t>
        <a:bodyPr/>
        <a:lstStyle/>
        <a:p>
          <a:endParaRPr lang="en-US"/>
        </a:p>
      </dgm:t>
    </dgm:pt>
    <dgm:pt modelId="{EABE2601-7245-41DB-82FC-DA625DF316F8}" type="pres">
      <dgm:prSet presAssocID="{297FFECD-B592-4E0D-A9D9-FCDB107B9F94}" presName="rootText3" presStyleLbl="asst2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0C7FA-38C7-42EC-9B88-278C10B1B7CA}" type="pres">
      <dgm:prSet presAssocID="{297FFECD-B592-4E0D-A9D9-FCDB107B9F94}" presName="rootConnector3" presStyleLbl="asst2" presStyleIdx="8" presStyleCnt="12"/>
      <dgm:spPr/>
      <dgm:t>
        <a:bodyPr/>
        <a:lstStyle/>
        <a:p>
          <a:endParaRPr lang="en-US"/>
        </a:p>
      </dgm:t>
    </dgm:pt>
    <dgm:pt modelId="{54F873AC-EAC2-4C50-B6EA-B32D477122B7}" type="pres">
      <dgm:prSet presAssocID="{297FFECD-B592-4E0D-A9D9-FCDB107B9F94}" presName="hierChild6" presStyleCnt="0"/>
      <dgm:spPr/>
      <dgm:t>
        <a:bodyPr/>
        <a:lstStyle/>
        <a:p>
          <a:endParaRPr lang="en-US"/>
        </a:p>
      </dgm:t>
    </dgm:pt>
    <dgm:pt modelId="{931AA4BF-D720-4AA2-8BBC-773B911C8004}" type="pres">
      <dgm:prSet presAssocID="{297FFECD-B592-4E0D-A9D9-FCDB107B9F94}" presName="hierChild7" presStyleCnt="0"/>
      <dgm:spPr/>
      <dgm:t>
        <a:bodyPr/>
        <a:lstStyle/>
        <a:p>
          <a:endParaRPr lang="en-US"/>
        </a:p>
      </dgm:t>
    </dgm:pt>
    <dgm:pt modelId="{4516F2F0-B9D2-481D-B752-CD5A367A3C9A}" type="pres">
      <dgm:prSet presAssocID="{E6F91334-0076-4A9F-ADC2-A88685D5EA4C}" presName="Name111" presStyleLbl="parChTrans1D3" presStyleIdx="9" presStyleCnt="12"/>
      <dgm:spPr/>
      <dgm:t>
        <a:bodyPr/>
        <a:lstStyle/>
        <a:p>
          <a:endParaRPr lang="en-US"/>
        </a:p>
      </dgm:t>
    </dgm:pt>
    <dgm:pt modelId="{C468FE4F-F411-413B-A401-04B302A26B28}" type="pres">
      <dgm:prSet presAssocID="{969FDBDA-46E1-4E5C-8101-8B832C308CF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93B8AB-2B77-4B13-B8C3-03C4EB52E91F}" type="pres">
      <dgm:prSet presAssocID="{969FDBDA-46E1-4E5C-8101-8B832C308CF0}" presName="rootComposite3" presStyleCnt="0"/>
      <dgm:spPr/>
      <dgm:t>
        <a:bodyPr/>
        <a:lstStyle/>
        <a:p>
          <a:endParaRPr lang="en-US"/>
        </a:p>
      </dgm:t>
    </dgm:pt>
    <dgm:pt modelId="{87AA0E44-F578-4A24-8350-42C3045226D7}" type="pres">
      <dgm:prSet presAssocID="{969FDBDA-46E1-4E5C-8101-8B832C308CF0}" presName="rootText3" presStyleLbl="asst2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68709-D921-498D-919A-4047C2812922}" type="pres">
      <dgm:prSet presAssocID="{969FDBDA-46E1-4E5C-8101-8B832C308CF0}" presName="rootConnector3" presStyleLbl="asst2" presStyleIdx="9" presStyleCnt="12"/>
      <dgm:spPr/>
      <dgm:t>
        <a:bodyPr/>
        <a:lstStyle/>
        <a:p>
          <a:endParaRPr lang="en-US"/>
        </a:p>
      </dgm:t>
    </dgm:pt>
    <dgm:pt modelId="{A928C13F-39C2-453D-B83D-7532748DF9D4}" type="pres">
      <dgm:prSet presAssocID="{969FDBDA-46E1-4E5C-8101-8B832C308CF0}" presName="hierChild6" presStyleCnt="0"/>
      <dgm:spPr/>
      <dgm:t>
        <a:bodyPr/>
        <a:lstStyle/>
        <a:p>
          <a:endParaRPr lang="en-US"/>
        </a:p>
      </dgm:t>
    </dgm:pt>
    <dgm:pt modelId="{0639E96F-3206-40B4-A5EB-33171E169FC8}" type="pres">
      <dgm:prSet presAssocID="{969FDBDA-46E1-4E5C-8101-8B832C308CF0}" presName="hierChild7" presStyleCnt="0"/>
      <dgm:spPr/>
      <dgm:t>
        <a:bodyPr/>
        <a:lstStyle/>
        <a:p>
          <a:endParaRPr lang="en-US"/>
        </a:p>
      </dgm:t>
    </dgm:pt>
    <dgm:pt modelId="{DA1804E6-AAE0-4AAA-9334-82985F9EA026}" type="pres">
      <dgm:prSet presAssocID="{0C311E1B-0E1B-403B-9AF2-37B868022C33}" presName="Name111" presStyleLbl="parChTrans1D3" presStyleIdx="10" presStyleCnt="12"/>
      <dgm:spPr/>
      <dgm:t>
        <a:bodyPr/>
        <a:lstStyle/>
        <a:p>
          <a:endParaRPr lang="en-US"/>
        </a:p>
      </dgm:t>
    </dgm:pt>
    <dgm:pt modelId="{80D0AEEC-3B0D-4980-88C2-293835769162}" type="pres">
      <dgm:prSet presAssocID="{36C5D4A7-49C2-428A-9411-3BECC4C5F708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88F19E8-68E8-4DFD-9CCF-D9F5291F9D0C}" type="pres">
      <dgm:prSet presAssocID="{36C5D4A7-49C2-428A-9411-3BECC4C5F708}" presName="rootComposite3" presStyleCnt="0"/>
      <dgm:spPr/>
      <dgm:t>
        <a:bodyPr/>
        <a:lstStyle/>
        <a:p>
          <a:endParaRPr lang="en-US"/>
        </a:p>
      </dgm:t>
    </dgm:pt>
    <dgm:pt modelId="{716DD20C-B3A0-4F35-97E1-308689A30947}" type="pres">
      <dgm:prSet presAssocID="{36C5D4A7-49C2-428A-9411-3BECC4C5F708}" presName="rootText3" presStyleLbl="asst2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B43A47-9EE6-46B2-91DF-722DA3DA03A3}" type="pres">
      <dgm:prSet presAssocID="{36C5D4A7-49C2-428A-9411-3BECC4C5F708}" presName="rootConnector3" presStyleLbl="asst2" presStyleIdx="10" presStyleCnt="12"/>
      <dgm:spPr/>
      <dgm:t>
        <a:bodyPr/>
        <a:lstStyle/>
        <a:p>
          <a:endParaRPr lang="en-US"/>
        </a:p>
      </dgm:t>
    </dgm:pt>
    <dgm:pt modelId="{A1940CED-2769-46BC-82B9-9C161646FC79}" type="pres">
      <dgm:prSet presAssocID="{36C5D4A7-49C2-428A-9411-3BECC4C5F708}" presName="hierChild6" presStyleCnt="0"/>
      <dgm:spPr/>
      <dgm:t>
        <a:bodyPr/>
        <a:lstStyle/>
        <a:p>
          <a:endParaRPr lang="en-US"/>
        </a:p>
      </dgm:t>
    </dgm:pt>
    <dgm:pt modelId="{D0DD86DF-8155-43C9-94A7-707036EFE8EB}" type="pres">
      <dgm:prSet presAssocID="{36C5D4A7-49C2-428A-9411-3BECC4C5F708}" presName="hierChild7" presStyleCnt="0"/>
      <dgm:spPr/>
      <dgm:t>
        <a:bodyPr/>
        <a:lstStyle/>
        <a:p>
          <a:endParaRPr lang="en-US"/>
        </a:p>
      </dgm:t>
    </dgm:pt>
    <dgm:pt modelId="{192561C7-F4DF-44E1-A376-F750BD51904E}" type="pres">
      <dgm:prSet presAssocID="{F88C660F-9935-4C62-A85B-22CD9E841FA7}" presName="Name111" presStyleLbl="parChTrans1D3" presStyleIdx="11" presStyleCnt="12"/>
      <dgm:spPr/>
      <dgm:t>
        <a:bodyPr/>
        <a:lstStyle/>
        <a:p>
          <a:endParaRPr lang="en-US"/>
        </a:p>
      </dgm:t>
    </dgm:pt>
    <dgm:pt modelId="{DB24334C-6607-465F-8922-68670FEFF4C8}" type="pres">
      <dgm:prSet presAssocID="{6A06EF1F-DD10-418F-A19A-BED63ECADF5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7A31147-20D3-495E-BC61-3B730DC18065}" type="pres">
      <dgm:prSet presAssocID="{6A06EF1F-DD10-418F-A19A-BED63ECADF54}" presName="rootComposite3" presStyleCnt="0"/>
      <dgm:spPr/>
      <dgm:t>
        <a:bodyPr/>
        <a:lstStyle/>
        <a:p>
          <a:endParaRPr lang="en-US"/>
        </a:p>
      </dgm:t>
    </dgm:pt>
    <dgm:pt modelId="{FE010405-41FE-401C-A25A-8B8F5B187B7E}" type="pres">
      <dgm:prSet presAssocID="{6A06EF1F-DD10-418F-A19A-BED63ECADF54}" presName="rootText3" presStyleLbl="asst2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DB4268-EDD3-4CCB-A068-C15B2EAF920D}" type="pres">
      <dgm:prSet presAssocID="{6A06EF1F-DD10-418F-A19A-BED63ECADF54}" presName="rootConnector3" presStyleLbl="asst2" presStyleIdx="11" presStyleCnt="12"/>
      <dgm:spPr/>
      <dgm:t>
        <a:bodyPr/>
        <a:lstStyle/>
        <a:p>
          <a:endParaRPr lang="en-US"/>
        </a:p>
      </dgm:t>
    </dgm:pt>
    <dgm:pt modelId="{9FD4AFA1-6123-4A91-B96C-76DE6182AEBB}" type="pres">
      <dgm:prSet presAssocID="{6A06EF1F-DD10-418F-A19A-BED63ECADF54}" presName="hierChild6" presStyleCnt="0"/>
      <dgm:spPr/>
      <dgm:t>
        <a:bodyPr/>
        <a:lstStyle/>
        <a:p>
          <a:endParaRPr lang="en-US"/>
        </a:p>
      </dgm:t>
    </dgm:pt>
    <dgm:pt modelId="{9ECFA798-0203-43CB-9026-F1D9F37878A2}" type="pres">
      <dgm:prSet presAssocID="{6A06EF1F-DD10-418F-A19A-BED63ECADF54}" presName="hierChild7" presStyleCnt="0"/>
      <dgm:spPr/>
      <dgm:t>
        <a:bodyPr/>
        <a:lstStyle/>
        <a:p>
          <a:endParaRPr lang="en-US"/>
        </a:p>
      </dgm:t>
    </dgm:pt>
    <dgm:pt modelId="{BFABB64D-E159-49F5-8657-F5C2F43B3EDD}" type="pres">
      <dgm:prSet presAssocID="{2204357F-203D-42FD-A675-A62244162595}" presName="hierChild3" presStyleCnt="0"/>
      <dgm:spPr/>
      <dgm:t>
        <a:bodyPr/>
        <a:lstStyle/>
        <a:p>
          <a:endParaRPr lang="en-US"/>
        </a:p>
      </dgm:t>
    </dgm:pt>
  </dgm:ptLst>
  <dgm:cxnLst>
    <dgm:cxn modelId="{F7E88304-F944-43EE-8F14-645BDC44AF78}" type="presOf" srcId="{6A06EF1F-DD10-418F-A19A-BED63ECADF54}" destId="{FE010405-41FE-401C-A25A-8B8F5B187B7E}" srcOrd="0" destOrd="0" presId="urn:microsoft.com/office/officeart/2005/8/layout/orgChart1"/>
    <dgm:cxn modelId="{3EA55A6E-EABE-4D7A-B305-3F7782241920}" type="presOf" srcId="{50A0304F-A1CE-4213-B8D9-CD097DCE8306}" destId="{432550FC-3F14-45C1-93C4-F0A627EED987}" srcOrd="0" destOrd="0" presId="urn:microsoft.com/office/officeart/2005/8/layout/orgChart1"/>
    <dgm:cxn modelId="{20EACC38-0BEE-4302-92E0-26060475A9C0}" type="presOf" srcId="{2204357F-203D-42FD-A675-A62244162595}" destId="{9061BA18-DB99-460B-8D0F-36BE8DF090D2}" srcOrd="0" destOrd="0" presId="urn:microsoft.com/office/officeart/2005/8/layout/orgChart1"/>
    <dgm:cxn modelId="{83925117-2610-454B-9A28-61449E876849}" type="presOf" srcId="{9B5AB6FA-024F-4547-AD9C-FF401073D0D0}" destId="{823C3EAC-CF0F-43D9-B8D8-F3C5D4ACEAFE}" srcOrd="0" destOrd="0" presId="urn:microsoft.com/office/officeart/2005/8/layout/orgChart1"/>
    <dgm:cxn modelId="{FCCB4EA8-ECCC-4031-8883-711E156D929B}" type="presOf" srcId="{297FFECD-B592-4E0D-A9D9-FCDB107B9F94}" destId="{EABE2601-7245-41DB-82FC-DA625DF316F8}" srcOrd="0" destOrd="0" presId="urn:microsoft.com/office/officeart/2005/8/layout/orgChart1"/>
    <dgm:cxn modelId="{37E48C7C-9B1E-406C-B9FA-0AD01E6D9669}" type="presOf" srcId="{50D4A36E-199B-4B9A-937D-52A6316D83E0}" destId="{AB2EA766-6F59-4157-8EEA-D02584A8CAAB}" srcOrd="0" destOrd="0" presId="urn:microsoft.com/office/officeart/2005/8/layout/orgChart1"/>
    <dgm:cxn modelId="{9DAA79EE-B79D-4A4D-AB21-CCFCD8BA926C}" type="presOf" srcId="{36C5D4A7-49C2-428A-9411-3BECC4C5F708}" destId="{716DD20C-B3A0-4F35-97E1-308689A30947}" srcOrd="0" destOrd="0" presId="urn:microsoft.com/office/officeart/2005/8/layout/orgChart1"/>
    <dgm:cxn modelId="{7A1A6FF4-AB3C-4617-B0A2-93D6530086D0}" type="presOf" srcId="{78D5973C-8AB1-471A-AADE-6E435C42414E}" destId="{7BF53AF8-816A-4260-BD7D-1257FF203448}" srcOrd="1" destOrd="0" presId="urn:microsoft.com/office/officeart/2005/8/layout/orgChart1"/>
    <dgm:cxn modelId="{194ECEC9-DDC6-481C-BB3C-30B065D77FAA}" srcId="{78D5973C-8AB1-471A-AADE-6E435C42414E}" destId="{50D4A36E-199B-4B9A-937D-52A6316D83E0}" srcOrd="2" destOrd="0" parTransId="{2E636E5A-073A-4020-86EF-F76143313899}" sibTransId="{AD39872D-403A-4FB2-8BB8-CC9A1747DBB3}"/>
    <dgm:cxn modelId="{8B93FA11-E2B4-454D-A74A-997135CBCE87}" srcId="{78D5973C-8AB1-471A-AADE-6E435C42414E}" destId="{29C2E0F7-419D-4290-80B6-41AA3588D9CB}" srcOrd="0" destOrd="0" parTransId="{CDDC24F7-4F60-44B0-AA57-F0932012AD06}" sibTransId="{28194901-7CD8-4D14-9BE3-7461800EC364}"/>
    <dgm:cxn modelId="{24FDA3E2-13FC-446F-8287-3D394B1A3531}" type="presOf" srcId="{E062C2E7-217E-419D-8050-5935E0178DCF}" destId="{E589B156-043E-4336-B364-E8D060482D29}" srcOrd="0" destOrd="0" presId="urn:microsoft.com/office/officeart/2005/8/layout/orgChart1"/>
    <dgm:cxn modelId="{86DC058D-E07F-4E91-B2CC-B9EF0F136993}" srcId="{78D5973C-8AB1-471A-AADE-6E435C42414E}" destId="{925D9C78-7E5D-424F-90D7-F49A27B3ECFA}" srcOrd="4" destOrd="0" parTransId="{B57F35DE-288E-422C-A1EA-8935F8DC378D}" sibTransId="{20513595-BF92-4839-9D70-EAE17252AFB1}"/>
    <dgm:cxn modelId="{58BA5D96-4699-4F99-9944-9612012FAF66}" type="presOf" srcId="{2B2B3052-43D2-47C4-8C03-AE7B6156828D}" destId="{9F970186-3476-4988-9A4C-443144ADF8A9}" srcOrd="1" destOrd="0" presId="urn:microsoft.com/office/officeart/2005/8/layout/orgChart1"/>
    <dgm:cxn modelId="{86AC3179-14DB-4494-96C7-B9AC9EC49F13}" type="presOf" srcId="{D014AE6F-5228-4E4D-BE52-C983626DD913}" destId="{F23CD336-1C32-46C9-974E-A28AF107F5C7}" srcOrd="0" destOrd="0" presId="urn:microsoft.com/office/officeart/2005/8/layout/orgChart1"/>
    <dgm:cxn modelId="{7114654C-76AF-41A8-8A3C-65AB1DB15558}" type="presOf" srcId="{50D4A36E-199B-4B9A-937D-52A6316D83E0}" destId="{1EBB52C8-27AA-4E2B-95D2-3F3AA96A5D12}" srcOrd="1" destOrd="0" presId="urn:microsoft.com/office/officeart/2005/8/layout/orgChart1"/>
    <dgm:cxn modelId="{8B8A7150-7173-468D-9CBA-8BA4AC6CB9B5}" type="presOf" srcId="{78D5973C-8AB1-471A-AADE-6E435C42414E}" destId="{B028CD07-BC45-498D-B076-6D179D4D0EF9}" srcOrd="0" destOrd="0" presId="urn:microsoft.com/office/officeart/2005/8/layout/orgChart1"/>
    <dgm:cxn modelId="{70D8FF83-17E0-4933-8734-74D22C0014E7}" type="presOf" srcId="{90118B01-C44C-496D-A79D-60078C61E29E}" destId="{D0185D00-CB92-44F2-A376-1F4847D8F33C}" srcOrd="0" destOrd="0" presId="urn:microsoft.com/office/officeart/2005/8/layout/orgChart1"/>
    <dgm:cxn modelId="{B62C9FFE-7EA7-4F7D-BDA8-C66834C40F38}" type="presOf" srcId="{969FDBDA-46E1-4E5C-8101-8B832C308CF0}" destId="{87AA0E44-F578-4A24-8350-42C3045226D7}" srcOrd="0" destOrd="0" presId="urn:microsoft.com/office/officeart/2005/8/layout/orgChart1"/>
    <dgm:cxn modelId="{3C3965BC-F6C8-4966-BEAB-D5396F47173A}" type="presOf" srcId="{333687CA-0CDD-4172-B1E7-B53DEEFD8BF9}" destId="{381C576B-44E8-4516-A318-7AA08112E036}" srcOrd="0" destOrd="0" presId="urn:microsoft.com/office/officeart/2005/8/layout/orgChart1"/>
    <dgm:cxn modelId="{8A79B2E8-457E-41C9-8BF5-09CDB9902B7C}" type="presOf" srcId="{297FFECD-B592-4E0D-A9D9-FCDB107B9F94}" destId="{1B20C7FA-38C7-42EC-9B88-278C10B1B7CA}" srcOrd="1" destOrd="0" presId="urn:microsoft.com/office/officeart/2005/8/layout/orgChart1"/>
    <dgm:cxn modelId="{FF39FAF2-A6DD-45CA-A6E9-1BBE080EFF90}" type="presOf" srcId="{467443BE-FDA4-48C3-9C56-4FE5B6575AC4}" destId="{F2DD8814-A810-476B-A9F0-0ABE7D51BCDC}" srcOrd="1" destOrd="0" presId="urn:microsoft.com/office/officeart/2005/8/layout/orgChart1"/>
    <dgm:cxn modelId="{AD6E13D7-76B1-4339-AD19-05225B75F62F}" srcId="{8EB92C79-27EF-4D6D-B495-35883D89EE84}" destId="{969FDBDA-46E1-4E5C-8101-8B832C308CF0}" srcOrd="2" destOrd="0" parTransId="{E6F91334-0076-4A9F-ADC2-A88685D5EA4C}" sibTransId="{C2C74A2E-5924-49CE-B775-D0BB990AF64C}"/>
    <dgm:cxn modelId="{6141EC2D-F257-4C98-BAE1-C0315CD65C4C}" type="presOf" srcId="{925D9C78-7E5D-424F-90D7-F49A27B3ECFA}" destId="{0413C80C-081F-433A-8185-6BEAFF186A28}" srcOrd="1" destOrd="0" presId="urn:microsoft.com/office/officeart/2005/8/layout/orgChart1"/>
    <dgm:cxn modelId="{365A6671-782F-4898-AB66-45F107EB3F06}" type="presOf" srcId="{29C2E0F7-419D-4290-80B6-41AA3588D9CB}" destId="{8893EBE7-E8B7-4187-8EE2-286C96BD047E}" srcOrd="0" destOrd="0" presId="urn:microsoft.com/office/officeart/2005/8/layout/orgChart1"/>
    <dgm:cxn modelId="{72888520-2A85-4AC8-B45C-88CB1A4DB0AD}" type="presOf" srcId="{925D9C78-7E5D-424F-90D7-F49A27B3ECFA}" destId="{A0D26A4A-FAA7-4AFE-ADAD-87ECD5CCFBD8}" srcOrd="0" destOrd="0" presId="urn:microsoft.com/office/officeart/2005/8/layout/orgChart1"/>
    <dgm:cxn modelId="{400790F8-0780-4F57-A058-1D7BEEBA90A7}" type="presOf" srcId="{6A06EF1F-DD10-418F-A19A-BED63ECADF54}" destId="{C8DB4268-EDD3-4CCB-A068-C15B2EAF920D}" srcOrd="1" destOrd="0" presId="urn:microsoft.com/office/officeart/2005/8/layout/orgChart1"/>
    <dgm:cxn modelId="{C1B2CF0E-7C52-46F1-8762-60B104D378BC}" type="presOf" srcId="{8EB92C79-27EF-4D6D-B495-35883D89EE84}" destId="{F95BF471-5799-463B-8D4E-A0007B741164}" srcOrd="0" destOrd="0" presId="urn:microsoft.com/office/officeart/2005/8/layout/orgChart1"/>
    <dgm:cxn modelId="{DD9E5C71-DCAC-4739-BF97-0A744A9BBCC1}" type="presOf" srcId="{2204357F-203D-42FD-A675-A62244162595}" destId="{35887871-F16D-4F9F-931B-ACBF1F6CCCE4}" srcOrd="1" destOrd="0" presId="urn:microsoft.com/office/officeart/2005/8/layout/orgChart1"/>
    <dgm:cxn modelId="{F5814F64-E05D-464B-A34D-1F19DA307A31}" srcId="{2204357F-203D-42FD-A675-A62244162595}" destId="{8EB92C79-27EF-4D6D-B495-35883D89EE84}" srcOrd="1" destOrd="0" parTransId="{D014AE6F-5228-4E4D-BE52-C983626DD913}" sibTransId="{C12BB927-29C8-45DB-AA60-1FA08CD81CEC}"/>
    <dgm:cxn modelId="{B614E602-F13E-4237-9312-3E2E2DF7CF84}" srcId="{78D5973C-8AB1-471A-AADE-6E435C42414E}" destId="{2B2B3052-43D2-47C4-8C03-AE7B6156828D}" srcOrd="6" destOrd="0" parTransId="{9B5AB6FA-024F-4547-AD9C-FF401073D0D0}" sibTransId="{578AC093-F70A-4BB0-85FB-F38FCF4F66E5}"/>
    <dgm:cxn modelId="{14416193-C765-4144-B8AC-FD206306DDC5}" srcId="{78D5973C-8AB1-471A-AADE-6E435C42414E}" destId="{8BE4BC65-B551-4815-89E7-46D998A56783}" srcOrd="5" destOrd="0" parTransId="{DAA38498-2BF9-450B-B605-A27FC2E533B9}" sibTransId="{197F589F-D746-4391-9CD8-B9B2D1EF7BD0}"/>
    <dgm:cxn modelId="{8DF3866E-66DD-441C-B479-66165F349C71}" type="presOf" srcId="{29C2E0F7-419D-4290-80B6-41AA3588D9CB}" destId="{B2CB7B4B-F4C9-4551-AF2E-7855849A85B8}" srcOrd="1" destOrd="0" presId="urn:microsoft.com/office/officeart/2005/8/layout/orgChart1"/>
    <dgm:cxn modelId="{8B1AC28B-2591-4363-AC41-5DF47D8A8090}" type="presOf" srcId="{8BE4BC65-B551-4815-89E7-46D998A56783}" destId="{A4EEE714-C416-4E4F-AED1-AAF88B047978}" srcOrd="1" destOrd="0" presId="urn:microsoft.com/office/officeart/2005/8/layout/orgChart1"/>
    <dgm:cxn modelId="{F6CCD003-DD93-4EFA-9AF9-CB99B5710204}" type="presOf" srcId="{C480B95B-2D86-4486-9749-81544B059852}" destId="{99AEB18F-93CD-49FD-9499-34F55E81BC30}" srcOrd="0" destOrd="0" presId="urn:microsoft.com/office/officeart/2005/8/layout/orgChart1"/>
    <dgm:cxn modelId="{56216704-2992-4EF5-B40B-14B2ABDC3112}" type="presOf" srcId="{8BE4BC65-B551-4815-89E7-46D998A56783}" destId="{3BFE018B-4DA1-49CF-BC2B-64F82C72B68E}" srcOrd="0" destOrd="0" presId="urn:microsoft.com/office/officeart/2005/8/layout/orgChart1"/>
    <dgm:cxn modelId="{E8CDB0E9-35D4-4794-A9B9-F317FFAC7FD0}" srcId="{6899D440-EBA8-40C8-9CEC-3E88E7B97B71}" destId="{2204357F-203D-42FD-A675-A62244162595}" srcOrd="0" destOrd="0" parTransId="{9902C07F-EB12-47C4-ADEA-AC8A33A5CDE4}" sibTransId="{10DFA794-77F8-46C3-99D8-413ADB24FB7F}"/>
    <dgm:cxn modelId="{0124F476-2DDF-4C75-9055-C630897A8863}" srcId="{2204357F-203D-42FD-A675-A62244162595}" destId="{78D5973C-8AB1-471A-AADE-6E435C42414E}" srcOrd="0" destOrd="0" parTransId="{333687CA-0CDD-4172-B1E7-B53DEEFD8BF9}" sibTransId="{71BCBF04-38E1-4EB8-93ED-D8D3EED65796}"/>
    <dgm:cxn modelId="{EC2861CE-7781-4F15-8FD7-94336C2B6AAC}" type="presOf" srcId="{F88C660F-9935-4C62-A85B-22CD9E841FA7}" destId="{192561C7-F4DF-44E1-A376-F750BD51904E}" srcOrd="0" destOrd="0" presId="urn:microsoft.com/office/officeart/2005/8/layout/orgChart1"/>
    <dgm:cxn modelId="{B4DAFFBF-9084-49A9-A1AA-37E4E0075D69}" type="presOf" srcId="{E6F91334-0076-4A9F-ADC2-A88685D5EA4C}" destId="{4516F2F0-B9D2-481D-B752-CD5A367A3C9A}" srcOrd="0" destOrd="0" presId="urn:microsoft.com/office/officeart/2005/8/layout/orgChart1"/>
    <dgm:cxn modelId="{510A3AC0-4FEB-4A9A-93BE-EC3BBBC1B522}" type="presOf" srcId="{2E636E5A-073A-4020-86EF-F76143313899}" destId="{33EE7390-6E66-4350-A792-B043690C4CCD}" srcOrd="0" destOrd="0" presId="urn:microsoft.com/office/officeart/2005/8/layout/orgChart1"/>
    <dgm:cxn modelId="{0EECA743-B978-49F1-80C9-23F85FB4EF94}" type="presOf" srcId="{DAA38498-2BF9-450B-B605-A27FC2E533B9}" destId="{B440126F-E866-4F63-BB1B-9C505A52AF35}" srcOrd="0" destOrd="0" presId="urn:microsoft.com/office/officeart/2005/8/layout/orgChart1"/>
    <dgm:cxn modelId="{0D08A0CB-5B99-4B71-A184-BEA3A37034F6}" srcId="{8EB92C79-27EF-4D6D-B495-35883D89EE84}" destId="{36C5D4A7-49C2-428A-9411-3BECC4C5F708}" srcOrd="3" destOrd="0" parTransId="{0C311E1B-0E1B-403B-9AF2-37B868022C33}" sibTransId="{707D973A-568C-4CDE-BD39-E8ADE044A6B6}"/>
    <dgm:cxn modelId="{C0E57688-D4F0-472E-B273-F0D24C9B5965}" type="presOf" srcId="{6899D440-EBA8-40C8-9CEC-3E88E7B97B71}" destId="{012DA03C-8164-411D-9A58-D14365509D5E}" srcOrd="0" destOrd="0" presId="urn:microsoft.com/office/officeart/2005/8/layout/orgChart1"/>
    <dgm:cxn modelId="{B61C08F1-1069-4035-AF51-285470B7E925}" type="presOf" srcId="{0C311E1B-0E1B-403B-9AF2-37B868022C33}" destId="{DA1804E6-AAE0-4AAA-9334-82985F9EA026}" srcOrd="0" destOrd="0" presId="urn:microsoft.com/office/officeart/2005/8/layout/orgChart1"/>
    <dgm:cxn modelId="{056830E2-8B8D-46C1-A1BD-853AA54DB22E}" type="presOf" srcId="{8B8B0394-C420-4A9C-80EC-0E7235917C1F}" destId="{8CB4DCC7-FDAF-4185-A641-D9A359BCDF93}" srcOrd="0" destOrd="0" presId="urn:microsoft.com/office/officeart/2005/8/layout/orgChart1"/>
    <dgm:cxn modelId="{0D771C70-11F0-4C2A-8B96-2B214AF74D0E}" srcId="{78D5973C-8AB1-471A-AADE-6E435C42414E}" destId="{467443BE-FDA4-48C3-9C56-4FE5B6575AC4}" srcOrd="3" destOrd="0" parTransId="{6E3B7739-2990-4082-A3F4-33BB3457B3FC}" sibTransId="{02DEDB34-6138-4AB5-BB32-C772F2DE2932}"/>
    <dgm:cxn modelId="{88A3C4E5-C0EB-4ED5-BF9C-7417EE7671ED}" srcId="{8EB92C79-27EF-4D6D-B495-35883D89EE84}" destId="{8B8B0394-C420-4A9C-80EC-0E7235917C1F}" srcOrd="0" destOrd="0" parTransId="{90118B01-C44C-496D-A79D-60078C61E29E}" sibTransId="{46E1C444-38BD-456F-B754-FD9D052B0EB3}"/>
    <dgm:cxn modelId="{184992E5-9F47-4AC1-AAE6-72E4C6308DD4}" type="presOf" srcId="{467443BE-FDA4-48C3-9C56-4FE5B6575AC4}" destId="{B1B49E06-6480-46EF-9F1B-19B4ED15279D}" srcOrd="0" destOrd="0" presId="urn:microsoft.com/office/officeart/2005/8/layout/orgChart1"/>
    <dgm:cxn modelId="{0985F593-EB68-4991-8A6E-E5E3BB92ADAB}" type="presOf" srcId="{CDDC24F7-4F60-44B0-AA57-F0932012AD06}" destId="{93F4CFCE-CC1B-48FC-9662-ECA38536EDBF}" srcOrd="0" destOrd="0" presId="urn:microsoft.com/office/officeart/2005/8/layout/orgChart1"/>
    <dgm:cxn modelId="{1862B849-F4F5-47EF-ABB8-90066AFBC283}" type="presOf" srcId="{8B8B0394-C420-4A9C-80EC-0E7235917C1F}" destId="{B2C81DF0-8730-49F7-B8E1-E73F3666792B}" srcOrd="1" destOrd="0" presId="urn:microsoft.com/office/officeart/2005/8/layout/orgChart1"/>
    <dgm:cxn modelId="{24145A46-56F7-4F05-B7C5-BF3F0993D6E1}" type="presOf" srcId="{C480B95B-2D86-4486-9749-81544B059852}" destId="{344FA0B0-1507-4820-80B4-7BBF4C0848EE}" srcOrd="1" destOrd="0" presId="urn:microsoft.com/office/officeart/2005/8/layout/orgChart1"/>
    <dgm:cxn modelId="{CBBD72E1-AFDC-4493-9E97-90E2826C2627}" type="presOf" srcId="{8EB92C79-27EF-4D6D-B495-35883D89EE84}" destId="{CDA96E31-A379-4201-882E-7A4CDFF3F215}" srcOrd="1" destOrd="0" presId="urn:microsoft.com/office/officeart/2005/8/layout/orgChart1"/>
    <dgm:cxn modelId="{8DE5510B-B143-4601-834B-A754B31C3746}" type="presOf" srcId="{36C5D4A7-49C2-428A-9411-3BECC4C5F708}" destId="{98B43A47-9EE6-46B2-91DF-722DA3DA03A3}" srcOrd="1" destOrd="0" presId="urn:microsoft.com/office/officeart/2005/8/layout/orgChart1"/>
    <dgm:cxn modelId="{9ACCCBFB-8065-46DC-AA07-8D9BB04CE4A4}" type="presOf" srcId="{2B2B3052-43D2-47C4-8C03-AE7B6156828D}" destId="{F4C9B4F1-AF56-49E7-9053-C68B160B901D}" srcOrd="0" destOrd="0" presId="urn:microsoft.com/office/officeart/2005/8/layout/orgChart1"/>
    <dgm:cxn modelId="{D8814AE4-FE99-4C9D-B156-B7FD87892D9B}" srcId="{78D5973C-8AB1-471A-AADE-6E435C42414E}" destId="{C480B95B-2D86-4486-9749-81544B059852}" srcOrd="1" destOrd="0" parTransId="{50A0304F-A1CE-4213-B8D9-CD097DCE8306}" sibTransId="{30BBE9B3-848A-4760-ABB6-7DFC228346D9}"/>
    <dgm:cxn modelId="{DAD0F2F1-A1A2-413D-9FDC-9C11119E8A4F}" type="presOf" srcId="{6E3B7739-2990-4082-A3F4-33BB3457B3FC}" destId="{462DD803-83CD-4DD8-8BA4-D8A0D4E112D6}" srcOrd="0" destOrd="0" presId="urn:microsoft.com/office/officeart/2005/8/layout/orgChart1"/>
    <dgm:cxn modelId="{2016F549-1EE4-4869-905C-76AA89D689DB}" type="presOf" srcId="{969FDBDA-46E1-4E5C-8101-8B832C308CF0}" destId="{07068709-D921-498D-919A-4047C2812922}" srcOrd="1" destOrd="0" presId="urn:microsoft.com/office/officeart/2005/8/layout/orgChart1"/>
    <dgm:cxn modelId="{53BF5179-64AA-4234-A7D3-3025C748755F}" srcId="{8EB92C79-27EF-4D6D-B495-35883D89EE84}" destId="{297FFECD-B592-4E0D-A9D9-FCDB107B9F94}" srcOrd="1" destOrd="0" parTransId="{E062C2E7-217E-419D-8050-5935E0178DCF}" sibTransId="{E4EE4318-F2C7-4A3C-973F-386181FB9EA5}"/>
    <dgm:cxn modelId="{C7EE5E65-76EA-4457-900B-864B2750984C}" srcId="{8EB92C79-27EF-4D6D-B495-35883D89EE84}" destId="{6A06EF1F-DD10-418F-A19A-BED63ECADF54}" srcOrd="4" destOrd="0" parTransId="{F88C660F-9935-4C62-A85B-22CD9E841FA7}" sibTransId="{A109ECD8-3C8F-4DBC-9EE8-230CC710A213}"/>
    <dgm:cxn modelId="{3C2538C3-8A15-49C5-BBA3-FC212B249F5D}" type="presOf" srcId="{B57F35DE-288E-422C-A1EA-8935F8DC378D}" destId="{D6007934-4B6F-4E06-9A2C-46E36841D5B3}" srcOrd="0" destOrd="0" presId="urn:microsoft.com/office/officeart/2005/8/layout/orgChart1"/>
    <dgm:cxn modelId="{4BAF4A72-221B-4964-B7D9-3C00665F4F2A}" type="presParOf" srcId="{012DA03C-8164-411D-9A58-D14365509D5E}" destId="{1AD1B3DA-D5B5-4DD1-9C22-EF9CB4A6E2D0}" srcOrd="0" destOrd="0" presId="urn:microsoft.com/office/officeart/2005/8/layout/orgChart1"/>
    <dgm:cxn modelId="{8E7F72A3-7885-4578-B4E0-40C26146CF70}" type="presParOf" srcId="{1AD1B3DA-D5B5-4DD1-9C22-EF9CB4A6E2D0}" destId="{B5ADA8DD-7731-425A-A2B4-BD6E70251781}" srcOrd="0" destOrd="0" presId="urn:microsoft.com/office/officeart/2005/8/layout/orgChart1"/>
    <dgm:cxn modelId="{F65C08CA-E1E1-48ED-B270-64F6427D6C5E}" type="presParOf" srcId="{B5ADA8DD-7731-425A-A2B4-BD6E70251781}" destId="{9061BA18-DB99-460B-8D0F-36BE8DF090D2}" srcOrd="0" destOrd="0" presId="urn:microsoft.com/office/officeart/2005/8/layout/orgChart1"/>
    <dgm:cxn modelId="{390B5147-070E-4935-A927-812D2FA2E37C}" type="presParOf" srcId="{B5ADA8DD-7731-425A-A2B4-BD6E70251781}" destId="{35887871-F16D-4F9F-931B-ACBF1F6CCCE4}" srcOrd="1" destOrd="0" presId="urn:microsoft.com/office/officeart/2005/8/layout/orgChart1"/>
    <dgm:cxn modelId="{28F5A8E6-65F3-468A-9AD2-D14D4D253F30}" type="presParOf" srcId="{1AD1B3DA-D5B5-4DD1-9C22-EF9CB4A6E2D0}" destId="{A0663154-1E5D-4485-988C-19422F61F20F}" srcOrd="1" destOrd="0" presId="urn:microsoft.com/office/officeart/2005/8/layout/orgChart1"/>
    <dgm:cxn modelId="{2FB80E19-35DB-4BE6-A6D3-3C8A31C1EFC9}" type="presParOf" srcId="{A0663154-1E5D-4485-988C-19422F61F20F}" destId="{381C576B-44E8-4516-A318-7AA08112E036}" srcOrd="0" destOrd="0" presId="urn:microsoft.com/office/officeart/2005/8/layout/orgChart1"/>
    <dgm:cxn modelId="{1F175A04-97F9-4352-9590-F3D680651298}" type="presParOf" srcId="{A0663154-1E5D-4485-988C-19422F61F20F}" destId="{4E2E94B2-0469-4062-A78A-DCC132F11127}" srcOrd="1" destOrd="0" presId="urn:microsoft.com/office/officeart/2005/8/layout/orgChart1"/>
    <dgm:cxn modelId="{ED3AB37E-AE12-46D2-9DA9-A556AAC2B785}" type="presParOf" srcId="{4E2E94B2-0469-4062-A78A-DCC132F11127}" destId="{C1411A13-B9E2-4C4F-8AD5-A5A67684841F}" srcOrd="0" destOrd="0" presId="urn:microsoft.com/office/officeart/2005/8/layout/orgChart1"/>
    <dgm:cxn modelId="{27727B26-9399-4E33-A06A-8C18F8873648}" type="presParOf" srcId="{C1411A13-B9E2-4C4F-8AD5-A5A67684841F}" destId="{B028CD07-BC45-498D-B076-6D179D4D0EF9}" srcOrd="0" destOrd="0" presId="urn:microsoft.com/office/officeart/2005/8/layout/orgChart1"/>
    <dgm:cxn modelId="{71983288-859B-4CB5-AC20-14AB4EA38F0F}" type="presParOf" srcId="{C1411A13-B9E2-4C4F-8AD5-A5A67684841F}" destId="{7BF53AF8-816A-4260-BD7D-1257FF203448}" srcOrd="1" destOrd="0" presId="urn:microsoft.com/office/officeart/2005/8/layout/orgChart1"/>
    <dgm:cxn modelId="{6961C3F6-DAA3-40F0-A2C5-8987CD11E90D}" type="presParOf" srcId="{4E2E94B2-0469-4062-A78A-DCC132F11127}" destId="{25EB0D85-5DF8-49B8-8DDE-C92A3BAE5E7D}" srcOrd="1" destOrd="0" presId="urn:microsoft.com/office/officeart/2005/8/layout/orgChart1"/>
    <dgm:cxn modelId="{805C0238-C997-4FFB-A439-9C9774347296}" type="presParOf" srcId="{4E2E94B2-0469-4062-A78A-DCC132F11127}" destId="{7FF59514-435C-4C9D-B216-4FC7C58E7429}" srcOrd="2" destOrd="0" presId="urn:microsoft.com/office/officeart/2005/8/layout/orgChart1"/>
    <dgm:cxn modelId="{FDA0B444-45FE-42AD-919B-A30D38FE9253}" type="presParOf" srcId="{7FF59514-435C-4C9D-B216-4FC7C58E7429}" destId="{93F4CFCE-CC1B-48FC-9662-ECA38536EDBF}" srcOrd="0" destOrd="0" presId="urn:microsoft.com/office/officeart/2005/8/layout/orgChart1"/>
    <dgm:cxn modelId="{2193CD02-7A84-414C-885C-E6A47FD051BD}" type="presParOf" srcId="{7FF59514-435C-4C9D-B216-4FC7C58E7429}" destId="{2D49C6AF-252C-4DCA-9069-841DE00A80F0}" srcOrd="1" destOrd="0" presId="urn:microsoft.com/office/officeart/2005/8/layout/orgChart1"/>
    <dgm:cxn modelId="{2814E2FE-6A61-481E-969D-8C57E91FB89A}" type="presParOf" srcId="{2D49C6AF-252C-4DCA-9069-841DE00A80F0}" destId="{D721FE97-042C-4BCA-94F5-EFB6BAB27D08}" srcOrd="0" destOrd="0" presId="urn:microsoft.com/office/officeart/2005/8/layout/orgChart1"/>
    <dgm:cxn modelId="{C4454CAD-1F9C-47CB-8A0E-4B1AD42FD9A0}" type="presParOf" srcId="{D721FE97-042C-4BCA-94F5-EFB6BAB27D08}" destId="{8893EBE7-E8B7-4187-8EE2-286C96BD047E}" srcOrd="0" destOrd="0" presId="urn:microsoft.com/office/officeart/2005/8/layout/orgChart1"/>
    <dgm:cxn modelId="{7DDEF894-B749-4EAB-9490-B4145B200606}" type="presParOf" srcId="{D721FE97-042C-4BCA-94F5-EFB6BAB27D08}" destId="{B2CB7B4B-F4C9-4551-AF2E-7855849A85B8}" srcOrd="1" destOrd="0" presId="urn:microsoft.com/office/officeart/2005/8/layout/orgChart1"/>
    <dgm:cxn modelId="{D6EA0272-4D22-4387-8D29-BF3899B9BD5A}" type="presParOf" srcId="{2D49C6AF-252C-4DCA-9069-841DE00A80F0}" destId="{AD7B7BAE-0F56-4B13-8476-5BE88B0713E1}" srcOrd="1" destOrd="0" presId="urn:microsoft.com/office/officeart/2005/8/layout/orgChart1"/>
    <dgm:cxn modelId="{F085367C-AC83-443A-A945-B7675BBC37DF}" type="presParOf" srcId="{2D49C6AF-252C-4DCA-9069-841DE00A80F0}" destId="{E29930DE-2B7B-43EC-81A3-CDDD5A93E9C1}" srcOrd="2" destOrd="0" presId="urn:microsoft.com/office/officeart/2005/8/layout/orgChart1"/>
    <dgm:cxn modelId="{2F77F27C-67BE-4935-A3E8-19644ED8A1E0}" type="presParOf" srcId="{7FF59514-435C-4C9D-B216-4FC7C58E7429}" destId="{432550FC-3F14-45C1-93C4-F0A627EED987}" srcOrd="2" destOrd="0" presId="urn:microsoft.com/office/officeart/2005/8/layout/orgChart1"/>
    <dgm:cxn modelId="{823F7756-B506-4F35-A511-6E23C1B7E681}" type="presParOf" srcId="{7FF59514-435C-4C9D-B216-4FC7C58E7429}" destId="{93C7DCDB-CE8B-46CB-B70E-9C878938F31D}" srcOrd="3" destOrd="0" presId="urn:microsoft.com/office/officeart/2005/8/layout/orgChart1"/>
    <dgm:cxn modelId="{4A351512-864E-4043-958C-4B194004759E}" type="presParOf" srcId="{93C7DCDB-CE8B-46CB-B70E-9C878938F31D}" destId="{94C7A68A-EF05-4006-9479-7D2DD9F9F33E}" srcOrd="0" destOrd="0" presId="urn:microsoft.com/office/officeart/2005/8/layout/orgChart1"/>
    <dgm:cxn modelId="{BFE42BE7-C49E-44DA-A5CC-1914997F0656}" type="presParOf" srcId="{94C7A68A-EF05-4006-9479-7D2DD9F9F33E}" destId="{99AEB18F-93CD-49FD-9499-34F55E81BC30}" srcOrd="0" destOrd="0" presId="urn:microsoft.com/office/officeart/2005/8/layout/orgChart1"/>
    <dgm:cxn modelId="{5D88C5FB-7721-42C6-A62B-9D965459E30F}" type="presParOf" srcId="{94C7A68A-EF05-4006-9479-7D2DD9F9F33E}" destId="{344FA0B0-1507-4820-80B4-7BBF4C0848EE}" srcOrd="1" destOrd="0" presId="urn:microsoft.com/office/officeart/2005/8/layout/orgChart1"/>
    <dgm:cxn modelId="{26A172D4-7BE4-40C9-AFB8-30EA9024ED65}" type="presParOf" srcId="{93C7DCDB-CE8B-46CB-B70E-9C878938F31D}" destId="{4D320E9E-317A-4FE2-AF98-1245CA072CE7}" srcOrd="1" destOrd="0" presId="urn:microsoft.com/office/officeart/2005/8/layout/orgChart1"/>
    <dgm:cxn modelId="{932F1CE4-5BE9-4E22-919F-FF03F78E7202}" type="presParOf" srcId="{93C7DCDB-CE8B-46CB-B70E-9C878938F31D}" destId="{E4EE0D6F-3F4B-4C76-9714-4B73B59B1625}" srcOrd="2" destOrd="0" presId="urn:microsoft.com/office/officeart/2005/8/layout/orgChart1"/>
    <dgm:cxn modelId="{38D184E1-1F58-468E-8476-8182E926DD2F}" type="presParOf" srcId="{7FF59514-435C-4C9D-B216-4FC7C58E7429}" destId="{33EE7390-6E66-4350-A792-B043690C4CCD}" srcOrd="4" destOrd="0" presId="urn:microsoft.com/office/officeart/2005/8/layout/orgChart1"/>
    <dgm:cxn modelId="{D8E6E3D4-BEE9-4FD0-9B69-B7432568CDC1}" type="presParOf" srcId="{7FF59514-435C-4C9D-B216-4FC7C58E7429}" destId="{CA7ECFE7-3EA8-4437-90C7-F78C07F07636}" srcOrd="5" destOrd="0" presId="urn:microsoft.com/office/officeart/2005/8/layout/orgChart1"/>
    <dgm:cxn modelId="{8EBC2BA2-8AEC-4CCD-8B47-287177EC1CF8}" type="presParOf" srcId="{CA7ECFE7-3EA8-4437-90C7-F78C07F07636}" destId="{752C7BA5-77CC-4726-8802-5D4DD8E1E70D}" srcOrd="0" destOrd="0" presId="urn:microsoft.com/office/officeart/2005/8/layout/orgChart1"/>
    <dgm:cxn modelId="{1996D175-B586-4DBB-AFD7-776C24B957FC}" type="presParOf" srcId="{752C7BA5-77CC-4726-8802-5D4DD8E1E70D}" destId="{AB2EA766-6F59-4157-8EEA-D02584A8CAAB}" srcOrd="0" destOrd="0" presId="urn:microsoft.com/office/officeart/2005/8/layout/orgChart1"/>
    <dgm:cxn modelId="{6F58E888-0E4C-4893-BB09-B9D7152B7D07}" type="presParOf" srcId="{752C7BA5-77CC-4726-8802-5D4DD8E1E70D}" destId="{1EBB52C8-27AA-4E2B-95D2-3F3AA96A5D12}" srcOrd="1" destOrd="0" presId="urn:microsoft.com/office/officeart/2005/8/layout/orgChart1"/>
    <dgm:cxn modelId="{067717F5-2CB3-4AA0-B3F4-1B106C1FEEB6}" type="presParOf" srcId="{CA7ECFE7-3EA8-4437-90C7-F78C07F07636}" destId="{2E3F1ED8-C46E-452C-B708-C04963B171A1}" srcOrd="1" destOrd="0" presId="urn:microsoft.com/office/officeart/2005/8/layout/orgChart1"/>
    <dgm:cxn modelId="{1315CA66-F142-443D-8127-F679D3EF6208}" type="presParOf" srcId="{CA7ECFE7-3EA8-4437-90C7-F78C07F07636}" destId="{C5538BCE-E4B1-4C08-8D01-0AC7F289E2EF}" srcOrd="2" destOrd="0" presId="urn:microsoft.com/office/officeart/2005/8/layout/orgChart1"/>
    <dgm:cxn modelId="{B9644A76-6C91-4C86-B1BB-806337B5CCB3}" type="presParOf" srcId="{7FF59514-435C-4C9D-B216-4FC7C58E7429}" destId="{462DD803-83CD-4DD8-8BA4-D8A0D4E112D6}" srcOrd="6" destOrd="0" presId="urn:microsoft.com/office/officeart/2005/8/layout/orgChart1"/>
    <dgm:cxn modelId="{510AE469-DA6A-40A4-8817-FD9698BFE68E}" type="presParOf" srcId="{7FF59514-435C-4C9D-B216-4FC7C58E7429}" destId="{2EE8209D-D312-4512-A545-3048DF662D73}" srcOrd="7" destOrd="0" presId="urn:microsoft.com/office/officeart/2005/8/layout/orgChart1"/>
    <dgm:cxn modelId="{71B75D1E-DAA0-4769-B744-4938EE5D4963}" type="presParOf" srcId="{2EE8209D-D312-4512-A545-3048DF662D73}" destId="{D47C2416-8E25-45AC-98B8-C38A947A491B}" srcOrd="0" destOrd="0" presId="urn:microsoft.com/office/officeart/2005/8/layout/orgChart1"/>
    <dgm:cxn modelId="{77064EAC-57A4-431F-A326-2E2308DD394C}" type="presParOf" srcId="{D47C2416-8E25-45AC-98B8-C38A947A491B}" destId="{B1B49E06-6480-46EF-9F1B-19B4ED15279D}" srcOrd="0" destOrd="0" presId="urn:microsoft.com/office/officeart/2005/8/layout/orgChart1"/>
    <dgm:cxn modelId="{EC73B523-44FA-435E-95DD-F3661F4B140A}" type="presParOf" srcId="{D47C2416-8E25-45AC-98B8-C38A947A491B}" destId="{F2DD8814-A810-476B-A9F0-0ABE7D51BCDC}" srcOrd="1" destOrd="0" presId="urn:microsoft.com/office/officeart/2005/8/layout/orgChart1"/>
    <dgm:cxn modelId="{300088D7-55AA-4222-AE0C-8C75E4499925}" type="presParOf" srcId="{2EE8209D-D312-4512-A545-3048DF662D73}" destId="{62D68F01-7612-46F3-B522-603E9EFAA738}" srcOrd="1" destOrd="0" presId="urn:microsoft.com/office/officeart/2005/8/layout/orgChart1"/>
    <dgm:cxn modelId="{CFD3CC24-A849-4090-AA48-596785A0144E}" type="presParOf" srcId="{2EE8209D-D312-4512-A545-3048DF662D73}" destId="{D9175C3A-F462-4974-ABDD-29AFD8C600F3}" srcOrd="2" destOrd="0" presId="urn:microsoft.com/office/officeart/2005/8/layout/orgChart1"/>
    <dgm:cxn modelId="{BFC8B97C-BF85-4C1D-98C1-96763AC459E5}" type="presParOf" srcId="{7FF59514-435C-4C9D-B216-4FC7C58E7429}" destId="{D6007934-4B6F-4E06-9A2C-46E36841D5B3}" srcOrd="8" destOrd="0" presId="urn:microsoft.com/office/officeart/2005/8/layout/orgChart1"/>
    <dgm:cxn modelId="{CA3799C5-FFC7-4751-B7D4-B2AF78DEEFF0}" type="presParOf" srcId="{7FF59514-435C-4C9D-B216-4FC7C58E7429}" destId="{C557F713-6331-4717-828A-E92FF670566A}" srcOrd="9" destOrd="0" presId="urn:microsoft.com/office/officeart/2005/8/layout/orgChart1"/>
    <dgm:cxn modelId="{1FD490E6-22CF-4BDE-B876-94BD6D445050}" type="presParOf" srcId="{C557F713-6331-4717-828A-E92FF670566A}" destId="{339FEB29-70F5-4A5E-B81E-C8004D602DEF}" srcOrd="0" destOrd="0" presId="urn:microsoft.com/office/officeart/2005/8/layout/orgChart1"/>
    <dgm:cxn modelId="{86EECA52-910F-4469-92D0-CB36545C3926}" type="presParOf" srcId="{339FEB29-70F5-4A5E-B81E-C8004D602DEF}" destId="{A0D26A4A-FAA7-4AFE-ADAD-87ECD5CCFBD8}" srcOrd="0" destOrd="0" presId="urn:microsoft.com/office/officeart/2005/8/layout/orgChart1"/>
    <dgm:cxn modelId="{E8568897-09CC-4C0F-BF77-D91AC5AC5207}" type="presParOf" srcId="{339FEB29-70F5-4A5E-B81E-C8004D602DEF}" destId="{0413C80C-081F-433A-8185-6BEAFF186A28}" srcOrd="1" destOrd="0" presId="urn:microsoft.com/office/officeart/2005/8/layout/orgChart1"/>
    <dgm:cxn modelId="{F1DF026A-20B0-4EB3-A8AB-F93F716CC606}" type="presParOf" srcId="{C557F713-6331-4717-828A-E92FF670566A}" destId="{2FCA1BD7-C79A-4E18-BA3B-F2A58E97998A}" srcOrd="1" destOrd="0" presId="urn:microsoft.com/office/officeart/2005/8/layout/orgChart1"/>
    <dgm:cxn modelId="{4169AFC0-4EA7-4DE6-A85E-823AE1D1D679}" type="presParOf" srcId="{C557F713-6331-4717-828A-E92FF670566A}" destId="{5068B871-BB3A-4400-8182-C5583E813813}" srcOrd="2" destOrd="0" presId="urn:microsoft.com/office/officeart/2005/8/layout/orgChart1"/>
    <dgm:cxn modelId="{098373A9-BA2D-42C4-96D8-F71D47D1CB2D}" type="presParOf" srcId="{7FF59514-435C-4C9D-B216-4FC7C58E7429}" destId="{B440126F-E866-4F63-BB1B-9C505A52AF35}" srcOrd="10" destOrd="0" presId="urn:microsoft.com/office/officeart/2005/8/layout/orgChart1"/>
    <dgm:cxn modelId="{7671866C-8EC1-441B-9304-F800263522C4}" type="presParOf" srcId="{7FF59514-435C-4C9D-B216-4FC7C58E7429}" destId="{6677EAC8-9AB3-4CB4-964A-6730F7F69A59}" srcOrd="11" destOrd="0" presId="urn:microsoft.com/office/officeart/2005/8/layout/orgChart1"/>
    <dgm:cxn modelId="{D6E78303-4864-4716-8F5F-92AAD9600B0C}" type="presParOf" srcId="{6677EAC8-9AB3-4CB4-964A-6730F7F69A59}" destId="{811189A1-D1AB-41AF-B6BF-73B460421BD8}" srcOrd="0" destOrd="0" presId="urn:microsoft.com/office/officeart/2005/8/layout/orgChart1"/>
    <dgm:cxn modelId="{B1457BCB-1A33-45DA-AB24-5B1081B631B1}" type="presParOf" srcId="{811189A1-D1AB-41AF-B6BF-73B460421BD8}" destId="{3BFE018B-4DA1-49CF-BC2B-64F82C72B68E}" srcOrd="0" destOrd="0" presId="urn:microsoft.com/office/officeart/2005/8/layout/orgChart1"/>
    <dgm:cxn modelId="{4B7428A1-7B2A-426A-B1CE-B007799C99E9}" type="presParOf" srcId="{811189A1-D1AB-41AF-B6BF-73B460421BD8}" destId="{A4EEE714-C416-4E4F-AED1-AAF88B047978}" srcOrd="1" destOrd="0" presId="urn:microsoft.com/office/officeart/2005/8/layout/orgChart1"/>
    <dgm:cxn modelId="{002B9EF6-417B-4CA1-9EC1-080FFC9F15F3}" type="presParOf" srcId="{6677EAC8-9AB3-4CB4-964A-6730F7F69A59}" destId="{C6EB206A-418E-4C57-9DA3-BB34592B71E1}" srcOrd="1" destOrd="0" presId="urn:microsoft.com/office/officeart/2005/8/layout/orgChart1"/>
    <dgm:cxn modelId="{18767690-D635-4349-8813-955A86690CE7}" type="presParOf" srcId="{6677EAC8-9AB3-4CB4-964A-6730F7F69A59}" destId="{7D099796-D2D4-4CC1-A445-5090F3A40167}" srcOrd="2" destOrd="0" presId="urn:microsoft.com/office/officeart/2005/8/layout/orgChart1"/>
    <dgm:cxn modelId="{A32BE909-0DB8-4E2B-B002-3DCFFE81B1B3}" type="presParOf" srcId="{7FF59514-435C-4C9D-B216-4FC7C58E7429}" destId="{823C3EAC-CF0F-43D9-B8D8-F3C5D4ACEAFE}" srcOrd="12" destOrd="0" presId="urn:microsoft.com/office/officeart/2005/8/layout/orgChart1"/>
    <dgm:cxn modelId="{420DF206-169F-49AD-979A-10345917F1DE}" type="presParOf" srcId="{7FF59514-435C-4C9D-B216-4FC7C58E7429}" destId="{D9CD24F8-4A23-448D-9176-F77E7D11FEC4}" srcOrd="13" destOrd="0" presId="urn:microsoft.com/office/officeart/2005/8/layout/orgChart1"/>
    <dgm:cxn modelId="{EEE815CA-4629-48DF-B10B-278B8A768815}" type="presParOf" srcId="{D9CD24F8-4A23-448D-9176-F77E7D11FEC4}" destId="{2B07D6DF-AB3D-4F93-A9EF-D7B059C7DB3E}" srcOrd="0" destOrd="0" presId="urn:microsoft.com/office/officeart/2005/8/layout/orgChart1"/>
    <dgm:cxn modelId="{1F86C7C9-8DA7-4812-AD35-CFA2A6A5D0F6}" type="presParOf" srcId="{2B07D6DF-AB3D-4F93-A9EF-D7B059C7DB3E}" destId="{F4C9B4F1-AF56-49E7-9053-C68B160B901D}" srcOrd="0" destOrd="0" presId="urn:microsoft.com/office/officeart/2005/8/layout/orgChart1"/>
    <dgm:cxn modelId="{6A31F46B-A11C-4F27-B09E-D7789A7E04F7}" type="presParOf" srcId="{2B07D6DF-AB3D-4F93-A9EF-D7B059C7DB3E}" destId="{9F970186-3476-4988-9A4C-443144ADF8A9}" srcOrd="1" destOrd="0" presId="urn:microsoft.com/office/officeart/2005/8/layout/orgChart1"/>
    <dgm:cxn modelId="{B4495A4F-6851-4850-9578-1E032B2D4703}" type="presParOf" srcId="{D9CD24F8-4A23-448D-9176-F77E7D11FEC4}" destId="{5A7C5EE8-105D-40B0-AC68-23748C8818B8}" srcOrd="1" destOrd="0" presId="urn:microsoft.com/office/officeart/2005/8/layout/orgChart1"/>
    <dgm:cxn modelId="{ED84CDE0-98E9-46ED-A274-8908396550E4}" type="presParOf" srcId="{D9CD24F8-4A23-448D-9176-F77E7D11FEC4}" destId="{B3C11780-231C-4819-94A1-95EC6C07B2A0}" srcOrd="2" destOrd="0" presId="urn:microsoft.com/office/officeart/2005/8/layout/orgChart1"/>
    <dgm:cxn modelId="{CE9591C9-ABC0-4D31-945D-8B9B33EB2673}" type="presParOf" srcId="{A0663154-1E5D-4485-988C-19422F61F20F}" destId="{F23CD336-1C32-46C9-974E-A28AF107F5C7}" srcOrd="2" destOrd="0" presId="urn:microsoft.com/office/officeart/2005/8/layout/orgChart1"/>
    <dgm:cxn modelId="{DCB2EA51-672E-4253-8EE1-D7981F786B27}" type="presParOf" srcId="{A0663154-1E5D-4485-988C-19422F61F20F}" destId="{6EA3080A-3AA2-4DF9-9CE5-620FB39F1E0A}" srcOrd="3" destOrd="0" presId="urn:microsoft.com/office/officeart/2005/8/layout/orgChart1"/>
    <dgm:cxn modelId="{9DE0F6DF-2385-4F68-9D64-EF8DB751CA80}" type="presParOf" srcId="{6EA3080A-3AA2-4DF9-9CE5-620FB39F1E0A}" destId="{DAF2FCEF-5339-4609-B27A-D4E573CF6044}" srcOrd="0" destOrd="0" presId="urn:microsoft.com/office/officeart/2005/8/layout/orgChart1"/>
    <dgm:cxn modelId="{3B9E7EFA-653E-4B63-BE63-1BA8B0C08F6F}" type="presParOf" srcId="{DAF2FCEF-5339-4609-B27A-D4E573CF6044}" destId="{F95BF471-5799-463B-8D4E-A0007B741164}" srcOrd="0" destOrd="0" presId="urn:microsoft.com/office/officeart/2005/8/layout/orgChart1"/>
    <dgm:cxn modelId="{977F2B04-C2DF-4354-98A3-10EF93E6BAA1}" type="presParOf" srcId="{DAF2FCEF-5339-4609-B27A-D4E573CF6044}" destId="{CDA96E31-A379-4201-882E-7A4CDFF3F215}" srcOrd="1" destOrd="0" presId="urn:microsoft.com/office/officeart/2005/8/layout/orgChart1"/>
    <dgm:cxn modelId="{EE13B753-B885-47B8-930D-39CE9317455F}" type="presParOf" srcId="{6EA3080A-3AA2-4DF9-9CE5-620FB39F1E0A}" destId="{0466293E-46E8-4DF6-869E-39FA6873B7E1}" srcOrd="1" destOrd="0" presId="urn:microsoft.com/office/officeart/2005/8/layout/orgChart1"/>
    <dgm:cxn modelId="{C3AB381A-97D5-4151-802B-B4A1BA725E23}" type="presParOf" srcId="{6EA3080A-3AA2-4DF9-9CE5-620FB39F1E0A}" destId="{74620962-6174-4884-897E-9A99F7239A03}" srcOrd="2" destOrd="0" presId="urn:microsoft.com/office/officeart/2005/8/layout/orgChart1"/>
    <dgm:cxn modelId="{DDE3FC7E-BD02-4C61-95BB-F1C84E834F5E}" type="presParOf" srcId="{74620962-6174-4884-897E-9A99F7239A03}" destId="{D0185D00-CB92-44F2-A376-1F4847D8F33C}" srcOrd="0" destOrd="0" presId="urn:microsoft.com/office/officeart/2005/8/layout/orgChart1"/>
    <dgm:cxn modelId="{ACC92D9A-5241-433F-884D-4811D0DCD933}" type="presParOf" srcId="{74620962-6174-4884-897E-9A99F7239A03}" destId="{D0E52AA2-7378-4231-846E-55F9C669972B}" srcOrd="1" destOrd="0" presId="urn:microsoft.com/office/officeart/2005/8/layout/orgChart1"/>
    <dgm:cxn modelId="{E5EB7345-613F-42F4-82A5-2CE96C3F4F04}" type="presParOf" srcId="{D0E52AA2-7378-4231-846E-55F9C669972B}" destId="{B7F57479-D76B-4F5F-B1FE-E305C8523AEE}" srcOrd="0" destOrd="0" presId="urn:microsoft.com/office/officeart/2005/8/layout/orgChart1"/>
    <dgm:cxn modelId="{981E61F2-66FD-4DC0-8F66-3FED20212545}" type="presParOf" srcId="{B7F57479-D76B-4F5F-B1FE-E305C8523AEE}" destId="{8CB4DCC7-FDAF-4185-A641-D9A359BCDF93}" srcOrd="0" destOrd="0" presId="urn:microsoft.com/office/officeart/2005/8/layout/orgChart1"/>
    <dgm:cxn modelId="{EA1968DC-5934-45DE-954E-C7D050829BC2}" type="presParOf" srcId="{B7F57479-D76B-4F5F-B1FE-E305C8523AEE}" destId="{B2C81DF0-8730-49F7-B8E1-E73F3666792B}" srcOrd="1" destOrd="0" presId="urn:microsoft.com/office/officeart/2005/8/layout/orgChart1"/>
    <dgm:cxn modelId="{FCAAA2D6-9BF5-4E74-8784-5AF9B1005C28}" type="presParOf" srcId="{D0E52AA2-7378-4231-846E-55F9C669972B}" destId="{07919AD9-1D52-4CCE-A947-05D956306A24}" srcOrd="1" destOrd="0" presId="urn:microsoft.com/office/officeart/2005/8/layout/orgChart1"/>
    <dgm:cxn modelId="{5A21C5F7-94A1-4C8C-8A31-CFD3E8BAC8C4}" type="presParOf" srcId="{D0E52AA2-7378-4231-846E-55F9C669972B}" destId="{39B70BC4-39AB-4802-B6F1-BEFC0B14F189}" srcOrd="2" destOrd="0" presId="urn:microsoft.com/office/officeart/2005/8/layout/orgChart1"/>
    <dgm:cxn modelId="{96531830-6A2E-4920-A752-0CC4E304C05A}" type="presParOf" srcId="{74620962-6174-4884-897E-9A99F7239A03}" destId="{E589B156-043E-4336-B364-E8D060482D29}" srcOrd="2" destOrd="0" presId="urn:microsoft.com/office/officeart/2005/8/layout/orgChart1"/>
    <dgm:cxn modelId="{7EEEF4A6-114C-4F54-ADD1-28095D30B048}" type="presParOf" srcId="{74620962-6174-4884-897E-9A99F7239A03}" destId="{A0DC6C4F-3D84-4B4D-BA47-A1B5757BD079}" srcOrd="3" destOrd="0" presId="urn:microsoft.com/office/officeart/2005/8/layout/orgChart1"/>
    <dgm:cxn modelId="{BCD362F0-F44E-4825-927F-50DA353AA8A1}" type="presParOf" srcId="{A0DC6C4F-3D84-4B4D-BA47-A1B5757BD079}" destId="{16967A6E-FB6B-406D-B723-B1BC011551D6}" srcOrd="0" destOrd="0" presId="urn:microsoft.com/office/officeart/2005/8/layout/orgChart1"/>
    <dgm:cxn modelId="{4244CB48-D3B7-4223-BCA7-9C1EA53C87E4}" type="presParOf" srcId="{16967A6E-FB6B-406D-B723-B1BC011551D6}" destId="{EABE2601-7245-41DB-82FC-DA625DF316F8}" srcOrd="0" destOrd="0" presId="urn:microsoft.com/office/officeart/2005/8/layout/orgChart1"/>
    <dgm:cxn modelId="{A6557B10-03FC-4D18-8E4E-8FBBB9B26404}" type="presParOf" srcId="{16967A6E-FB6B-406D-B723-B1BC011551D6}" destId="{1B20C7FA-38C7-42EC-9B88-278C10B1B7CA}" srcOrd="1" destOrd="0" presId="urn:microsoft.com/office/officeart/2005/8/layout/orgChart1"/>
    <dgm:cxn modelId="{15615D50-3921-4775-93B6-A251DC5C01EC}" type="presParOf" srcId="{A0DC6C4F-3D84-4B4D-BA47-A1B5757BD079}" destId="{54F873AC-EAC2-4C50-B6EA-B32D477122B7}" srcOrd="1" destOrd="0" presId="urn:microsoft.com/office/officeart/2005/8/layout/orgChart1"/>
    <dgm:cxn modelId="{833855EF-16F0-4F9E-9124-B265E7B008FB}" type="presParOf" srcId="{A0DC6C4F-3D84-4B4D-BA47-A1B5757BD079}" destId="{931AA4BF-D720-4AA2-8BBC-773B911C8004}" srcOrd="2" destOrd="0" presId="urn:microsoft.com/office/officeart/2005/8/layout/orgChart1"/>
    <dgm:cxn modelId="{C0E912E6-DB85-4E20-9718-1C57E59EEC93}" type="presParOf" srcId="{74620962-6174-4884-897E-9A99F7239A03}" destId="{4516F2F0-B9D2-481D-B752-CD5A367A3C9A}" srcOrd="4" destOrd="0" presId="urn:microsoft.com/office/officeart/2005/8/layout/orgChart1"/>
    <dgm:cxn modelId="{80B02A4D-10EB-4808-BB59-11F64ED63E4E}" type="presParOf" srcId="{74620962-6174-4884-897E-9A99F7239A03}" destId="{C468FE4F-F411-413B-A401-04B302A26B28}" srcOrd="5" destOrd="0" presId="urn:microsoft.com/office/officeart/2005/8/layout/orgChart1"/>
    <dgm:cxn modelId="{9F8684B7-FA94-476C-AF6C-5EEAB6F514F5}" type="presParOf" srcId="{C468FE4F-F411-413B-A401-04B302A26B28}" destId="{A193B8AB-2B77-4B13-B8C3-03C4EB52E91F}" srcOrd="0" destOrd="0" presId="urn:microsoft.com/office/officeart/2005/8/layout/orgChart1"/>
    <dgm:cxn modelId="{6D1E3BB7-2A74-477E-9EB8-3F036D9DC12A}" type="presParOf" srcId="{A193B8AB-2B77-4B13-B8C3-03C4EB52E91F}" destId="{87AA0E44-F578-4A24-8350-42C3045226D7}" srcOrd="0" destOrd="0" presId="urn:microsoft.com/office/officeart/2005/8/layout/orgChart1"/>
    <dgm:cxn modelId="{AEBC25FB-F653-4B2A-8A49-B86050AA7FD4}" type="presParOf" srcId="{A193B8AB-2B77-4B13-B8C3-03C4EB52E91F}" destId="{07068709-D921-498D-919A-4047C2812922}" srcOrd="1" destOrd="0" presId="urn:microsoft.com/office/officeart/2005/8/layout/orgChart1"/>
    <dgm:cxn modelId="{7E41A349-A6AF-4336-9AD5-827385CE16F1}" type="presParOf" srcId="{C468FE4F-F411-413B-A401-04B302A26B28}" destId="{A928C13F-39C2-453D-B83D-7532748DF9D4}" srcOrd="1" destOrd="0" presId="urn:microsoft.com/office/officeart/2005/8/layout/orgChart1"/>
    <dgm:cxn modelId="{D6E2C261-F192-4C6E-82CA-60CE2DC30AF7}" type="presParOf" srcId="{C468FE4F-F411-413B-A401-04B302A26B28}" destId="{0639E96F-3206-40B4-A5EB-33171E169FC8}" srcOrd="2" destOrd="0" presId="urn:microsoft.com/office/officeart/2005/8/layout/orgChart1"/>
    <dgm:cxn modelId="{FBB52343-DA34-44C3-BDE8-38676FCEEA1F}" type="presParOf" srcId="{74620962-6174-4884-897E-9A99F7239A03}" destId="{DA1804E6-AAE0-4AAA-9334-82985F9EA026}" srcOrd="6" destOrd="0" presId="urn:microsoft.com/office/officeart/2005/8/layout/orgChart1"/>
    <dgm:cxn modelId="{F60F8AAD-99C2-4D00-B4CB-DA57A1F0D1EE}" type="presParOf" srcId="{74620962-6174-4884-897E-9A99F7239A03}" destId="{80D0AEEC-3B0D-4980-88C2-293835769162}" srcOrd="7" destOrd="0" presId="urn:microsoft.com/office/officeart/2005/8/layout/orgChart1"/>
    <dgm:cxn modelId="{C1DA741D-B1E8-4162-9EA7-012ECED3549B}" type="presParOf" srcId="{80D0AEEC-3B0D-4980-88C2-293835769162}" destId="{088F19E8-68E8-4DFD-9CCF-D9F5291F9D0C}" srcOrd="0" destOrd="0" presId="urn:microsoft.com/office/officeart/2005/8/layout/orgChart1"/>
    <dgm:cxn modelId="{857750C9-403B-49CD-9988-4B81D26930BD}" type="presParOf" srcId="{088F19E8-68E8-4DFD-9CCF-D9F5291F9D0C}" destId="{716DD20C-B3A0-4F35-97E1-308689A30947}" srcOrd="0" destOrd="0" presId="urn:microsoft.com/office/officeart/2005/8/layout/orgChart1"/>
    <dgm:cxn modelId="{E758499F-C2BA-4239-94AE-7F9A62EB1224}" type="presParOf" srcId="{088F19E8-68E8-4DFD-9CCF-D9F5291F9D0C}" destId="{98B43A47-9EE6-46B2-91DF-722DA3DA03A3}" srcOrd="1" destOrd="0" presId="urn:microsoft.com/office/officeart/2005/8/layout/orgChart1"/>
    <dgm:cxn modelId="{CC9CC2CA-509F-474D-93B0-FD4524E6DFDB}" type="presParOf" srcId="{80D0AEEC-3B0D-4980-88C2-293835769162}" destId="{A1940CED-2769-46BC-82B9-9C161646FC79}" srcOrd="1" destOrd="0" presId="urn:microsoft.com/office/officeart/2005/8/layout/orgChart1"/>
    <dgm:cxn modelId="{52E2E925-C5D9-44C6-9E20-5B218752257E}" type="presParOf" srcId="{80D0AEEC-3B0D-4980-88C2-293835769162}" destId="{D0DD86DF-8155-43C9-94A7-707036EFE8EB}" srcOrd="2" destOrd="0" presId="urn:microsoft.com/office/officeart/2005/8/layout/orgChart1"/>
    <dgm:cxn modelId="{5B6AFEB2-D668-40E4-BDB4-56E8E3B93F5C}" type="presParOf" srcId="{74620962-6174-4884-897E-9A99F7239A03}" destId="{192561C7-F4DF-44E1-A376-F750BD51904E}" srcOrd="8" destOrd="0" presId="urn:microsoft.com/office/officeart/2005/8/layout/orgChart1"/>
    <dgm:cxn modelId="{2B9AA189-6E9B-4AFE-80EB-C032A96591A6}" type="presParOf" srcId="{74620962-6174-4884-897E-9A99F7239A03}" destId="{DB24334C-6607-465F-8922-68670FEFF4C8}" srcOrd="9" destOrd="0" presId="urn:microsoft.com/office/officeart/2005/8/layout/orgChart1"/>
    <dgm:cxn modelId="{E49A00C0-67EA-4EF8-BA46-3A3F9FE2C91D}" type="presParOf" srcId="{DB24334C-6607-465F-8922-68670FEFF4C8}" destId="{07A31147-20D3-495E-BC61-3B730DC18065}" srcOrd="0" destOrd="0" presId="urn:microsoft.com/office/officeart/2005/8/layout/orgChart1"/>
    <dgm:cxn modelId="{0B69F1B0-7978-4B02-806E-5748B5EFA68F}" type="presParOf" srcId="{07A31147-20D3-495E-BC61-3B730DC18065}" destId="{FE010405-41FE-401C-A25A-8B8F5B187B7E}" srcOrd="0" destOrd="0" presId="urn:microsoft.com/office/officeart/2005/8/layout/orgChart1"/>
    <dgm:cxn modelId="{3DEAE850-6ADF-47C6-8430-6EEF562E7B67}" type="presParOf" srcId="{07A31147-20D3-495E-BC61-3B730DC18065}" destId="{C8DB4268-EDD3-4CCB-A068-C15B2EAF920D}" srcOrd="1" destOrd="0" presId="urn:microsoft.com/office/officeart/2005/8/layout/orgChart1"/>
    <dgm:cxn modelId="{13FA6B0C-7C7F-433A-927B-A4BF91F77AAD}" type="presParOf" srcId="{DB24334C-6607-465F-8922-68670FEFF4C8}" destId="{9FD4AFA1-6123-4A91-B96C-76DE6182AEBB}" srcOrd="1" destOrd="0" presId="urn:microsoft.com/office/officeart/2005/8/layout/orgChart1"/>
    <dgm:cxn modelId="{2CFD9F39-D3E1-42BE-AB68-75511ACF9DD8}" type="presParOf" srcId="{DB24334C-6607-465F-8922-68670FEFF4C8}" destId="{9ECFA798-0203-43CB-9026-F1D9F37878A2}" srcOrd="2" destOrd="0" presId="urn:microsoft.com/office/officeart/2005/8/layout/orgChart1"/>
    <dgm:cxn modelId="{84AB5D3D-2F09-4795-ACBB-7177C5A38459}" type="presParOf" srcId="{1AD1B3DA-D5B5-4DD1-9C22-EF9CB4A6E2D0}" destId="{BFABB64D-E159-49F5-8657-F5C2F43B3E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7D758-B2EF-4A3C-8EA9-7A06C2742E3F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DA4FA14-960D-4DBA-88A8-E6E5D3FFC415}">
      <dgm:prSet phldrT="[Text]" custT="1"/>
      <dgm:spPr/>
      <dgm:t>
        <a:bodyPr/>
        <a:lstStyle/>
        <a:p>
          <a:r>
            <a:rPr lang="en-US" sz="3200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Luas</a:t>
          </a:r>
          <a:endParaRPr lang="en-US" sz="32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2F3D3F-C8D1-4A3D-B008-C10A43A32F94}" type="parTrans" cxnId="{A435C257-0EF1-42FA-BBFF-13C54FB2A47E}">
      <dgm:prSet/>
      <dgm:spPr/>
      <dgm:t>
        <a:bodyPr/>
        <a:lstStyle/>
        <a:p>
          <a:endParaRPr lang="en-US"/>
        </a:p>
      </dgm:t>
    </dgm:pt>
    <dgm:pt modelId="{D12DE915-0816-47B0-9726-C3154C5C2758}" type="sibTrans" cxnId="{A435C257-0EF1-42FA-BBFF-13C54FB2A47E}">
      <dgm:prSet/>
      <dgm:spPr/>
      <dgm:t>
        <a:bodyPr/>
        <a:lstStyle/>
        <a:p>
          <a:endParaRPr lang="en-US"/>
        </a:p>
      </dgm:t>
    </dgm:pt>
    <dgm:pt modelId="{5AA8D0E9-45AE-4BB6-9AA6-F0FA7C2EA67E}">
      <dgm:prSet phldrT="[Text]" custT="1"/>
      <dgm:spPr/>
      <dgm:t>
        <a:bodyPr/>
        <a:lstStyle/>
        <a:p>
          <a:r>
            <a:rPr lang="en-US" sz="2800" b="1" i="1" smtClean="0">
              <a:latin typeface="Calibri" panose="020F0502020204030204" pitchFamily="34" charset="0"/>
              <a:cs typeface="Calibri" panose="020F0502020204030204" pitchFamily="34" charset="0"/>
            </a:rPr>
            <a:t>L = p x l</a:t>
          </a:r>
          <a:endParaRPr lang="en-US" sz="2800" b="1" i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C764A9-82C2-4887-B3CA-3459911300D5}" type="parTrans" cxnId="{06F561D2-4D3E-4B40-829E-88D42D82CC2F}">
      <dgm:prSet/>
      <dgm:spPr/>
      <dgm:t>
        <a:bodyPr/>
        <a:lstStyle/>
        <a:p>
          <a:endParaRPr lang="en-US"/>
        </a:p>
      </dgm:t>
    </dgm:pt>
    <dgm:pt modelId="{B438AF15-279E-4AA9-A7A3-04CE3A2D8C42}" type="sibTrans" cxnId="{06F561D2-4D3E-4B40-829E-88D42D82CC2F}">
      <dgm:prSet/>
      <dgm:spPr/>
      <dgm:t>
        <a:bodyPr/>
        <a:lstStyle/>
        <a:p>
          <a:endParaRPr lang="en-US"/>
        </a:p>
      </dgm:t>
    </dgm:pt>
    <dgm:pt modelId="{702D03E1-394C-43BE-B09F-D7B9B1258930}">
      <dgm:prSet phldrT="[Text]" custT="1"/>
      <dgm:spPr/>
      <dgm:t>
        <a:bodyPr/>
        <a:lstStyle/>
        <a:p>
          <a:r>
            <a:rPr lang="en-US" sz="2800" b="1" smtClean="0">
              <a:latin typeface="Calibri" panose="020F0502020204030204" pitchFamily="34" charset="0"/>
              <a:cs typeface="Calibri" panose="020F0502020204030204" pitchFamily="34" charset="0"/>
            </a:rPr>
            <a:t>Volume</a:t>
          </a:r>
          <a:endParaRPr lang="en-US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CA9C83-0983-4144-900C-3CE65DE93BB2}" type="parTrans" cxnId="{E77EC414-BB54-4416-9FCC-26F372224E19}">
      <dgm:prSet/>
      <dgm:spPr/>
      <dgm:t>
        <a:bodyPr/>
        <a:lstStyle/>
        <a:p>
          <a:endParaRPr lang="en-US"/>
        </a:p>
      </dgm:t>
    </dgm:pt>
    <dgm:pt modelId="{8E9A408B-52D6-42A6-9118-DFF2192123FA}" type="sibTrans" cxnId="{E77EC414-BB54-4416-9FCC-26F372224E19}">
      <dgm:prSet/>
      <dgm:spPr/>
      <dgm:t>
        <a:bodyPr/>
        <a:lstStyle/>
        <a:p>
          <a:endParaRPr lang="en-US"/>
        </a:p>
      </dgm:t>
    </dgm:pt>
    <dgm:pt modelId="{A1A4C20D-53DE-4622-ADC4-102D1F63E612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V = sisi x sisi x sisi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D5D180-B173-4EBE-B180-B105EA373F58}" type="parTrans" cxnId="{4152D0EB-AADF-493D-9260-4EA3EB5ED626}">
      <dgm:prSet/>
      <dgm:spPr/>
      <dgm:t>
        <a:bodyPr/>
        <a:lstStyle/>
        <a:p>
          <a:endParaRPr lang="en-US"/>
        </a:p>
      </dgm:t>
    </dgm:pt>
    <dgm:pt modelId="{54D57DB7-31E3-4BD2-9D28-7CFD1AD1CB03}" type="sibTrans" cxnId="{4152D0EB-AADF-493D-9260-4EA3EB5ED626}">
      <dgm:prSet/>
      <dgm:spPr/>
      <dgm:t>
        <a:bodyPr/>
        <a:lstStyle/>
        <a:p>
          <a:endParaRPr lang="en-US"/>
        </a:p>
      </dgm:t>
    </dgm:pt>
    <dgm:pt modelId="{2FBA4635-5EA1-4C7D-A11C-49658DA77CC3}">
      <dgm:prSet phldrT="[Text]" custT="1"/>
      <dgm:spPr/>
      <dgm:t>
        <a:bodyPr/>
        <a:lstStyle/>
        <a:p>
          <a:r>
            <a:rPr lang="en-US" sz="2800" b="1" smtClean="0">
              <a:latin typeface="Calibri" panose="020F0502020204030204" pitchFamily="34" charset="0"/>
              <a:cs typeface="Calibri" panose="020F0502020204030204" pitchFamily="34" charset="0"/>
            </a:rPr>
            <a:t>Berat</a:t>
          </a:r>
          <a:endParaRPr lang="en-US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2EB642-5E9E-4CEA-BDA7-99AAEEA4889C}" type="parTrans" cxnId="{FF467972-4BB7-47F3-9360-0740796397C7}">
      <dgm:prSet/>
      <dgm:spPr/>
      <dgm:t>
        <a:bodyPr/>
        <a:lstStyle/>
        <a:p>
          <a:endParaRPr lang="en-US"/>
        </a:p>
      </dgm:t>
    </dgm:pt>
    <dgm:pt modelId="{96B0D3BC-8622-40BA-B0D6-DC885379F83D}" type="sibTrans" cxnId="{FF467972-4BB7-47F3-9360-0740796397C7}">
      <dgm:prSet/>
      <dgm:spPr/>
      <dgm:t>
        <a:bodyPr/>
        <a:lstStyle/>
        <a:p>
          <a:endParaRPr lang="en-US"/>
        </a:p>
      </dgm:t>
    </dgm:pt>
    <dgm:pt modelId="{956ABA5E-D0E0-429F-95C6-F1F95F015AA3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W = m x g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4B5203-8973-434F-8B5C-8F687A5125DB}" type="parTrans" cxnId="{ACC3DF56-A990-452D-8D4C-A0DD92526C26}">
      <dgm:prSet/>
      <dgm:spPr/>
      <dgm:t>
        <a:bodyPr/>
        <a:lstStyle/>
        <a:p>
          <a:endParaRPr lang="en-US"/>
        </a:p>
      </dgm:t>
    </dgm:pt>
    <dgm:pt modelId="{5274340C-19FD-4E89-AAA4-F250F7561236}" type="sibTrans" cxnId="{ACC3DF56-A990-452D-8D4C-A0DD92526C26}">
      <dgm:prSet/>
      <dgm:spPr/>
      <dgm:t>
        <a:bodyPr/>
        <a:lstStyle/>
        <a:p>
          <a:endParaRPr lang="en-US"/>
        </a:p>
      </dgm:t>
    </dgm:pt>
    <dgm:pt modelId="{0FF0AF89-632B-46EC-B746-2A5637D6463C}">
      <dgm:prSet phldrT="[Text]" custT="1"/>
      <dgm:spPr/>
      <dgm:t>
        <a:bodyPr/>
        <a:lstStyle/>
        <a:p>
          <a:r>
            <a:rPr lang="en-US" sz="2800" b="1" smtClean="0">
              <a:latin typeface="Calibri" panose="020F0502020204030204" pitchFamily="34" charset="0"/>
              <a:cs typeface="Calibri" panose="020F0502020204030204" pitchFamily="34" charset="0"/>
            </a:rPr>
            <a:t>Gaya </a:t>
          </a:r>
          <a:endParaRPr lang="en-US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3F6F91-A98F-4DE4-8A02-493C35402684}" type="parTrans" cxnId="{23D50F95-96E8-4037-9272-67029A9EAA00}">
      <dgm:prSet/>
      <dgm:spPr/>
      <dgm:t>
        <a:bodyPr/>
        <a:lstStyle/>
        <a:p>
          <a:endParaRPr lang="en-US"/>
        </a:p>
      </dgm:t>
    </dgm:pt>
    <dgm:pt modelId="{78CA1E92-217B-4D65-A491-67C55FCAFBC1}" type="sibTrans" cxnId="{23D50F95-96E8-4037-9272-67029A9EAA00}">
      <dgm:prSet/>
      <dgm:spPr/>
      <dgm:t>
        <a:bodyPr/>
        <a:lstStyle/>
        <a:p>
          <a:endParaRPr lang="en-US"/>
        </a:p>
      </dgm:t>
    </dgm:pt>
    <dgm:pt modelId="{7ED4B0C1-223C-4759-9228-BF0DE175C119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F = m x a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010C9D-FA95-4ED9-AB67-ABF813876673}" type="parTrans" cxnId="{5EC87A37-50BB-4526-BDC1-F29F4CD0A36B}">
      <dgm:prSet/>
      <dgm:spPr/>
      <dgm:t>
        <a:bodyPr/>
        <a:lstStyle/>
        <a:p>
          <a:endParaRPr lang="en-US"/>
        </a:p>
      </dgm:t>
    </dgm:pt>
    <dgm:pt modelId="{1AF0A855-CCFF-4C1A-8A7D-722A17619A0D}" type="sibTrans" cxnId="{5EC87A37-50BB-4526-BDC1-F29F4CD0A36B}">
      <dgm:prSet/>
      <dgm:spPr/>
      <dgm:t>
        <a:bodyPr/>
        <a:lstStyle/>
        <a:p>
          <a:endParaRPr lang="en-US"/>
        </a:p>
      </dgm:t>
    </dgm:pt>
    <dgm:pt modelId="{7DDBF506-175C-4CAE-A5A4-8963BE8DC02B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Massa Jenis 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55A353-5A0E-4B8E-803E-2DDF4D239786}" type="parTrans" cxnId="{492D0B47-7A63-4E75-BC30-230FBBFB740E}">
      <dgm:prSet/>
      <dgm:spPr/>
      <dgm:t>
        <a:bodyPr/>
        <a:lstStyle/>
        <a:p>
          <a:endParaRPr lang="en-US"/>
        </a:p>
      </dgm:t>
    </dgm:pt>
    <dgm:pt modelId="{3E8BB86C-1EFE-4453-8126-53D639D8E1E0}" type="sibTrans" cxnId="{492D0B47-7A63-4E75-BC30-230FBBFB74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BE3E134-2927-4BCC-AADE-30BA43073D84}">
          <dgm:prSet phldrT="[Text]" custT="1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m:rPr>
                      <m:nor/>
                    </m:rPr>
                    <a:rPr lang="el-GR" sz="2400" b="1" i="1" dirty="0" smtClean="0"/>
                    <m:t>ρ</m:t>
                  </m:r>
                  <m:r>
                    <a:rPr lang="en-US" sz="2400" b="1" i="1" dirty="0" smtClean="0">
                      <a:latin typeface="Cambria Math"/>
                    </a:rPr>
                    <m:t>=</m:t>
                  </m:r>
                  <m:f>
                    <m:fPr>
                      <m:ctrlPr>
                        <a:rPr lang="en-US" sz="2400" b="1" i="1" smtClean="0">
                          <a:latin typeface="Cambria Math"/>
                        </a:rPr>
                      </m:ctrlPr>
                    </m:fPr>
                    <m:num>
                      <m:r>
                        <a:rPr lang="en-US" sz="2400" b="1" i="1" smtClean="0">
                          <a:latin typeface="Cambria Math"/>
                        </a:rPr>
                        <m:t>𝒎</m:t>
                      </m:r>
                    </m:num>
                    <m:den>
                      <m:r>
                        <a:rPr lang="en-US" sz="2400" b="1" i="1" smtClean="0">
                          <a:latin typeface="Cambria Math"/>
                        </a:rPr>
                        <m:t>𝒗</m:t>
                      </m:r>
                    </m:den>
                  </m:f>
                </m:oMath>
              </a14:m>
              <a:r>
                <a:rPr lang="en-US" sz="2400" b="1" i="1" dirty="0"/>
                <a:t> 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dgm:t>
        </dgm:pt>
      </mc:Choice>
      <mc:Fallback xmlns="">
        <dgm:pt modelId="{3BE3E134-2927-4BCC-AADE-30BA43073D84}">
          <dgm:prSet phldrT="[Text]" custT="1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l-GR" sz="2400" b="1" i="0" dirty="0" smtClean="0">
                  <a:latin typeface="Cambria Math"/>
                </a:rPr>
                <a:t>"ρ</a:t>
              </a:r>
              <a:r>
                <a:rPr lang="en-US" sz="2400" b="1" i="0" dirty="0" smtClean="0">
                  <a:latin typeface="Cambria Math"/>
                </a:rPr>
                <a:t>"</a:t>
              </a:r>
              <a:r>
                <a:rPr lang="en-US" sz="2400" b="1" i="0" dirty="0" smtClean="0">
                  <a:latin typeface="Cambria Math"/>
                </a:rPr>
                <a:t>=</a:t>
              </a:r>
              <a:r>
                <a:rPr lang="en-US" sz="2400" b="1" i="0" smtClean="0">
                  <a:latin typeface="Cambria Math"/>
                </a:rPr>
                <a:t>𝒎/𝒗</a:t>
              </a:r>
              <a:r>
                <a:rPr lang="en-US" sz="2400" b="1" i="1" dirty="0"/>
                <a:t> 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dgm:t>
        </dgm:pt>
      </mc:Fallback>
    </mc:AlternateContent>
    <dgm:pt modelId="{F1AA17D1-29E4-4A04-8665-0A0AA608B38E}" type="parTrans" cxnId="{0BC5FD47-F9B8-4C0D-8D1D-76517F513B77}">
      <dgm:prSet/>
      <dgm:spPr/>
      <dgm:t>
        <a:bodyPr/>
        <a:lstStyle/>
        <a:p>
          <a:endParaRPr lang="en-US"/>
        </a:p>
      </dgm:t>
    </dgm:pt>
    <dgm:pt modelId="{259019C6-77AB-4BF4-89AF-3DEBB1AF6A8C}" type="sibTrans" cxnId="{0BC5FD47-F9B8-4C0D-8D1D-76517F513B77}">
      <dgm:prSet/>
      <dgm:spPr/>
      <dgm:t>
        <a:bodyPr/>
        <a:lstStyle/>
        <a:p>
          <a:endParaRPr lang="en-US"/>
        </a:p>
      </dgm:t>
    </dgm:pt>
    <dgm:pt modelId="{532143F1-7E9B-434E-987E-EDD174F7EA5E}" type="pres">
      <dgm:prSet presAssocID="{1F77D758-B2EF-4A3C-8EA9-7A06C2742E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8FFF3-09E1-43F9-B7F0-F7E57804B1D6}" type="pres">
      <dgm:prSet presAssocID="{BDA4FA14-960D-4DBA-88A8-E6E5D3FFC415}" presName="linNode" presStyleCnt="0"/>
      <dgm:spPr/>
      <dgm:t>
        <a:bodyPr/>
        <a:lstStyle/>
        <a:p>
          <a:endParaRPr lang="en-US"/>
        </a:p>
      </dgm:t>
    </dgm:pt>
    <dgm:pt modelId="{67E7BCB1-0B99-4E0E-8CC8-083B4A6F19AD}" type="pres">
      <dgm:prSet presAssocID="{BDA4FA14-960D-4DBA-88A8-E6E5D3FFC41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54B11-A038-4E32-A48C-9D729AAA7D6D}" type="pres">
      <dgm:prSet presAssocID="{BDA4FA14-960D-4DBA-88A8-E6E5D3FFC41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AD2C1-82BD-4F1B-B296-867D45C50943}" type="pres">
      <dgm:prSet presAssocID="{D12DE915-0816-47B0-9726-C3154C5C2758}" presName="sp" presStyleCnt="0"/>
      <dgm:spPr/>
      <dgm:t>
        <a:bodyPr/>
        <a:lstStyle/>
        <a:p>
          <a:endParaRPr lang="en-US"/>
        </a:p>
      </dgm:t>
    </dgm:pt>
    <dgm:pt modelId="{17661A3C-6708-4D20-8F86-8EAB14B03F46}" type="pres">
      <dgm:prSet presAssocID="{702D03E1-394C-43BE-B09F-D7B9B1258930}" presName="linNode" presStyleCnt="0"/>
      <dgm:spPr/>
      <dgm:t>
        <a:bodyPr/>
        <a:lstStyle/>
        <a:p>
          <a:endParaRPr lang="en-US"/>
        </a:p>
      </dgm:t>
    </dgm:pt>
    <dgm:pt modelId="{1C9E1BD6-DA72-4884-9C76-1A5BB911CBFE}" type="pres">
      <dgm:prSet presAssocID="{702D03E1-394C-43BE-B09F-D7B9B125893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03B28-C05A-44C8-ACE7-3888DE9BCCE5}" type="pres">
      <dgm:prSet presAssocID="{702D03E1-394C-43BE-B09F-D7B9B125893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A9C1F-6C39-4AF6-9AB5-9674142FD13E}" type="pres">
      <dgm:prSet presAssocID="{8E9A408B-52D6-42A6-9118-DFF2192123FA}" presName="sp" presStyleCnt="0"/>
      <dgm:spPr/>
      <dgm:t>
        <a:bodyPr/>
        <a:lstStyle/>
        <a:p>
          <a:endParaRPr lang="en-US"/>
        </a:p>
      </dgm:t>
    </dgm:pt>
    <dgm:pt modelId="{75C40336-A751-4860-ABBF-19555F66C94D}" type="pres">
      <dgm:prSet presAssocID="{2FBA4635-5EA1-4C7D-A11C-49658DA77CC3}" presName="linNode" presStyleCnt="0"/>
      <dgm:spPr/>
      <dgm:t>
        <a:bodyPr/>
        <a:lstStyle/>
        <a:p>
          <a:endParaRPr lang="en-US"/>
        </a:p>
      </dgm:t>
    </dgm:pt>
    <dgm:pt modelId="{5D62349A-47F7-4CBD-8D28-FC10117BF57E}" type="pres">
      <dgm:prSet presAssocID="{2FBA4635-5EA1-4C7D-A11C-49658DA77CC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4B3E7-977A-48C9-803B-B08210613770}" type="pres">
      <dgm:prSet presAssocID="{2FBA4635-5EA1-4C7D-A11C-49658DA77CC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E1A8A-52CA-4E6C-8E53-0F4309F18ADB}" type="pres">
      <dgm:prSet presAssocID="{96B0D3BC-8622-40BA-B0D6-DC885379F83D}" presName="sp" presStyleCnt="0"/>
      <dgm:spPr/>
      <dgm:t>
        <a:bodyPr/>
        <a:lstStyle/>
        <a:p>
          <a:endParaRPr lang="en-US"/>
        </a:p>
      </dgm:t>
    </dgm:pt>
    <dgm:pt modelId="{17AD256B-28E3-48DE-ACE2-2B37C3B941DA}" type="pres">
      <dgm:prSet presAssocID="{0FF0AF89-632B-46EC-B746-2A5637D6463C}" presName="linNode" presStyleCnt="0"/>
      <dgm:spPr/>
      <dgm:t>
        <a:bodyPr/>
        <a:lstStyle/>
        <a:p>
          <a:endParaRPr lang="en-US"/>
        </a:p>
      </dgm:t>
    </dgm:pt>
    <dgm:pt modelId="{3B593E8F-E0DE-4BE0-9E8B-94E2BD857F0E}" type="pres">
      <dgm:prSet presAssocID="{0FF0AF89-632B-46EC-B746-2A5637D6463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7D670-5EB5-4A27-AC87-74A11806A84C}" type="pres">
      <dgm:prSet presAssocID="{0FF0AF89-632B-46EC-B746-2A5637D6463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60536-65CE-4BCE-98A1-FF49E9F38DB1}" type="pres">
      <dgm:prSet presAssocID="{78CA1E92-217B-4D65-A491-67C55FCAFBC1}" presName="sp" presStyleCnt="0"/>
      <dgm:spPr/>
      <dgm:t>
        <a:bodyPr/>
        <a:lstStyle/>
        <a:p>
          <a:endParaRPr lang="en-US"/>
        </a:p>
      </dgm:t>
    </dgm:pt>
    <dgm:pt modelId="{17B75318-BFB3-47D4-B58C-ED0D2E31B475}" type="pres">
      <dgm:prSet presAssocID="{7DDBF506-175C-4CAE-A5A4-8963BE8DC02B}" presName="linNode" presStyleCnt="0"/>
      <dgm:spPr/>
      <dgm:t>
        <a:bodyPr/>
        <a:lstStyle/>
        <a:p>
          <a:endParaRPr lang="en-US"/>
        </a:p>
      </dgm:t>
    </dgm:pt>
    <dgm:pt modelId="{77A95551-3206-4B8D-9457-2AEC600ED96B}" type="pres">
      <dgm:prSet presAssocID="{7DDBF506-175C-4CAE-A5A4-8963BE8DC02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B9A68-9BD8-4A2C-8C9A-7263C2113919}" type="pres">
      <dgm:prSet presAssocID="{7DDBF506-175C-4CAE-A5A4-8963BE8DC02B}" presName="descendantText" presStyleLbl="alignAccFollowNode1" presStyleIdx="4" presStyleCnt="5" custScaleY="125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561D2-4D3E-4B40-829E-88D42D82CC2F}" srcId="{BDA4FA14-960D-4DBA-88A8-E6E5D3FFC415}" destId="{5AA8D0E9-45AE-4BB6-9AA6-F0FA7C2EA67E}" srcOrd="0" destOrd="0" parTransId="{36C764A9-82C2-4887-B3CA-3459911300D5}" sibTransId="{B438AF15-279E-4AA9-A7A3-04CE3A2D8C42}"/>
    <dgm:cxn modelId="{23D50F95-96E8-4037-9272-67029A9EAA00}" srcId="{1F77D758-B2EF-4A3C-8EA9-7A06C2742E3F}" destId="{0FF0AF89-632B-46EC-B746-2A5637D6463C}" srcOrd="3" destOrd="0" parTransId="{183F6F91-A98F-4DE4-8A02-493C35402684}" sibTransId="{78CA1E92-217B-4D65-A491-67C55FCAFBC1}"/>
    <dgm:cxn modelId="{FF467972-4BB7-47F3-9360-0740796397C7}" srcId="{1F77D758-B2EF-4A3C-8EA9-7A06C2742E3F}" destId="{2FBA4635-5EA1-4C7D-A11C-49658DA77CC3}" srcOrd="2" destOrd="0" parTransId="{C42EB642-5E9E-4CEA-BDA7-99AAEEA4889C}" sibTransId="{96B0D3BC-8622-40BA-B0D6-DC885379F83D}"/>
    <dgm:cxn modelId="{E77EC414-BB54-4416-9FCC-26F372224E19}" srcId="{1F77D758-B2EF-4A3C-8EA9-7A06C2742E3F}" destId="{702D03E1-394C-43BE-B09F-D7B9B1258930}" srcOrd="1" destOrd="0" parTransId="{25CA9C83-0983-4144-900C-3CE65DE93BB2}" sibTransId="{8E9A408B-52D6-42A6-9118-DFF2192123FA}"/>
    <dgm:cxn modelId="{D0C8647A-6324-4C65-B764-038CAEDE6F54}" type="presOf" srcId="{BDA4FA14-960D-4DBA-88A8-E6E5D3FFC415}" destId="{67E7BCB1-0B99-4E0E-8CC8-083B4A6F19AD}" srcOrd="0" destOrd="0" presId="urn:microsoft.com/office/officeart/2005/8/layout/vList5"/>
    <dgm:cxn modelId="{0BC5FD47-F9B8-4C0D-8D1D-76517F513B77}" srcId="{7DDBF506-175C-4CAE-A5A4-8963BE8DC02B}" destId="{3BE3E134-2927-4BCC-AADE-30BA43073D84}" srcOrd="0" destOrd="0" parTransId="{F1AA17D1-29E4-4A04-8665-0A0AA608B38E}" sibTransId="{259019C6-77AB-4BF4-89AF-3DEBB1AF6A8C}"/>
    <dgm:cxn modelId="{AAEA34C3-016A-4105-8824-D5928A0CDFED}" type="presOf" srcId="{7ED4B0C1-223C-4759-9228-BF0DE175C119}" destId="{7007D670-5EB5-4A27-AC87-74A11806A84C}" srcOrd="0" destOrd="0" presId="urn:microsoft.com/office/officeart/2005/8/layout/vList5"/>
    <dgm:cxn modelId="{4152D0EB-AADF-493D-9260-4EA3EB5ED626}" srcId="{702D03E1-394C-43BE-B09F-D7B9B1258930}" destId="{A1A4C20D-53DE-4622-ADC4-102D1F63E612}" srcOrd="0" destOrd="0" parTransId="{8AD5D180-B173-4EBE-B180-B105EA373F58}" sibTransId="{54D57DB7-31E3-4BD2-9D28-7CFD1AD1CB03}"/>
    <dgm:cxn modelId="{A435C257-0EF1-42FA-BBFF-13C54FB2A47E}" srcId="{1F77D758-B2EF-4A3C-8EA9-7A06C2742E3F}" destId="{BDA4FA14-960D-4DBA-88A8-E6E5D3FFC415}" srcOrd="0" destOrd="0" parTransId="{5E2F3D3F-C8D1-4A3D-B008-C10A43A32F94}" sibTransId="{D12DE915-0816-47B0-9726-C3154C5C2758}"/>
    <dgm:cxn modelId="{03CB4768-B407-451C-954D-7E6F20743BB1}" type="presOf" srcId="{1F77D758-B2EF-4A3C-8EA9-7A06C2742E3F}" destId="{532143F1-7E9B-434E-987E-EDD174F7EA5E}" srcOrd="0" destOrd="0" presId="urn:microsoft.com/office/officeart/2005/8/layout/vList5"/>
    <dgm:cxn modelId="{029F8DF2-C38C-4E7C-830D-7EC74EC6A80B}" type="presOf" srcId="{2FBA4635-5EA1-4C7D-A11C-49658DA77CC3}" destId="{5D62349A-47F7-4CBD-8D28-FC10117BF57E}" srcOrd="0" destOrd="0" presId="urn:microsoft.com/office/officeart/2005/8/layout/vList5"/>
    <dgm:cxn modelId="{5BC28EDB-9424-42F3-8FDC-811088FA0A16}" type="presOf" srcId="{3BE3E134-2927-4BCC-AADE-30BA43073D84}" destId="{126B9A68-9BD8-4A2C-8C9A-7263C2113919}" srcOrd="0" destOrd="0" presId="urn:microsoft.com/office/officeart/2005/8/layout/vList5"/>
    <dgm:cxn modelId="{0FE4B673-C329-40DC-B733-8FA61CBE4253}" type="presOf" srcId="{7DDBF506-175C-4CAE-A5A4-8963BE8DC02B}" destId="{77A95551-3206-4B8D-9457-2AEC600ED96B}" srcOrd="0" destOrd="0" presId="urn:microsoft.com/office/officeart/2005/8/layout/vList5"/>
    <dgm:cxn modelId="{5EC87A37-50BB-4526-BDC1-F29F4CD0A36B}" srcId="{0FF0AF89-632B-46EC-B746-2A5637D6463C}" destId="{7ED4B0C1-223C-4759-9228-BF0DE175C119}" srcOrd="0" destOrd="0" parTransId="{58010C9D-FA95-4ED9-AB67-ABF813876673}" sibTransId="{1AF0A855-CCFF-4C1A-8A7D-722A17619A0D}"/>
    <dgm:cxn modelId="{492D0B47-7A63-4E75-BC30-230FBBFB740E}" srcId="{1F77D758-B2EF-4A3C-8EA9-7A06C2742E3F}" destId="{7DDBF506-175C-4CAE-A5A4-8963BE8DC02B}" srcOrd="4" destOrd="0" parTransId="{3255A353-5A0E-4B8E-803E-2DDF4D239786}" sibTransId="{3E8BB86C-1EFE-4453-8126-53D639D8E1E0}"/>
    <dgm:cxn modelId="{ACC3DF56-A990-452D-8D4C-A0DD92526C26}" srcId="{2FBA4635-5EA1-4C7D-A11C-49658DA77CC3}" destId="{956ABA5E-D0E0-429F-95C6-F1F95F015AA3}" srcOrd="0" destOrd="0" parTransId="{B74B5203-8973-434F-8B5C-8F687A5125DB}" sibTransId="{5274340C-19FD-4E89-AAA4-F250F7561236}"/>
    <dgm:cxn modelId="{5D960510-405C-40E8-A5AD-1CE56FCF9ACE}" type="presOf" srcId="{5AA8D0E9-45AE-4BB6-9AA6-F0FA7C2EA67E}" destId="{BF254B11-A038-4E32-A48C-9D729AAA7D6D}" srcOrd="0" destOrd="0" presId="urn:microsoft.com/office/officeart/2005/8/layout/vList5"/>
    <dgm:cxn modelId="{D93D579B-35B9-441E-B98C-15C995B2DBA5}" type="presOf" srcId="{702D03E1-394C-43BE-B09F-D7B9B1258930}" destId="{1C9E1BD6-DA72-4884-9C76-1A5BB911CBFE}" srcOrd="0" destOrd="0" presId="urn:microsoft.com/office/officeart/2005/8/layout/vList5"/>
    <dgm:cxn modelId="{6AAFF6F7-F87F-4E01-BFAF-9A4F2424B08B}" type="presOf" srcId="{956ABA5E-D0E0-429F-95C6-F1F95F015AA3}" destId="{3EC4B3E7-977A-48C9-803B-B08210613770}" srcOrd="0" destOrd="0" presId="urn:microsoft.com/office/officeart/2005/8/layout/vList5"/>
    <dgm:cxn modelId="{766E55C4-6882-4853-9E0B-4D97EFBE6FAD}" type="presOf" srcId="{0FF0AF89-632B-46EC-B746-2A5637D6463C}" destId="{3B593E8F-E0DE-4BE0-9E8B-94E2BD857F0E}" srcOrd="0" destOrd="0" presId="urn:microsoft.com/office/officeart/2005/8/layout/vList5"/>
    <dgm:cxn modelId="{CB6C024A-01B9-4A86-BDC7-7733AF61490A}" type="presOf" srcId="{A1A4C20D-53DE-4622-ADC4-102D1F63E612}" destId="{55003B28-C05A-44C8-ACE7-3888DE9BCCE5}" srcOrd="0" destOrd="0" presId="urn:microsoft.com/office/officeart/2005/8/layout/vList5"/>
    <dgm:cxn modelId="{1248B200-7005-484E-9563-0AA07C42908B}" type="presParOf" srcId="{532143F1-7E9B-434E-987E-EDD174F7EA5E}" destId="{1198FFF3-09E1-43F9-B7F0-F7E57804B1D6}" srcOrd="0" destOrd="0" presId="urn:microsoft.com/office/officeart/2005/8/layout/vList5"/>
    <dgm:cxn modelId="{1A9D3501-C8EC-4378-A378-9FD3493C793E}" type="presParOf" srcId="{1198FFF3-09E1-43F9-B7F0-F7E57804B1D6}" destId="{67E7BCB1-0B99-4E0E-8CC8-083B4A6F19AD}" srcOrd="0" destOrd="0" presId="urn:microsoft.com/office/officeart/2005/8/layout/vList5"/>
    <dgm:cxn modelId="{E98912BD-805E-4324-BF1C-9BF2B24E4DDC}" type="presParOf" srcId="{1198FFF3-09E1-43F9-B7F0-F7E57804B1D6}" destId="{BF254B11-A038-4E32-A48C-9D729AAA7D6D}" srcOrd="1" destOrd="0" presId="urn:microsoft.com/office/officeart/2005/8/layout/vList5"/>
    <dgm:cxn modelId="{2B5B1B30-D947-44D3-ACD7-0C5104632427}" type="presParOf" srcId="{532143F1-7E9B-434E-987E-EDD174F7EA5E}" destId="{CC6AD2C1-82BD-4F1B-B296-867D45C50943}" srcOrd="1" destOrd="0" presId="urn:microsoft.com/office/officeart/2005/8/layout/vList5"/>
    <dgm:cxn modelId="{E1E62D99-3999-449F-B795-33380234C675}" type="presParOf" srcId="{532143F1-7E9B-434E-987E-EDD174F7EA5E}" destId="{17661A3C-6708-4D20-8F86-8EAB14B03F46}" srcOrd="2" destOrd="0" presId="urn:microsoft.com/office/officeart/2005/8/layout/vList5"/>
    <dgm:cxn modelId="{636DF02E-A4B0-4EE9-8638-7AAD8E218CB3}" type="presParOf" srcId="{17661A3C-6708-4D20-8F86-8EAB14B03F46}" destId="{1C9E1BD6-DA72-4884-9C76-1A5BB911CBFE}" srcOrd="0" destOrd="0" presId="urn:microsoft.com/office/officeart/2005/8/layout/vList5"/>
    <dgm:cxn modelId="{A2E6C5D7-F6D2-490C-86D4-67AB0C847BDA}" type="presParOf" srcId="{17661A3C-6708-4D20-8F86-8EAB14B03F46}" destId="{55003B28-C05A-44C8-ACE7-3888DE9BCCE5}" srcOrd="1" destOrd="0" presId="urn:microsoft.com/office/officeart/2005/8/layout/vList5"/>
    <dgm:cxn modelId="{A445ADD6-B2AD-4DAB-8C72-A369E2612AF5}" type="presParOf" srcId="{532143F1-7E9B-434E-987E-EDD174F7EA5E}" destId="{51FA9C1F-6C39-4AF6-9AB5-9674142FD13E}" srcOrd="3" destOrd="0" presId="urn:microsoft.com/office/officeart/2005/8/layout/vList5"/>
    <dgm:cxn modelId="{A91E92C2-9216-45A3-91D1-C6FC657BD818}" type="presParOf" srcId="{532143F1-7E9B-434E-987E-EDD174F7EA5E}" destId="{75C40336-A751-4860-ABBF-19555F66C94D}" srcOrd="4" destOrd="0" presId="urn:microsoft.com/office/officeart/2005/8/layout/vList5"/>
    <dgm:cxn modelId="{61BAD7DA-CD8F-4B4E-8D64-BD86DD17EACD}" type="presParOf" srcId="{75C40336-A751-4860-ABBF-19555F66C94D}" destId="{5D62349A-47F7-4CBD-8D28-FC10117BF57E}" srcOrd="0" destOrd="0" presId="urn:microsoft.com/office/officeart/2005/8/layout/vList5"/>
    <dgm:cxn modelId="{630D4554-5DC6-4EBE-817B-3826DFDB751F}" type="presParOf" srcId="{75C40336-A751-4860-ABBF-19555F66C94D}" destId="{3EC4B3E7-977A-48C9-803B-B08210613770}" srcOrd="1" destOrd="0" presId="urn:microsoft.com/office/officeart/2005/8/layout/vList5"/>
    <dgm:cxn modelId="{9C5E879B-77DC-4B4F-92BA-B9908B0A2EF6}" type="presParOf" srcId="{532143F1-7E9B-434E-987E-EDD174F7EA5E}" destId="{CEDE1A8A-52CA-4E6C-8E53-0F4309F18ADB}" srcOrd="5" destOrd="0" presId="urn:microsoft.com/office/officeart/2005/8/layout/vList5"/>
    <dgm:cxn modelId="{FD9BA0FE-BB56-4B47-8DEC-DA9CD781B9D3}" type="presParOf" srcId="{532143F1-7E9B-434E-987E-EDD174F7EA5E}" destId="{17AD256B-28E3-48DE-ACE2-2B37C3B941DA}" srcOrd="6" destOrd="0" presId="urn:microsoft.com/office/officeart/2005/8/layout/vList5"/>
    <dgm:cxn modelId="{8EBB1849-6D65-4A33-9F1E-F9E594194B2D}" type="presParOf" srcId="{17AD256B-28E3-48DE-ACE2-2B37C3B941DA}" destId="{3B593E8F-E0DE-4BE0-9E8B-94E2BD857F0E}" srcOrd="0" destOrd="0" presId="urn:microsoft.com/office/officeart/2005/8/layout/vList5"/>
    <dgm:cxn modelId="{DE08AED5-95B3-4D37-BAA9-0C6303C56D6C}" type="presParOf" srcId="{17AD256B-28E3-48DE-ACE2-2B37C3B941DA}" destId="{7007D670-5EB5-4A27-AC87-74A11806A84C}" srcOrd="1" destOrd="0" presId="urn:microsoft.com/office/officeart/2005/8/layout/vList5"/>
    <dgm:cxn modelId="{D637F791-263C-4A99-9F68-D9BDB82BF6CF}" type="presParOf" srcId="{532143F1-7E9B-434E-987E-EDD174F7EA5E}" destId="{82F60536-65CE-4BCE-98A1-FF49E9F38DB1}" srcOrd="7" destOrd="0" presId="urn:microsoft.com/office/officeart/2005/8/layout/vList5"/>
    <dgm:cxn modelId="{E94DFCFE-A83D-4F24-AD55-FDAC90FB5009}" type="presParOf" srcId="{532143F1-7E9B-434E-987E-EDD174F7EA5E}" destId="{17B75318-BFB3-47D4-B58C-ED0D2E31B475}" srcOrd="8" destOrd="0" presId="urn:microsoft.com/office/officeart/2005/8/layout/vList5"/>
    <dgm:cxn modelId="{D3969445-6BD7-4BF1-9F92-FB1A15128822}" type="presParOf" srcId="{17B75318-BFB3-47D4-B58C-ED0D2E31B475}" destId="{77A95551-3206-4B8D-9457-2AEC600ED96B}" srcOrd="0" destOrd="0" presId="urn:microsoft.com/office/officeart/2005/8/layout/vList5"/>
    <dgm:cxn modelId="{70C25D26-FC7D-4314-96A2-913F7610903D}" type="presParOf" srcId="{17B75318-BFB3-47D4-B58C-ED0D2E31B475}" destId="{126B9A68-9BD8-4A2C-8C9A-7263C21139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7D758-B2EF-4A3C-8EA9-7A06C2742E3F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DA4FA14-960D-4DBA-88A8-E6E5D3FFC415}">
      <dgm:prSet phldrT="[Text]" custT="1"/>
      <dgm:spPr/>
      <dgm:t>
        <a:bodyPr/>
        <a:lstStyle/>
        <a:p>
          <a:r>
            <a:rPr lang="en-US" sz="3200" b="1" dirty="0" err="1" smtClean="0">
              <a:latin typeface="Calibri" panose="020F0502020204030204" pitchFamily="34" charset="0"/>
              <a:cs typeface="Calibri" panose="020F0502020204030204" pitchFamily="34" charset="0"/>
            </a:rPr>
            <a:t>Luas</a:t>
          </a:r>
          <a:endParaRPr lang="en-US" sz="32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2F3D3F-C8D1-4A3D-B008-C10A43A32F94}" type="parTrans" cxnId="{A435C257-0EF1-42FA-BBFF-13C54FB2A47E}">
      <dgm:prSet/>
      <dgm:spPr/>
      <dgm:t>
        <a:bodyPr/>
        <a:lstStyle/>
        <a:p>
          <a:endParaRPr lang="en-US"/>
        </a:p>
      </dgm:t>
    </dgm:pt>
    <dgm:pt modelId="{D12DE915-0816-47B0-9726-C3154C5C2758}" type="sibTrans" cxnId="{A435C257-0EF1-42FA-BBFF-13C54FB2A47E}">
      <dgm:prSet/>
      <dgm:spPr/>
      <dgm:t>
        <a:bodyPr/>
        <a:lstStyle/>
        <a:p>
          <a:endParaRPr lang="en-US"/>
        </a:p>
      </dgm:t>
    </dgm:pt>
    <dgm:pt modelId="{5AA8D0E9-45AE-4BB6-9AA6-F0FA7C2EA67E}">
      <dgm:prSet phldrT="[Text]" custT="1"/>
      <dgm:spPr/>
      <dgm:t>
        <a:bodyPr/>
        <a:lstStyle/>
        <a:p>
          <a:r>
            <a:rPr lang="en-US" sz="2800" b="1" i="1" smtClean="0">
              <a:latin typeface="Calibri" panose="020F0502020204030204" pitchFamily="34" charset="0"/>
              <a:cs typeface="Calibri" panose="020F0502020204030204" pitchFamily="34" charset="0"/>
            </a:rPr>
            <a:t>L = p x l</a:t>
          </a:r>
          <a:endParaRPr lang="en-US" sz="2800" b="1" i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C764A9-82C2-4887-B3CA-3459911300D5}" type="parTrans" cxnId="{06F561D2-4D3E-4B40-829E-88D42D82CC2F}">
      <dgm:prSet/>
      <dgm:spPr/>
      <dgm:t>
        <a:bodyPr/>
        <a:lstStyle/>
        <a:p>
          <a:endParaRPr lang="en-US"/>
        </a:p>
      </dgm:t>
    </dgm:pt>
    <dgm:pt modelId="{B438AF15-279E-4AA9-A7A3-04CE3A2D8C42}" type="sibTrans" cxnId="{06F561D2-4D3E-4B40-829E-88D42D82CC2F}">
      <dgm:prSet/>
      <dgm:spPr/>
      <dgm:t>
        <a:bodyPr/>
        <a:lstStyle/>
        <a:p>
          <a:endParaRPr lang="en-US"/>
        </a:p>
      </dgm:t>
    </dgm:pt>
    <dgm:pt modelId="{702D03E1-394C-43BE-B09F-D7B9B1258930}">
      <dgm:prSet phldrT="[Text]" custT="1"/>
      <dgm:spPr/>
      <dgm:t>
        <a:bodyPr/>
        <a:lstStyle/>
        <a:p>
          <a:r>
            <a:rPr lang="en-US" sz="2800" b="1" smtClean="0">
              <a:latin typeface="Calibri" panose="020F0502020204030204" pitchFamily="34" charset="0"/>
              <a:cs typeface="Calibri" panose="020F0502020204030204" pitchFamily="34" charset="0"/>
            </a:rPr>
            <a:t>Volume</a:t>
          </a:r>
          <a:endParaRPr lang="en-US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CA9C83-0983-4144-900C-3CE65DE93BB2}" type="parTrans" cxnId="{E77EC414-BB54-4416-9FCC-26F372224E19}">
      <dgm:prSet/>
      <dgm:spPr/>
      <dgm:t>
        <a:bodyPr/>
        <a:lstStyle/>
        <a:p>
          <a:endParaRPr lang="en-US"/>
        </a:p>
      </dgm:t>
    </dgm:pt>
    <dgm:pt modelId="{8E9A408B-52D6-42A6-9118-DFF2192123FA}" type="sibTrans" cxnId="{E77EC414-BB54-4416-9FCC-26F372224E19}">
      <dgm:prSet/>
      <dgm:spPr/>
      <dgm:t>
        <a:bodyPr/>
        <a:lstStyle/>
        <a:p>
          <a:endParaRPr lang="en-US"/>
        </a:p>
      </dgm:t>
    </dgm:pt>
    <dgm:pt modelId="{A1A4C20D-53DE-4622-ADC4-102D1F63E612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V = sisi x sisi x sisi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D5D180-B173-4EBE-B180-B105EA373F58}" type="parTrans" cxnId="{4152D0EB-AADF-493D-9260-4EA3EB5ED626}">
      <dgm:prSet/>
      <dgm:spPr/>
      <dgm:t>
        <a:bodyPr/>
        <a:lstStyle/>
        <a:p>
          <a:endParaRPr lang="en-US"/>
        </a:p>
      </dgm:t>
    </dgm:pt>
    <dgm:pt modelId="{54D57DB7-31E3-4BD2-9D28-7CFD1AD1CB03}" type="sibTrans" cxnId="{4152D0EB-AADF-493D-9260-4EA3EB5ED626}">
      <dgm:prSet/>
      <dgm:spPr/>
      <dgm:t>
        <a:bodyPr/>
        <a:lstStyle/>
        <a:p>
          <a:endParaRPr lang="en-US"/>
        </a:p>
      </dgm:t>
    </dgm:pt>
    <dgm:pt modelId="{2FBA4635-5EA1-4C7D-A11C-49658DA77CC3}">
      <dgm:prSet phldrT="[Text]" custT="1"/>
      <dgm:spPr/>
      <dgm:t>
        <a:bodyPr/>
        <a:lstStyle/>
        <a:p>
          <a:r>
            <a:rPr lang="en-US" sz="2800" b="1" smtClean="0">
              <a:latin typeface="Calibri" panose="020F0502020204030204" pitchFamily="34" charset="0"/>
              <a:cs typeface="Calibri" panose="020F0502020204030204" pitchFamily="34" charset="0"/>
            </a:rPr>
            <a:t>Berat</a:t>
          </a:r>
          <a:endParaRPr lang="en-US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2EB642-5E9E-4CEA-BDA7-99AAEEA4889C}" type="parTrans" cxnId="{FF467972-4BB7-47F3-9360-0740796397C7}">
      <dgm:prSet/>
      <dgm:spPr/>
      <dgm:t>
        <a:bodyPr/>
        <a:lstStyle/>
        <a:p>
          <a:endParaRPr lang="en-US"/>
        </a:p>
      </dgm:t>
    </dgm:pt>
    <dgm:pt modelId="{96B0D3BC-8622-40BA-B0D6-DC885379F83D}" type="sibTrans" cxnId="{FF467972-4BB7-47F3-9360-0740796397C7}">
      <dgm:prSet/>
      <dgm:spPr/>
      <dgm:t>
        <a:bodyPr/>
        <a:lstStyle/>
        <a:p>
          <a:endParaRPr lang="en-US"/>
        </a:p>
      </dgm:t>
    </dgm:pt>
    <dgm:pt modelId="{956ABA5E-D0E0-429F-95C6-F1F95F015AA3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W = m x g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4B5203-8973-434F-8B5C-8F687A5125DB}" type="parTrans" cxnId="{ACC3DF56-A990-452D-8D4C-A0DD92526C26}">
      <dgm:prSet/>
      <dgm:spPr/>
      <dgm:t>
        <a:bodyPr/>
        <a:lstStyle/>
        <a:p>
          <a:endParaRPr lang="en-US"/>
        </a:p>
      </dgm:t>
    </dgm:pt>
    <dgm:pt modelId="{5274340C-19FD-4E89-AAA4-F250F7561236}" type="sibTrans" cxnId="{ACC3DF56-A990-452D-8D4C-A0DD92526C26}">
      <dgm:prSet/>
      <dgm:spPr/>
      <dgm:t>
        <a:bodyPr/>
        <a:lstStyle/>
        <a:p>
          <a:endParaRPr lang="en-US"/>
        </a:p>
      </dgm:t>
    </dgm:pt>
    <dgm:pt modelId="{0FF0AF89-632B-46EC-B746-2A5637D6463C}">
      <dgm:prSet phldrT="[Text]" custT="1"/>
      <dgm:spPr/>
      <dgm:t>
        <a:bodyPr/>
        <a:lstStyle/>
        <a:p>
          <a:r>
            <a:rPr lang="en-US" sz="2800" b="1" smtClean="0">
              <a:latin typeface="Calibri" panose="020F0502020204030204" pitchFamily="34" charset="0"/>
              <a:cs typeface="Calibri" panose="020F0502020204030204" pitchFamily="34" charset="0"/>
            </a:rPr>
            <a:t>Gaya </a:t>
          </a:r>
          <a:endParaRPr lang="en-US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3F6F91-A98F-4DE4-8A02-493C35402684}" type="parTrans" cxnId="{23D50F95-96E8-4037-9272-67029A9EAA00}">
      <dgm:prSet/>
      <dgm:spPr/>
      <dgm:t>
        <a:bodyPr/>
        <a:lstStyle/>
        <a:p>
          <a:endParaRPr lang="en-US"/>
        </a:p>
      </dgm:t>
    </dgm:pt>
    <dgm:pt modelId="{78CA1E92-217B-4D65-A491-67C55FCAFBC1}" type="sibTrans" cxnId="{23D50F95-96E8-4037-9272-67029A9EAA00}">
      <dgm:prSet/>
      <dgm:spPr/>
      <dgm:t>
        <a:bodyPr/>
        <a:lstStyle/>
        <a:p>
          <a:endParaRPr lang="en-US"/>
        </a:p>
      </dgm:t>
    </dgm:pt>
    <dgm:pt modelId="{7ED4B0C1-223C-4759-9228-BF0DE175C119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F = m x a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010C9D-FA95-4ED9-AB67-ABF813876673}" type="parTrans" cxnId="{5EC87A37-50BB-4526-BDC1-F29F4CD0A36B}">
      <dgm:prSet/>
      <dgm:spPr/>
      <dgm:t>
        <a:bodyPr/>
        <a:lstStyle/>
        <a:p>
          <a:endParaRPr lang="en-US"/>
        </a:p>
      </dgm:t>
    </dgm:pt>
    <dgm:pt modelId="{1AF0A855-CCFF-4C1A-8A7D-722A17619A0D}" type="sibTrans" cxnId="{5EC87A37-50BB-4526-BDC1-F29F4CD0A36B}">
      <dgm:prSet/>
      <dgm:spPr/>
      <dgm:t>
        <a:bodyPr/>
        <a:lstStyle/>
        <a:p>
          <a:endParaRPr lang="en-US"/>
        </a:p>
      </dgm:t>
    </dgm:pt>
    <dgm:pt modelId="{7DDBF506-175C-4CAE-A5A4-8963BE8DC02B}">
      <dgm:prSet phldrT="[Text]" custT="1"/>
      <dgm:spPr/>
      <dgm:t>
        <a:bodyPr/>
        <a:lstStyle/>
        <a:p>
          <a:r>
            <a:rPr lang="en-US" sz="2400" b="1" smtClean="0">
              <a:latin typeface="Calibri" panose="020F0502020204030204" pitchFamily="34" charset="0"/>
              <a:cs typeface="Calibri" panose="020F0502020204030204" pitchFamily="34" charset="0"/>
            </a:rPr>
            <a:t>Massa Jenis 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55A353-5A0E-4B8E-803E-2DDF4D239786}" type="parTrans" cxnId="{492D0B47-7A63-4E75-BC30-230FBBFB740E}">
      <dgm:prSet/>
      <dgm:spPr/>
      <dgm:t>
        <a:bodyPr/>
        <a:lstStyle/>
        <a:p>
          <a:endParaRPr lang="en-US"/>
        </a:p>
      </dgm:t>
    </dgm:pt>
    <dgm:pt modelId="{3E8BB86C-1EFE-4453-8126-53D639D8E1E0}" type="sibTrans" cxnId="{492D0B47-7A63-4E75-BC30-230FBBFB740E}">
      <dgm:prSet/>
      <dgm:spPr/>
      <dgm:t>
        <a:bodyPr/>
        <a:lstStyle/>
        <a:p>
          <a:endParaRPr lang="en-US"/>
        </a:p>
      </dgm:t>
    </dgm:pt>
    <dgm:pt modelId="{3BE3E134-2927-4BCC-AADE-30BA43073D84}">
      <dgm:prSet phldrT="[Text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1AA17D1-29E4-4A04-8665-0A0AA608B38E}" type="parTrans" cxnId="{0BC5FD47-F9B8-4C0D-8D1D-76517F513B77}">
      <dgm:prSet/>
      <dgm:spPr/>
      <dgm:t>
        <a:bodyPr/>
        <a:lstStyle/>
        <a:p>
          <a:endParaRPr lang="en-US"/>
        </a:p>
      </dgm:t>
    </dgm:pt>
    <dgm:pt modelId="{259019C6-77AB-4BF4-89AF-3DEBB1AF6A8C}" type="sibTrans" cxnId="{0BC5FD47-F9B8-4C0D-8D1D-76517F513B77}">
      <dgm:prSet/>
      <dgm:spPr/>
      <dgm:t>
        <a:bodyPr/>
        <a:lstStyle/>
        <a:p>
          <a:endParaRPr lang="en-US"/>
        </a:p>
      </dgm:t>
    </dgm:pt>
    <dgm:pt modelId="{532143F1-7E9B-434E-987E-EDD174F7EA5E}" type="pres">
      <dgm:prSet presAssocID="{1F77D758-B2EF-4A3C-8EA9-7A06C2742E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8FFF3-09E1-43F9-B7F0-F7E57804B1D6}" type="pres">
      <dgm:prSet presAssocID="{BDA4FA14-960D-4DBA-88A8-E6E5D3FFC415}" presName="linNode" presStyleCnt="0"/>
      <dgm:spPr/>
      <dgm:t>
        <a:bodyPr/>
        <a:lstStyle/>
        <a:p>
          <a:endParaRPr lang="en-US"/>
        </a:p>
      </dgm:t>
    </dgm:pt>
    <dgm:pt modelId="{67E7BCB1-0B99-4E0E-8CC8-083B4A6F19AD}" type="pres">
      <dgm:prSet presAssocID="{BDA4FA14-960D-4DBA-88A8-E6E5D3FFC41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54B11-A038-4E32-A48C-9D729AAA7D6D}" type="pres">
      <dgm:prSet presAssocID="{BDA4FA14-960D-4DBA-88A8-E6E5D3FFC41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AD2C1-82BD-4F1B-B296-867D45C50943}" type="pres">
      <dgm:prSet presAssocID="{D12DE915-0816-47B0-9726-C3154C5C2758}" presName="sp" presStyleCnt="0"/>
      <dgm:spPr/>
      <dgm:t>
        <a:bodyPr/>
        <a:lstStyle/>
        <a:p>
          <a:endParaRPr lang="en-US"/>
        </a:p>
      </dgm:t>
    </dgm:pt>
    <dgm:pt modelId="{17661A3C-6708-4D20-8F86-8EAB14B03F46}" type="pres">
      <dgm:prSet presAssocID="{702D03E1-394C-43BE-B09F-D7B9B1258930}" presName="linNode" presStyleCnt="0"/>
      <dgm:spPr/>
      <dgm:t>
        <a:bodyPr/>
        <a:lstStyle/>
        <a:p>
          <a:endParaRPr lang="en-US"/>
        </a:p>
      </dgm:t>
    </dgm:pt>
    <dgm:pt modelId="{1C9E1BD6-DA72-4884-9C76-1A5BB911CBFE}" type="pres">
      <dgm:prSet presAssocID="{702D03E1-394C-43BE-B09F-D7B9B125893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03B28-C05A-44C8-ACE7-3888DE9BCCE5}" type="pres">
      <dgm:prSet presAssocID="{702D03E1-394C-43BE-B09F-D7B9B125893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A9C1F-6C39-4AF6-9AB5-9674142FD13E}" type="pres">
      <dgm:prSet presAssocID="{8E9A408B-52D6-42A6-9118-DFF2192123FA}" presName="sp" presStyleCnt="0"/>
      <dgm:spPr/>
      <dgm:t>
        <a:bodyPr/>
        <a:lstStyle/>
        <a:p>
          <a:endParaRPr lang="en-US"/>
        </a:p>
      </dgm:t>
    </dgm:pt>
    <dgm:pt modelId="{75C40336-A751-4860-ABBF-19555F66C94D}" type="pres">
      <dgm:prSet presAssocID="{2FBA4635-5EA1-4C7D-A11C-49658DA77CC3}" presName="linNode" presStyleCnt="0"/>
      <dgm:spPr/>
      <dgm:t>
        <a:bodyPr/>
        <a:lstStyle/>
        <a:p>
          <a:endParaRPr lang="en-US"/>
        </a:p>
      </dgm:t>
    </dgm:pt>
    <dgm:pt modelId="{5D62349A-47F7-4CBD-8D28-FC10117BF57E}" type="pres">
      <dgm:prSet presAssocID="{2FBA4635-5EA1-4C7D-A11C-49658DA77CC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4B3E7-977A-48C9-803B-B08210613770}" type="pres">
      <dgm:prSet presAssocID="{2FBA4635-5EA1-4C7D-A11C-49658DA77CC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E1A8A-52CA-4E6C-8E53-0F4309F18ADB}" type="pres">
      <dgm:prSet presAssocID="{96B0D3BC-8622-40BA-B0D6-DC885379F83D}" presName="sp" presStyleCnt="0"/>
      <dgm:spPr/>
      <dgm:t>
        <a:bodyPr/>
        <a:lstStyle/>
        <a:p>
          <a:endParaRPr lang="en-US"/>
        </a:p>
      </dgm:t>
    </dgm:pt>
    <dgm:pt modelId="{17AD256B-28E3-48DE-ACE2-2B37C3B941DA}" type="pres">
      <dgm:prSet presAssocID="{0FF0AF89-632B-46EC-B746-2A5637D6463C}" presName="linNode" presStyleCnt="0"/>
      <dgm:spPr/>
      <dgm:t>
        <a:bodyPr/>
        <a:lstStyle/>
        <a:p>
          <a:endParaRPr lang="en-US"/>
        </a:p>
      </dgm:t>
    </dgm:pt>
    <dgm:pt modelId="{3B593E8F-E0DE-4BE0-9E8B-94E2BD857F0E}" type="pres">
      <dgm:prSet presAssocID="{0FF0AF89-632B-46EC-B746-2A5637D6463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7D670-5EB5-4A27-AC87-74A11806A84C}" type="pres">
      <dgm:prSet presAssocID="{0FF0AF89-632B-46EC-B746-2A5637D6463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60536-65CE-4BCE-98A1-FF49E9F38DB1}" type="pres">
      <dgm:prSet presAssocID="{78CA1E92-217B-4D65-A491-67C55FCAFBC1}" presName="sp" presStyleCnt="0"/>
      <dgm:spPr/>
      <dgm:t>
        <a:bodyPr/>
        <a:lstStyle/>
        <a:p>
          <a:endParaRPr lang="en-US"/>
        </a:p>
      </dgm:t>
    </dgm:pt>
    <dgm:pt modelId="{17B75318-BFB3-47D4-B58C-ED0D2E31B475}" type="pres">
      <dgm:prSet presAssocID="{7DDBF506-175C-4CAE-A5A4-8963BE8DC02B}" presName="linNode" presStyleCnt="0"/>
      <dgm:spPr/>
      <dgm:t>
        <a:bodyPr/>
        <a:lstStyle/>
        <a:p>
          <a:endParaRPr lang="en-US"/>
        </a:p>
      </dgm:t>
    </dgm:pt>
    <dgm:pt modelId="{77A95551-3206-4B8D-9457-2AEC600ED96B}" type="pres">
      <dgm:prSet presAssocID="{7DDBF506-175C-4CAE-A5A4-8963BE8DC02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B9A68-9BD8-4A2C-8C9A-7263C2113919}" type="pres">
      <dgm:prSet presAssocID="{7DDBF506-175C-4CAE-A5A4-8963BE8DC02B}" presName="descendantText" presStyleLbl="alignAccFollowNode1" presStyleIdx="4" presStyleCnt="5" custScaleY="125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561D2-4D3E-4B40-829E-88D42D82CC2F}" srcId="{BDA4FA14-960D-4DBA-88A8-E6E5D3FFC415}" destId="{5AA8D0E9-45AE-4BB6-9AA6-F0FA7C2EA67E}" srcOrd="0" destOrd="0" parTransId="{36C764A9-82C2-4887-B3CA-3459911300D5}" sibTransId="{B438AF15-279E-4AA9-A7A3-04CE3A2D8C42}"/>
    <dgm:cxn modelId="{23D50F95-96E8-4037-9272-67029A9EAA00}" srcId="{1F77D758-B2EF-4A3C-8EA9-7A06C2742E3F}" destId="{0FF0AF89-632B-46EC-B746-2A5637D6463C}" srcOrd="3" destOrd="0" parTransId="{183F6F91-A98F-4DE4-8A02-493C35402684}" sibTransId="{78CA1E92-217B-4D65-A491-67C55FCAFBC1}"/>
    <dgm:cxn modelId="{FF467972-4BB7-47F3-9360-0740796397C7}" srcId="{1F77D758-B2EF-4A3C-8EA9-7A06C2742E3F}" destId="{2FBA4635-5EA1-4C7D-A11C-49658DA77CC3}" srcOrd="2" destOrd="0" parTransId="{C42EB642-5E9E-4CEA-BDA7-99AAEEA4889C}" sibTransId="{96B0D3BC-8622-40BA-B0D6-DC885379F83D}"/>
    <dgm:cxn modelId="{E77EC414-BB54-4416-9FCC-26F372224E19}" srcId="{1F77D758-B2EF-4A3C-8EA9-7A06C2742E3F}" destId="{702D03E1-394C-43BE-B09F-D7B9B1258930}" srcOrd="1" destOrd="0" parTransId="{25CA9C83-0983-4144-900C-3CE65DE93BB2}" sibTransId="{8E9A408B-52D6-42A6-9118-DFF2192123FA}"/>
    <dgm:cxn modelId="{D0C8647A-6324-4C65-B764-038CAEDE6F54}" type="presOf" srcId="{BDA4FA14-960D-4DBA-88A8-E6E5D3FFC415}" destId="{67E7BCB1-0B99-4E0E-8CC8-083B4A6F19AD}" srcOrd="0" destOrd="0" presId="urn:microsoft.com/office/officeart/2005/8/layout/vList5"/>
    <dgm:cxn modelId="{0BC5FD47-F9B8-4C0D-8D1D-76517F513B77}" srcId="{7DDBF506-175C-4CAE-A5A4-8963BE8DC02B}" destId="{3BE3E134-2927-4BCC-AADE-30BA43073D84}" srcOrd="0" destOrd="0" parTransId="{F1AA17D1-29E4-4A04-8665-0A0AA608B38E}" sibTransId="{259019C6-77AB-4BF4-89AF-3DEBB1AF6A8C}"/>
    <dgm:cxn modelId="{AAEA34C3-016A-4105-8824-D5928A0CDFED}" type="presOf" srcId="{7ED4B0C1-223C-4759-9228-BF0DE175C119}" destId="{7007D670-5EB5-4A27-AC87-74A11806A84C}" srcOrd="0" destOrd="0" presId="urn:microsoft.com/office/officeart/2005/8/layout/vList5"/>
    <dgm:cxn modelId="{4152D0EB-AADF-493D-9260-4EA3EB5ED626}" srcId="{702D03E1-394C-43BE-B09F-D7B9B1258930}" destId="{A1A4C20D-53DE-4622-ADC4-102D1F63E612}" srcOrd="0" destOrd="0" parTransId="{8AD5D180-B173-4EBE-B180-B105EA373F58}" sibTransId="{54D57DB7-31E3-4BD2-9D28-7CFD1AD1CB03}"/>
    <dgm:cxn modelId="{A435C257-0EF1-42FA-BBFF-13C54FB2A47E}" srcId="{1F77D758-B2EF-4A3C-8EA9-7A06C2742E3F}" destId="{BDA4FA14-960D-4DBA-88A8-E6E5D3FFC415}" srcOrd="0" destOrd="0" parTransId="{5E2F3D3F-C8D1-4A3D-B008-C10A43A32F94}" sibTransId="{D12DE915-0816-47B0-9726-C3154C5C2758}"/>
    <dgm:cxn modelId="{03CB4768-B407-451C-954D-7E6F20743BB1}" type="presOf" srcId="{1F77D758-B2EF-4A3C-8EA9-7A06C2742E3F}" destId="{532143F1-7E9B-434E-987E-EDD174F7EA5E}" srcOrd="0" destOrd="0" presId="urn:microsoft.com/office/officeart/2005/8/layout/vList5"/>
    <dgm:cxn modelId="{029F8DF2-C38C-4E7C-830D-7EC74EC6A80B}" type="presOf" srcId="{2FBA4635-5EA1-4C7D-A11C-49658DA77CC3}" destId="{5D62349A-47F7-4CBD-8D28-FC10117BF57E}" srcOrd="0" destOrd="0" presId="urn:microsoft.com/office/officeart/2005/8/layout/vList5"/>
    <dgm:cxn modelId="{5BC28EDB-9424-42F3-8FDC-811088FA0A16}" type="presOf" srcId="{3BE3E134-2927-4BCC-AADE-30BA43073D84}" destId="{126B9A68-9BD8-4A2C-8C9A-7263C2113919}" srcOrd="0" destOrd="0" presId="urn:microsoft.com/office/officeart/2005/8/layout/vList5"/>
    <dgm:cxn modelId="{0FE4B673-C329-40DC-B733-8FA61CBE4253}" type="presOf" srcId="{7DDBF506-175C-4CAE-A5A4-8963BE8DC02B}" destId="{77A95551-3206-4B8D-9457-2AEC600ED96B}" srcOrd="0" destOrd="0" presId="urn:microsoft.com/office/officeart/2005/8/layout/vList5"/>
    <dgm:cxn modelId="{5EC87A37-50BB-4526-BDC1-F29F4CD0A36B}" srcId="{0FF0AF89-632B-46EC-B746-2A5637D6463C}" destId="{7ED4B0C1-223C-4759-9228-BF0DE175C119}" srcOrd="0" destOrd="0" parTransId="{58010C9D-FA95-4ED9-AB67-ABF813876673}" sibTransId="{1AF0A855-CCFF-4C1A-8A7D-722A17619A0D}"/>
    <dgm:cxn modelId="{492D0B47-7A63-4E75-BC30-230FBBFB740E}" srcId="{1F77D758-B2EF-4A3C-8EA9-7A06C2742E3F}" destId="{7DDBF506-175C-4CAE-A5A4-8963BE8DC02B}" srcOrd="4" destOrd="0" parTransId="{3255A353-5A0E-4B8E-803E-2DDF4D239786}" sibTransId="{3E8BB86C-1EFE-4453-8126-53D639D8E1E0}"/>
    <dgm:cxn modelId="{ACC3DF56-A990-452D-8D4C-A0DD92526C26}" srcId="{2FBA4635-5EA1-4C7D-A11C-49658DA77CC3}" destId="{956ABA5E-D0E0-429F-95C6-F1F95F015AA3}" srcOrd="0" destOrd="0" parTransId="{B74B5203-8973-434F-8B5C-8F687A5125DB}" sibTransId="{5274340C-19FD-4E89-AAA4-F250F7561236}"/>
    <dgm:cxn modelId="{5D960510-405C-40E8-A5AD-1CE56FCF9ACE}" type="presOf" srcId="{5AA8D0E9-45AE-4BB6-9AA6-F0FA7C2EA67E}" destId="{BF254B11-A038-4E32-A48C-9D729AAA7D6D}" srcOrd="0" destOrd="0" presId="urn:microsoft.com/office/officeart/2005/8/layout/vList5"/>
    <dgm:cxn modelId="{D93D579B-35B9-441E-B98C-15C995B2DBA5}" type="presOf" srcId="{702D03E1-394C-43BE-B09F-D7B9B1258930}" destId="{1C9E1BD6-DA72-4884-9C76-1A5BB911CBFE}" srcOrd="0" destOrd="0" presId="urn:microsoft.com/office/officeart/2005/8/layout/vList5"/>
    <dgm:cxn modelId="{6AAFF6F7-F87F-4E01-BFAF-9A4F2424B08B}" type="presOf" srcId="{956ABA5E-D0E0-429F-95C6-F1F95F015AA3}" destId="{3EC4B3E7-977A-48C9-803B-B08210613770}" srcOrd="0" destOrd="0" presId="urn:microsoft.com/office/officeart/2005/8/layout/vList5"/>
    <dgm:cxn modelId="{766E55C4-6882-4853-9E0B-4D97EFBE6FAD}" type="presOf" srcId="{0FF0AF89-632B-46EC-B746-2A5637D6463C}" destId="{3B593E8F-E0DE-4BE0-9E8B-94E2BD857F0E}" srcOrd="0" destOrd="0" presId="urn:microsoft.com/office/officeart/2005/8/layout/vList5"/>
    <dgm:cxn modelId="{CB6C024A-01B9-4A86-BDC7-7733AF61490A}" type="presOf" srcId="{A1A4C20D-53DE-4622-ADC4-102D1F63E612}" destId="{55003B28-C05A-44C8-ACE7-3888DE9BCCE5}" srcOrd="0" destOrd="0" presId="urn:microsoft.com/office/officeart/2005/8/layout/vList5"/>
    <dgm:cxn modelId="{1248B200-7005-484E-9563-0AA07C42908B}" type="presParOf" srcId="{532143F1-7E9B-434E-987E-EDD174F7EA5E}" destId="{1198FFF3-09E1-43F9-B7F0-F7E57804B1D6}" srcOrd="0" destOrd="0" presId="urn:microsoft.com/office/officeart/2005/8/layout/vList5"/>
    <dgm:cxn modelId="{1A9D3501-C8EC-4378-A378-9FD3493C793E}" type="presParOf" srcId="{1198FFF3-09E1-43F9-B7F0-F7E57804B1D6}" destId="{67E7BCB1-0B99-4E0E-8CC8-083B4A6F19AD}" srcOrd="0" destOrd="0" presId="urn:microsoft.com/office/officeart/2005/8/layout/vList5"/>
    <dgm:cxn modelId="{E98912BD-805E-4324-BF1C-9BF2B24E4DDC}" type="presParOf" srcId="{1198FFF3-09E1-43F9-B7F0-F7E57804B1D6}" destId="{BF254B11-A038-4E32-A48C-9D729AAA7D6D}" srcOrd="1" destOrd="0" presId="urn:microsoft.com/office/officeart/2005/8/layout/vList5"/>
    <dgm:cxn modelId="{2B5B1B30-D947-44D3-ACD7-0C5104632427}" type="presParOf" srcId="{532143F1-7E9B-434E-987E-EDD174F7EA5E}" destId="{CC6AD2C1-82BD-4F1B-B296-867D45C50943}" srcOrd="1" destOrd="0" presId="urn:microsoft.com/office/officeart/2005/8/layout/vList5"/>
    <dgm:cxn modelId="{E1E62D99-3999-449F-B795-33380234C675}" type="presParOf" srcId="{532143F1-7E9B-434E-987E-EDD174F7EA5E}" destId="{17661A3C-6708-4D20-8F86-8EAB14B03F46}" srcOrd="2" destOrd="0" presId="urn:microsoft.com/office/officeart/2005/8/layout/vList5"/>
    <dgm:cxn modelId="{636DF02E-A4B0-4EE9-8638-7AAD8E218CB3}" type="presParOf" srcId="{17661A3C-6708-4D20-8F86-8EAB14B03F46}" destId="{1C9E1BD6-DA72-4884-9C76-1A5BB911CBFE}" srcOrd="0" destOrd="0" presId="urn:microsoft.com/office/officeart/2005/8/layout/vList5"/>
    <dgm:cxn modelId="{A2E6C5D7-F6D2-490C-86D4-67AB0C847BDA}" type="presParOf" srcId="{17661A3C-6708-4D20-8F86-8EAB14B03F46}" destId="{55003B28-C05A-44C8-ACE7-3888DE9BCCE5}" srcOrd="1" destOrd="0" presId="urn:microsoft.com/office/officeart/2005/8/layout/vList5"/>
    <dgm:cxn modelId="{A445ADD6-B2AD-4DAB-8C72-A369E2612AF5}" type="presParOf" srcId="{532143F1-7E9B-434E-987E-EDD174F7EA5E}" destId="{51FA9C1F-6C39-4AF6-9AB5-9674142FD13E}" srcOrd="3" destOrd="0" presId="urn:microsoft.com/office/officeart/2005/8/layout/vList5"/>
    <dgm:cxn modelId="{A91E92C2-9216-45A3-91D1-C6FC657BD818}" type="presParOf" srcId="{532143F1-7E9B-434E-987E-EDD174F7EA5E}" destId="{75C40336-A751-4860-ABBF-19555F66C94D}" srcOrd="4" destOrd="0" presId="urn:microsoft.com/office/officeart/2005/8/layout/vList5"/>
    <dgm:cxn modelId="{61BAD7DA-CD8F-4B4E-8D64-BD86DD17EACD}" type="presParOf" srcId="{75C40336-A751-4860-ABBF-19555F66C94D}" destId="{5D62349A-47F7-4CBD-8D28-FC10117BF57E}" srcOrd="0" destOrd="0" presId="urn:microsoft.com/office/officeart/2005/8/layout/vList5"/>
    <dgm:cxn modelId="{630D4554-5DC6-4EBE-817B-3826DFDB751F}" type="presParOf" srcId="{75C40336-A751-4860-ABBF-19555F66C94D}" destId="{3EC4B3E7-977A-48C9-803B-B08210613770}" srcOrd="1" destOrd="0" presId="urn:microsoft.com/office/officeart/2005/8/layout/vList5"/>
    <dgm:cxn modelId="{9C5E879B-77DC-4B4F-92BA-B9908B0A2EF6}" type="presParOf" srcId="{532143F1-7E9B-434E-987E-EDD174F7EA5E}" destId="{CEDE1A8A-52CA-4E6C-8E53-0F4309F18ADB}" srcOrd="5" destOrd="0" presId="urn:microsoft.com/office/officeart/2005/8/layout/vList5"/>
    <dgm:cxn modelId="{FD9BA0FE-BB56-4B47-8DEC-DA9CD781B9D3}" type="presParOf" srcId="{532143F1-7E9B-434E-987E-EDD174F7EA5E}" destId="{17AD256B-28E3-48DE-ACE2-2B37C3B941DA}" srcOrd="6" destOrd="0" presId="urn:microsoft.com/office/officeart/2005/8/layout/vList5"/>
    <dgm:cxn modelId="{8EBB1849-6D65-4A33-9F1E-F9E594194B2D}" type="presParOf" srcId="{17AD256B-28E3-48DE-ACE2-2B37C3B941DA}" destId="{3B593E8F-E0DE-4BE0-9E8B-94E2BD857F0E}" srcOrd="0" destOrd="0" presId="urn:microsoft.com/office/officeart/2005/8/layout/vList5"/>
    <dgm:cxn modelId="{DE08AED5-95B3-4D37-BAA9-0C6303C56D6C}" type="presParOf" srcId="{17AD256B-28E3-48DE-ACE2-2B37C3B941DA}" destId="{7007D670-5EB5-4A27-AC87-74A11806A84C}" srcOrd="1" destOrd="0" presId="urn:microsoft.com/office/officeart/2005/8/layout/vList5"/>
    <dgm:cxn modelId="{D637F791-263C-4A99-9F68-D9BDB82BF6CF}" type="presParOf" srcId="{532143F1-7E9B-434E-987E-EDD174F7EA5E}" destId="{82F60536-65CE-4BCE-98A1-FF49E9F38DB1}" srcOrd="7" destOrd="0" presId="urn:microsoft.com/office/officeart/2005/8/layout/vList5"/>
    <dgm:cxn modelId="{E94DFCFE-A83D-4F24-AD55-FDAC90FB5009}" type="presParOf" srcId="{532143F1-7E9B-434E-987E-EDD174F7EA5E}" destId="{17B75318-BFB3-47D4-B58C-ED0D2E31B475}" srcOrd="8" destOrd="0" presId="urn:microsoft.com/office/officeart/2005/8/layout/vList5"/>
    <dgm:cxn modelId="{D3969445-6BD7-4BF1-9F92-FB1A15128822}" type="presParOf" srcId="{17B75318-BFB3-47D4-B58C-ED0D2E31B475}" destId="{77A95551-3206-4B8D-9457-2AEC600ED96B}" srcOrd="0" destOrd="0" presId="urn:microsoft.com/office/officeart/2005/8/layout/vList5"/>
    <dgm:cxn modelId="{70C25D26-FC7D-4314-96A2-913F7610903D}" type="presParOf" srcId="{17B75318-BFB3-47D4-B58C-ED0D2E31B475}" destId="{126B9A68-9BD8-4A2C-8C9A-7263C21139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01D591-E606-402E-9D6C-D921A9A2E81F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E833CF-1DCA-4D49-AA1C-0139EA71DF14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Luas Benda</a:t>
          </a:r>
        </a:p>
      </dgm:t>
    </dgm:pt>
    <dgm:pt modelId="{62E9F92D-722C-4B9F-A2C3-7AA22E86A21F}" type="parTrans" cxnId="{91E5204C-56AA-4FDB-AFDC-43A060D8254D}">
      <dgm:prSet/>
      <dgm:spPr/>
      <dgm:t>
        <a:bodyPr/>
        <a:lstStyle/>
        <a:p>
          <a:endParaRPr lang="en-US"/>
        </a:p>
      </dgm:t>
    </dgm:pt>
    <dgm:pt modelId="{42D56CCE-77D9-4435-8F88-92A877BC7885}" type="sibTrans" cxnId="{91E5204C-56AA-4FDB-AFDC-43A060D8254D}">
      <dgm:prSet/>
      <dgm:spPr/>
      <dgm:t>
        <a:bodyPr/>
        <a:lstStyle/>
        <a:p>
          <a:endParaRPr lang="en-US"/>
        </a:p>
      </dgm:t>
    </dgm:pt>
    <dgm:pt modelId="{945F7697-89DB-4698-9F5E-8A026B516A64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Misalnya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panjang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kertas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25 cm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dan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lebarnya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0 cm,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maka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luas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kertas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tersebut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yaitu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</a:t>
          </a:r>
        </a:p>
      </dgm:t>
    </dgm:pt>
    <dgm:pt modelId="{6FF1C42F-FB58-45D2-A9D8-1B1F9347FEDB}" type="parTrans" cxnId="{E53A3B5E-442F-46C3-AB3F-DCBB74A8AD03}">
      <dgm:prSet/>
      <dgm:spPr/>
      <dgm:t>
        <a:bodyPr/>
        <a:lstStyle/>
        <a:p>
          <a:endParaRPr lang="en-US"/>
        </a:p>
      </dgm:t>
    </dgm:pt>
    <dgm:pt modelId="{83B7FB33-9E84-4035-AA6D-15EB35CD3E27}" type="sibTrans" cxnId="{E53A3B5E-442F-46C3-AB3F-DCBB74A8AD03}">
      <dgm:prSet/>
      <dgm:spPr/>
      <dgm:t>
        <a:bodyPr/>
        <a:lstStyle/>
        <a:p>
          <a:endParaRPr lang="en-US"/>
        </a:p>
      </dgm:t>
    </dgm:pt>
    <dgm:pt modelId="{BA4BD3FF-93EF-449B-B299-CE098E73C600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Volume Benda </a:t>
          </a:r>
          <a:r>
            <a:rPr lang="en-US" sz="2000" b="1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Padat</a:t>
          </a:r>
          <a:endParaRPr lang="en-US" sz="2000" b="1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0A686A-B7B0-4331-A9F3-F2BAE55EDC58}" type="parTrans" cxnId="{ADCB68B8-15C7-438F-B51F-F6357430AF86}">
      <dgm:prSet/>
      <dgm:spPr/>
      <dgm:t>
        <a:bodyPr/>
        <a:lstStyle/>
        <a:p>
          <a:endParaRPr lang="en-US"/>
        </a:p>
      </dgm:t>
    </dgm:pt>
    <dgm:pt modelId="{0B6FF617-6A81-45A9-A317-836A5D9CF519}" type="sibTrans" cxnId="{ADCB68B8-15C7-438F-B51F-F6357430AF86}">
      <dgm:prSet/>
      <dgm:spPr/>
      <dgm:t>
        <a:bodyPr/>
        <a:lstStyle/>
        <a:p>
          <a:endParaRPr lang="en-US"/>
        </a:p>
      </dgm:t>
    </dgm:pt>
    <dgm:pt modelId="{0664FD80-8135-42C6-B3A2-81EC0F1E371F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Diketahui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panjang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sebuah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balok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10 cm,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lebar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6 cm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dan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tinggi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4 cm.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berapakah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volume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balok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tersebut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?</a:t>
          </a:r>
        </a:p>
      </dgm:t>
    </dgm:pt>
    <dgm:pt modelId="{BCCFC5B4-E569-4BF9-9432-1429D5A03E89}" type="parTrans" cxnId="{CB2BE387-6A5A-4F24-BA55-C85BE615C1E3}">
      <dgm:prSet/>
      <dgm:spPr/>
      <dgm:t>
        <a:bodyPr/>
        <a:lstStyle/>
        <a:p>
          <a:endParaRPr lang="en-US"/>
        </a:p>
      </dgm:t>
    </dgm:pt>
    <dgm:pt modelId="{941C218F-6F17-4A06-906C-DE38691109E7}" type="sibTrans" cxnId="{CB2BE387-6A5A-4F24-BA55-C85BE615C1E3}">
      <dgm:prSet/>
      <dgm:spPr/>
      <dgm:t>
        <a:bodyPr/>
        <a:lstStyle/>
        <a:p>
          <a:endParaRPr lang="en-US"/>
        </a:p>
      </dgm:t>
    </dgm:pt>
    <dgm:pt modelId="{F5247C9E-0062-407D-9D9E-429B9FB28585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 = p x l = 25cm x 20cm= 500 cm</a:t>
          </a:r>
          <a:r>
            <a:rPr lang="en-US" sz="1800" b="1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 </a:t>
          </a:r>
          <a:r>
            <a:rPr lang="en-US" sz="1800" b="1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= 5 x 10</a:t>
          </a:r>
          <a:r>
            <a:rPr lang="en-US" sz="1800" b="1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-2</a:t>
          </a:r>
          <a:r>
            <a:rPr lang="en-US" sz="1800" b="1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m</a:t>
          </a:r>
          <a:r>
            <a:rPr lang="en-US" sz="1800" b="1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</a:t>
          </a:r>
        </a:p>
      </dgm:t>
    </dgm:pt>
    <dgm:pt modelId="{8ED90864-95CE-4E0D-B589-DF8945DD1FAD}" type="parTrans" cxnId="{205FAE52-0AA5-4318-99EF-1D5BCF0697F7}">
      <dgm:prSet/>
      <dgm:spPr/>
      <dgm:t>
        <a:bodyPr/>
        <a:lstStyle/>
        <a:p>
          <a:endParaRPr lang="en-US"/>
        </a:p>
      </dgm:t>
    </dgm:pt>
    <dgm:pt modelId="{7F6CC94A-C33C-4EB6-977D-CEE61DB39982}" type="sibTrans" cxnId="{205FAE52-0AA5-4318-99EF-1D5BCF0697F7}">
      <dgm:prSet/>
      <dgm:spPr/>
      <dgm:t>
        <a:bodyPr/>
        <a:lstStyle/>
        <a:p>
          <a:endParaRPr lang="en-US"/>
        </a:p>
      </dgm:t>
    </dgm:pt>
    <dgm:pt modelId="{27220808-6F72-4F09-B912-0A3B539B61C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 = p x l x t = 10 cm x 6cm x 4cm = 240cm</a:t>
          </a:r>
          <a:r>
            <a:rPr lang="en-US" sz="18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</a:t>
          </a:r>
        </a:p>
      </dgm:t>
    </dgm:pt>
    <dgm:pt modelId="{C6889A30-9E0F-47AE-99CA-C804A172C635}" type="parTrans" cxnId="{262B36AA-404A-4337-9ADB-9F4505A319D6}">
      <dgm:prSet/>
      <dgm:spPr/>
      <dgm:t>
        <a:bodyPr/>
        <a:lstStyle/>
        <a:p>
          <a:endParaRPr lang="en-US"/>
        </a:p>
      </dgm:t>
    </dgm:pt>
    <dgm:pt modelId="{D892BAC2-7521-4C95-814D-831E69394D95}" type="sibTrans" cxnId="{262B36AA-404A-4337-9ADB-9F4505A319D6}">
      <dgm:prSet/>
      <dgm:spPr/>
      <dgm:t>
        <a:bodyPr/>
        <a:lstStyle/>
        <a:p>
          <a:endParaRPr lang="en-US"/>
        </a:p>
      </dgm:t>
    </dgm:pt>
    <dgm:pt modelId="{E4046251-C55F-42D4-8A20-573C2A90B8F6}">
      <dgm:prSet phldrT="[Text]" custT="1"/>
      <dgm:spPr/>
      <dgm:t>
        <a:bodyPr/>
        <a:lstStyle/>
        <a:p>
          <a:r>
            <a:rPr lang="en-US" sz="2000" b="1" baseline="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1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Volume </a:t>
          </a:r>
          <a:r>
            <a:rPr lang="en-US" sz="2000" b="1" baseline="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Zat</a:t>
          </a:r>
          <a:r>
            <a:rPr lang="en-US" sz="2000" b="1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1" baseline="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Cair</a:t>
          </a:r>
          <a:endParaRPr lang="en-US" sz="2000" b="1" baseline="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98DE82-1548-4DF7-9087-9344D6654B94}" type="parTrans" cxnId="{2409FF23-1021-40F2-97F6-C48B4033ED99}">
      <dgm:prSet/>
      <dgm:spPr/>
      <dgm:t>
        <a:bodyPr/>
        <a:lstStyle/>
        <a:p>
          <a:endParaRPr lang="en-US"/>
        </a:p>
      </dgm:t>
    </dgm:pt>
    <dgm:pt modelId="{F56A39C0-0B07-49FD-B217-4313A3FDA9D9}" type="sibTrans" cxnId="{2409FF23-1021-40F2-97F6-C48B4033ED99}">
      <dgm:prSet/>
      <dgm:spPr/>
      <dgm:t>
        <a:bodyPr/>
        <a:lstStyle/>
        <a:p>
          <a:endParaRPr lang="en-US"/>
        </a:p>
      </dgm:t>
    </dgm:pt>
    <dgm:pt modelId="{D79B044E-FE07-45CC-A26A-93C6496FF558}">
      <dgm:prSet phldrT="[Text]" custT="1"/>
      <dgm:spPr/>
      <dgm:t>
        <a:bodyPr/>
        <a:lstStyle/>
        <a:p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Misalnya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dilakukan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pada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cairan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spiritus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Hasil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menunjukkan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volume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spiritus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sebesar</a:t>
          </a:r>
          <a:r>
            <a:rPr lang="en-US" sz="18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aseline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30 mL</a:t>
          </a:r>
          <a:endParaRPr lang="en-US" sz="1800" baseline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E5C1EE-6307-4BB4-9E58-FA44684F8A1B}" type="parTrans" cxnId="{4C797522-0F24-44FA-A3B2-A5B70CEF7476}">
      <dgm:prSet/>
      <dgm:spPr/>
      <dgm:t>
        <a:bodyPr/>
        <a:lstStyle/>
        <a:p>
          <a:endParaRPr lang="en-US"/>
        </a:p>
      </dgm:t>
    </dgm:pt>
    <dgm:pt modelId="{337ECA2A-EE46-43DA-BD7E-584679C6463B}" type="sibTrans" cxnId="{4C797522-0F24-44FA-A3B2-A5B70CEF7476}">
      <dgm:prSet/>
      <dgm:spPr/>
      <dgm:t>
        <a:bodyPr/>
        <a:lstStyle/>
        <a:p>
          <a:endParaRPr lang="en-US"/>
        </a:p>
      </dgm:t>
    </dgm:pt>
    <dgm:pt modelId="{270C6467-1AC7-480B-87A4-C8855A08DA06}" type="pres">
      <dgm:prSet presAssocID="{3A01D591-E606-402E-9D6C-D921A9A2E8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6C5F9-510F-40AA-A473-75E4D332FA76}" type="pres">
      <dgm:prSet presAssocID="{11E833CF-1DCA-4D49-AA1C-0139EA71DF14}" presName="parentText" presStyleLbl="node1" presStyleIdx="0" presStyleCnt="3" custLinFactNeighborY="6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C6C65-FDA0-4D04-90AA-8A4AC4D870EB}" type="pres">
      <dgm:prSet presAssocID="{11E833CF-1DCA-4D49-AA1C-0139EA71DF14}" presName="childText" presStyleLbl="revTx" presStyleIdx="0" presStyleCnt="3" custLinFactNeighborX="-893" custLinFactNeighborY="9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9585C-1CD5-419F-84E7-7C1111DE14DD}" type="pres">
      <dgm:prSet presAssocID="{BA4BD3FF-93EF-449B-B299-CE098E73C6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49D0D-2EEA-4B2C-AA70-FEE3857A4E0E}" type="pres">
      <dgm:prSet presAssocID="{BA4BD3FF-93EF-449B-B299-CE098E73C60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DB436-2937-4EDB-9D5B-2D7E153C3A02}" type="pres">
      <dgm:prSet presAssocID="{E4046251-C55F-42D4-8A20-573C2A90B8F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E4E69-7A45-451D-A8AB-B095E8A123EC}" type="pres">
      <dgm:prSet presAssocID="{E4046251-C55F-42D4-8A20-573C2A90B8F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FAE52-0AA5-4318-99EF-1D5BCF0697F7}" srcId="{11E833CF-1DCA-4D49-AA1C-0139EA71DF14}" destId="{F5247C9E-0062-407D-9D9E-429B9FB28585}" srcOrd="1" destOrd="0" parTransId="{8ED90864-95CE-4E0D-B589-DF8945DD1FAD}" sibTransId="{7F6CC94A-C33C-4EB6-977D-CEE61DB39982}"/>
    <dgm:cxn modelId="{1C315E0E-9340-4C57-86C1-02C7A9686E72}" type="presOf" srcId="{11E833CF-1DCA-4D49-AA1C-0139EA71DF14}" destId="{3326C5F9-510F-40AA-A473-75E4D332FA76}" srcOrd="0" destOrd="0" presId="urn:microsoft.com/office/officeart/2005/8/layout/vList2"/>
    <dgm:cxn modelId="{262B36AA-404A-4337-9ADB-9F4505A319D6}" srcId="{BA4BD3FF-93EF-449B-B299-CE098E73C600}" destId="{27220808-6F72-4F09-B912-0A3B539B61CA}" srcOrd="1" destOrd="0" parTransId="{C6889A30-9E0F-47AE-99CA-C804A172C635}" sibTransId="{D892BAC2-7521-4C95-814D-831E69394D95}"/>
    <dgm:cxn modelId="{D66E8DEE-E5B2-48B4-87CE-0D2222B56F67}" type="presOf" srcId="{3A01D591-E606-402E-9D6C-D921A9A2E81F}" destId="{270C6467-1AC7-480B-87A4-C8855A08DA06}" srcOrd="0" destOrd="0" presId="urn:microsoft.com/office/officeart/2005/8/layout/vList2"/>
    <dgm:cxn modelId="{4C797522-0F24-44FA-A3B2-A5B70CEF7476}" srcId="{E4046251-C55F-42D4-8A20-573C2A90B8F6}" destId="{D79B044E-FE07-45CC-A26A-93C6496FF558}" srcOrd="0" destOrd="0" parTransId="{D3E5C1EE-6307-4BB4-9E58-FA44684F8A1B}" sibTransId="{337ECA2A-EE46-43DA-BD7E-584679C6463B}"/>
    <dgm:cxn modelId="{DE1EED45-B5C0-4AE7-9A73-BCBFBA96464C}" type="presOf" srcId="{BA4BD3FF-93EF-449B-B299-CE098E73C600}" destId="{E5A9585C-1CD5-419F-84E7-7C1111DE14DD}" srcOrd="0" destOrd="0" presId="urn:microsoft.com/office/officeart/2005/8/layout/vList2"/>
    <dgm:cxn modelId="{54E8D7FF-B5D8-4B79-A995-C9C1CC6005E4}" type="presOf" srcId="{F5247C9E-0062-407D-9D9E-429B9FB28585}" destId="{9E1C6C65-FDA0-4D04-90AA-8A4AC4D870EB}" srcOrd="0" destOrd="1" presId="urn:microsoft.com/office/officeart/2005/8/layout/vList2"/>
    <dgm:cxn modelId="{ADCB68B8-15C7-438F-B51F-F6357430AF86}" srcId="{3A01D591-E606-402E-9D6C-D921A9A2E81F}" destId="{BA4BD3FF-93EF-449B-B299-CE098E73C600}" srcOrd="1" destOrd="0" parTransId="{770A686A-B7B0-4331-A9F3-F2BAE55EDC58}" sibTransId="{0B6FF617-6A81-45A9-A317-836A5D9CF519}"/>
    <dgm:cxn modelId="{CB2BE387-6A5A-4F24-BA55-C85BE615C1E3}" srcId="{BA4BD3FF-93EF-449B-B299-CE098E73C600}" destId="{0664FD80-8135-42C6-B3A2-81EC0F1E371F}" srcOrd="0" destOrd="0" parTransId="{BCCFC5B4-E569-4BF9-9432-1429D5A03E89}" sibTransId="{941C218F-6F17-4A06-906C-DE38691109E7}"/>
    <dgm:cxn modelId="{91E5204C-56AA-4FDB-AFDC-43A060D8254D}" srcId="{3A01D591-E606-402E-9D6C-D921A9A2E81F}" destId="{11E833CF-1DCA-4D49-AA1C-0139EA71DF14}" srcOrd="0" destOrd="0" parTransId="{62E9F92D-722C-4B9F-A2C3-7AA22E86A21F}" sibTransId="{42D56CCE-77D9-4435-8F88-92A877BC7885}"/>
    <dgm:cxn modelId="{E53A3B5E-442F-46C3-AB3F-DCBB74A8AD03}" srcId="{11E833CF-1DCA-4D49-AA1C-0139EA71DF14}" destId="{945F7697-89DB-4698-9F5E-8A026B516A64}" srcOrd="0" destOrd="0" parTransId="{6FF1C42F-FB58-45D2-A9D8-1B1F9347FEDB}" sibTransId="{83B7FB33-9E84-4035-AA6D-15EB35CD3E27}"/>
    <dgm:cxn modelId="{9D9CDC39-91E5-4D3D-8B52-6AC80F6BEEB8}" type="presOf" srcId="{D79B044E-FE07-45CC-A26A-93C6496FF558}" destId="{11FE4E69-7A45-451D-A8AB-B095E8A123EC}" srcOrd="0" destOrd="0" presId="urn:microsoft.com/office/officeart/2005/8/layout/vList2"/>
    <dgm:cxn modelId="{EFA9AF4E-2C26-4B25-BAAD-1A8A2366D434}" type="presOf" srcId="{945F7697-89DB-4698-9F5E-8A026B516A64}" destId="{9E1C6C65-FDA0-4D04-90AA-8A4AC4D870EB}" srcOrd="0" destOrd="0" presId="urn:microsoft.com/office/officeart/2005/8/layout/vList2"/>
    <dgm:cxn modelId="{F03D2F8C-662C-415C-ADE8-09BD8104A8C7}" type="presOf" srcId="{E4046251-C55F-42D4-8A20-573C2A90B8F6}" destId="{AB5DB436-2937-4EDB-9D5B-2D7E153C3A02}" srcOrd="0" destOrd="0" presId="urn:microsoft.com/office/officeart/2005/8/layout/vList2"/>
    <dgm:cxn modelId="{08CAA88D-4770-4BE5-9047-7DA3DB208F7D}" type="presOf" srcId="{27220808-6F72-4F09-B912-0A3B539B61CA}" destId="{52949D0D-2EEA-4B2C-AA70-FEE3857A4E0E}" srcOrd="0" destOrd="1" presId="urn:microsoft.com/office/officeart/2005/8/layout/vList2"/>
    <dgm:cxn modelId="{C074117E-085B-4389-93AF-8AD2DDD0C936}" type="presOf" srcId="{0664FD80-8135-42C6-B3A2-81EC0F1E371F}" destId="{52949D0D-2EEA-4B2C-AA70-FEE3857A4E0E}" srcOrd="0" destOrd="0" presId="urn:microsoft.com/office/officeart/2005/8/layout/vList2"/>
    <dgm:cxn modelId="{2409FF23-1021-40F2-97F6-C48B4033ED99}" srcId="{3A01D591-E606-402E-9D6C-D921A9A2E81F}" destId="{E4046251-C55F-42D4-8A20-573C2A90B8F6}" srcOrd="2" destOrd="0" parTransId="{BE98DE82-1548-4DF7-9087-9344D6654B94}" sibTransId="{F56A39C0-0B07-49FD-B217-4313A3FDA9D9}"/>
    <dgm:cxn modelId="{5C960CAF-9D15-4B94-9A93-57D1E5FC7D28}" type="presParOf" srcId="{270C6467-1AC7-480B-87A4-C8855A08DA06}" destId="{3326C5F9-510F-40AA-A473-75E4D332FA76}" srcOrd="0" destOrd="0" presId="urn:microsoft.com/office/officeart/2005/8/layout/vList2"/>
    <dgm:cxn modelId="{17D811E3-C4D6-4852-8589-DBB930D0C3FA}" type="presParOf" srcId="{270C6467-1AC7-480B-87A4-C8855A08DA06}" destId="{9E1C6C65-FDA0-4D04-90AA-8A4AC4D870EB}" srcOrd="1" destOrd="0" presId="urn:microsoft.com/office/officeart/2005/8/layout/vList2"/>
    <dgm:cxn modelId="{D387E2C5-8034-4449-AF98-EF942F67879A}" type="presParOf" srcId="{270C6467-1AC7-480B-87A4-C8855A08DA06}" destId="{E5A9585C-1CD5-419F-84E7-7C1111DE14DD}" srcOrd="2" destOrd="0" presId="urn:microsoft.com/office/officeart/2005/8/layout/vList2"/>
    <dgm:cxn modelId="{E4B899E5-2B5F-45EF-BF75-615D9375EAE8}" type="presParOf" srcId="{270C6467-1AC7-480B-87A4-C8855A08DA06}" destId="{52949D0D-2EEA-4B2C-AA70-FEE3857A4E0E}" srcOrd="3" destOrd="0" presId="urn:microsoft.com/office/officeart/2005/8/layout/vList2"/>
    <dgm:cxn modelId="{AF5F5BFC-E4AC-47E6-92E9-C06FBE3CF7A9}" type="presParOf" srcId="{270C6467-1AC7-480B-87A4-C8855A08DA06}" destId="{AB5DB436-2937-4EDB-9D5B-2D7E153C3A02}" srcOrd="4" destOrd="0" presId="urn:microsoft.com/office/officeart/2005/8/layout/vList2"/>
    <dgm:cxn modelId="{92457D9D-CFB2-4985-A717-C2BC5CC4F76C}" type="presParOf" srcId="{270C6467-1AC7-480B-87A4-C8855A08DA06}" destId="{11FE4E69-7A45-451D-A8AB-B095E8A123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01D591-E606-402E-9D6C-D921A9A2E81F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4046251-C55F-42D4-8A20-573C2A90B8F6}">
      <dgm:prSet phldrT="[Text]" custT="1"/>
      <dgm:spPr/>
      <dgm:t>
        <a:bodyPr/>
        <a:lstStyle/>
        <a:p>
          <a:r>
            <a:rPr lang="en-US" sz="2800" b="1" baseline="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800" b="1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800" b="1" baseline="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Makhluk</a:t>
          </a:r>
          <a:r>
            <a:rPr lang="en-US" sz="2800" b="1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800" b="1" baseline="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Hidup</a:t>
          </a:r>
          <a:endParaRPr lang="en-US" sz="2800" b="1" baseline="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98DE82-1548-4DF7-9087-9344D6654B94}" type="parTrans" cxnId="{2409FF23-1021-40F2-97F6-C48B4033ED99}">
      <dgm:prSet/>
      <dgm:spPr/>
      <dgm:t>
        <a:bodyPr/>
        <a:lstStyle/>
        <a:p>
          <a:endParaRPr lang="en-US"/>
        </a:p>
      </dgm:t>
    </dgm:pt>
    <dgm:pt modelId="{F56A39C0-0B07-49FD-B217-4313A3FDA9D9}" type="sibTrans" cxnId="{2409FF23-1021-40F2-97F6-C48B4033ED99}">
      <dgm:prSet/>
      <dgm:spPr/>
      <dgm:t>
        <a:bodyPr/>
        <a:lstStyle/>
        <a:p>
          <a:endParaRPr lang="en-US"/>
        </a:p>
      </dgm:t>
    </dgm:pt>
    <dgm:pt modelId="{1217543B-6693-4CD0-B72E-491557300AFD}">
      <dgm:prSet phldrT="[Text]" custT="1"/>
      <dgm:spPr/>
      <dgm:t>
        <a:bodyPr/>
        <a:lstStyle/>
        <a:p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Beberapa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contohnya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yaitu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bibit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padi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akan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dipindahkan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dari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persemaian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untuk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ditanam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setelah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bibit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tersebut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berusia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antara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3-4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minggu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atau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memiliki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ketinggian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antara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20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sampai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25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sentimeter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serta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ikan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lele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akan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dipanen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setelah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ikan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tersebut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berusia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antara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1,5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bulan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hingga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2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bulan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, yang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memliki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massa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1 kilogram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untuk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kapasitas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6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hingga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9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ekor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b="1" baseline="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6A2B50-C2AA-48EA-A584-8DBC2019567F}" type="parTrans" cxnId="{2942C72E-B940-4532-B3B7-3616FFDC0FB5}">
      <dgm:prSet/>
      <dgm:spPr/>
      <dgm:t>
        <a:bodyPr/>
        <a:lstStyle/>
        <a:p>
          <a:endParaRPr lang="en-US"/>
        </a:p>
      </dgm:t>
    </dgm:pt>
    <dgm:pt modelId="{42F21D55-B386-4B52-B0C1-2335B5370A23}" type="sibTrans" cxnId="{2942C72E-B940-4532-B3B7-3616FFDC0FB5}">
      <dgm:prSet/>
      <dgm:spPr/>
      <dgm:t>
        <a:bodyPr/>
        <a:lstStyle/>
        <a:p>
          <a:endParaRPr lang="en-US"/>
        </a:p>
      </dgm:t>
    </dgm:pt>
    <dgm:pt modelId="{270C6467-1AC7-480B-87A4-C8855A08DA06}" type="pres">
      <dgm:prSet presAssocID="{3A01D591-E606-402E-9D6C-D921A9A2E8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DB436-2937-4EDB-9D5B-2D7E153C3A02}" type="pres">
      <dgm:prSet presAssocID="{E4046251-C55F-42D4-8A20-573C2A90B8F6}" presName="parentText" presStyleLbl="node1" presStyleIdx="0" presStyleCnt="1" custScaleY="68817" custLinFactNeighborY="101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9E323-7007-48B4-BF14-B8F80D21101A}" type="pres">
      <dgm:prSet presAssocID="{E4046251-C55F-42D4-8A20-573C2A90B8F6}" presName="childText" presStyleLbl="revTx" presStyleIdx="0" presStyleCnt="1" custScaleY="112256" custLinFactNeighborY="15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42C72E-B940-4532-B3B7-3616FFDC0FB5}" srcId="{E4046251-C55F-42D4-8A20-573C2A90B8F6}" destId="{1217543B-6693-4CD0-B72E-491557300AFD}" srcOrd="0" destOrd="0" parTransId="{016A2B50-C2AA-48EA-A584-8DBC2019567F}" sibTransId="{42F21D55-B386-4B52-B0C1-2335B5370A23}"/>
    <dgm:cxn modelId="{2409FF23-1021-40F2-97F6-C48B4033ED99}" srcId="{3A01D591-E606-402E-9D6C-D921A9A2E81F}" destId="{E4046251-C55F-42D4-8A20-573C2A90B8F6}" srcOrd="0" destOrd="0" parTransId="{BE98DE82-1548-4DF7-9087-9344D6654B94}" sibTransId="{F56A39C0-0B07-49FD-B217-4313A3FDA9D9}"/>
    <dgm:cxn modelId="{F03D2F8C-662C-415C-ADE8-09BD8104A8C7}" type="presOf" srcId="{E4046251-C55F-42D4-8A20-573C2A90B8F6}" destId="{AB5DB436-2937-4EDB-9D5B-2D7E153C3A02}" srcOrd="0" destOrd="0" presId="urn:microsoft.com/office/officeart/2005/8/layout/vList2"/>
    <dgm:cxn modelId="{D66E8DEE-E5B2-48B4-87CE-0D2222B56F67}" type="presOf" srcId="{3A01D591-E606-402E-9D6C-D921A9A2E81F}" destId="{270C6467-1AC7-480B-87A4-C8855A08DA06}" srcOrd="0" destOrd="0" presId="urn:microsoft.com/office/officeart/2005/8/layout/vList2"/>
    <dgm:cxn modelId="{33067108-22B3-40CF-ADB5-56926FC0A1E8}" type="presOf" srcId="{1217543B-6693-4CD0-B72E-491557300AFD}" destId="{D089E323-7007-48B4-BF14-B8F80D21101A}" srcOrd="0" destOrd="0" presId="urn:microsoft.com/office/officeart/2005/8/layout/vList2"/>
    <dgm:cxn modelId="{AF5F5BFC-E4AC-47E6-92E9-C06FBE3CF7A9}" type="presParOf" srcId="{270C6467-1AC7-480B-87A4-C8855A08DA06}" destId="{AB5DB436-2937-4EDB-9D5B-2D7E153C3A02}" srcOrd="0" destOrd="0" presId="urn:microsoft.com/office/officeart/2005/8/layout/vList2"/>
    <dgm:cxn modelId="{4F9F93E7-728D-4AD5-A656-F86406171E25}" type="presParOf" srcId="{270C6467-1AC7-480B-87A4-C8855A08DA06}" destId="{D089E323-7007-48B4-BF14-B8F80D2110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561C7-F4DF-44E1-A376-F750BD51904E}">
      <dsp:nvSpPr>
        <dsp:cNvPr id="0" name=""/>
        <dsp:cNvSpPr/>
      </dsp:nvSpPr>
      <dsp:spPr>
        <a:xfrm>
          <a:off x="5657271" y="1315523"/>
          <a:ext cx="113986" cy="2040899"/>
        </a:xfrm>
        <a:custGeom>
          <a:avLst/>
          <a:gdLst/>
          <a:ahLst/>
          <a:cxnLst/>
          <a:rect l="0" t="0" r="0" b="0"/>
          <a:pathLst>
            <a:path>
              <a:moveTo>
                <a:pt x="113986" y="0"/>
              </a:moveTo>
              <a:lnTo>
                <a:pt x="113986" y="2040899"/>
              </a:lnTo>
              <a:lnTo>
                <a:pt x="0" y="20408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804E6-AAE0-4AAA-9334-82985F9EA026}">
      <dsp:nvSpPr>
        <dsp:cNvPr id="0" name=""/>
        <dsp:cNvSpPr/>
      </dsp:nvSpPr>
      <dsp:spPr>
        <a:xfrm>
          <a:off x="5771257" y="1315523"/>
          <a:ext cx="113986" cy="1270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134"/>
              </a:lnTo>
              <a:lnTo>
                <a:pt x="113986" y="12701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6F2F0-B9D2-481D-B752-CD5A367A3C9A}">
      <dsp:nvSpPr>
        <dsp:cNvPr id="0" name=""/>
        <dsp:cNvSpPr/>
      </dsp:nvSpPr>
      <dsp:spPr>
        <a:xfrm>
          <a:off x="5657271" y="1315523"/>
          <a:ext cx="113986" cy="1270134"/>
        </a:xfrm>
        <a:custGeom>
          <a:avLst/>
          <a:gdLst/>
          <a:ahLst/>
          <a:cxnLst/>
          <a:rect l="0" t="0" r="0" b="0"/>
          <a:pathLst>
            <a:path>
              <a:moveTo>
                <a:pt x="113986" y="0"/>
              </a:moveTo>
              <a:lnTo>
                <a:pt x="113986" y="1270134"/>
              </a:lnTo>
              <a:lnTo>
                <a:pt x="0" y="12701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9B156-043E-4336-B364-E8D060482D29}">
      <dsp:nvSpPr>
        <dsp:cNvPr id="0" name=""/>
        <dsp:cNvSpPr/>
      </dsp:nvSpPr>
      <dsp:spPr>
        <a:xfrm>
          <a:off x="5771257" y="1315523"/>
          <a:ext cx="113986" cy="499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69"/>
              </a:lnTo>
              <a:lnTo>
                <a:pt x="113986" y="4993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85D00-CB92-44F2-A376-1F4847D8F33C}">
      <dsp:nvSpPr>
        <dsp:cNvPr id="0" name=""/>
        <dsp:cNvSpPr/>
      </dsp:nvSpPr>
      <dsp:spPr>
        <a:xfrm>
          <a:off x="5657271" y="1315523"/>
          <a:ext cx="113986" cy="499369"/>
        </a:xfrm>
        <a:custGeom>
          <a:avLst/>
          <a:gdLst/>
          <a:ahLst/>
          <a:cxnLst/>
          <a:rect l="0" t="0" r="0" b="0"/>
          <a:pathLst>
            <a:path>
              <a:moveTo>
                <a:pt x="113986" y="0"/>
              </a:moveTo>
              <a:lnTo>
                <a:pt x="113986" y="499369"/>
              </a:lnTo>
              <a:lnTo>
                <a:pt x="0" y="4993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CD336-1C32-46C9-974E-A28AF107F5C7}">
      <dsp:nvSpPr>
        <dsp:cNvPr id="0" name=""/>
        <dsp:cNvSpPr/>
      </dsp:nvSpPr>
      <dsp:spPr>
        <a:xfrm>
          <a:off x="4457700" y="544758"/>
          <a:ext cx="1313557" cy="22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86"/>
              </a:lnTo>
              <a:lnTo>
                <a:pt x="1313557" y="113986"/>
              </a:lnTo>
              <a:lnTo>
                <a:pt x="1313557" y="2279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C3EAC-CF0F-43D9-B8D8-F3C5D4ACEAFE}">
      <dsp:nvSpPr>
        <dsp:cNvPr id="0" name=""/>
        <dsp:cNvSpPr/>
      </dsp:nvSpPr>
      <dsp:spPr>
        <a:xfrm>
          <a:off x="3030155" y="1315523"/>
          <a:ext cx="113986" cy="2811664"/>
        </a:xfrm>
        <a:custGeom>
          <a:avLst/>
          <a:gdLst/>
          <a:ahLst/>
          <a:cxnLst/>
          <a:rect l="0" t="0" r="0" b="0"/>
          <a:pathLst>
            <a:path>
              <a:moveTo>
                <a:pt x="113986" y="0"/>
              </a:moveTo>
              <a:lnTo>
                <a:pt x="113986" y="2811664"/>
              </a:lnTo>
              <a:lnTo>
                <a:pt x="0" y="281166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0126F-E866-4F63-BB1B-9C505A52AF35}">
      <dsp:nvSpPr>
        <dsp:cNvPr id="0" name=""/>
        <dsp:cNvSpPr/>
      </dsp:nvSpPr>
      <dsp:spPr>
        <a:xfrm>
          <a:off x="3144142" y="1315523"/>
          <a:ext cx="113986" cy="2040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899"/>
              </a:lnTo>
              <a:lnTo>
                <a:pt x="113986" y="20408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07934-4B6F-4E06-9A2C-46E36841D5B3}">
      <dsp:nvSpPr>
        <dsp:cNvPr id="0" name=""/>
        <dsp:cNvSpPr/>
      </dsp:nvSpPr>
      <dsp:spPr>
        <a:xfrm>
          <a:off x="3030155" y="1315523"/>
          <a:ext cx="113986" cy="2040899"/>
        </a:xfrm>
        <a:custGeom>
          <a:avLst/>
          <a:gdLst/>
          <a:ahLst/>
          <a:cxnLst/>
          <a:rect l="0" t="0" r="0" b="0"/>
          <a:pathLst>
            <a:path>
              <a:moveTo>
                <a:pt x="113986" y="0"/>
              </a:moveTo>
              <a:lnTo>
                <a:pt x="113986" y="2040899"/>
              </a:lnTo>
              <a:lnTo>
                <a:pt x="0" y="20408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DD803-83CD-4DD8-8BA4-D8A0D4E112D6}">
      <dsp:nvSpPr>
        <dsp:cNvPr id="0" name=""/>
        <dsp:cNvSpPr/>
      </dsp:nvSpPr>
      <dsp:spPr>
        <a:xfrm>
          <a:off x="3144142" y="1315523"/>
          <a:ext cx="113986" cy="1270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134"/>
              </a:lnTo>
              <a:lnTo>
                <a:pt x="113986" y="12701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E7390-6E66-4350-A792-B043690C4CCD}">
      <dsp:nvSpPr>
        <dsp:cNvPr id="0" name=""/>
        <dsp:cNvSpPr/>
      </dsp:nvSpPr>
      <dsp:spPr>
        <a:xfrm>
          <a:off x="3030155" y="1315523"/>
          <a:ext cx="113986" cy="1270134"/>
        </a:xfrm>
        <a:custGeom>
          <a:avLst/>
          <a:gdLst/>
          <a:ahLst/>
          <a:cxnLst/>
          <a:rect l="0" t="0" r="0" b="0"/>
          <a:pathLst>
            <a:path>
              <a:moveTo>
                <a:pt x="113986" y="0"/>
              </a:moveTo>
              <a:lnTo>
                <a:pt x="113986" y="1270134"/>
              </a:lnTo>
              <a:lnTo>
                <a:pt x="0" y="12701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550FC-3F14-45C1-93C4-F0A627EED987}">
      <dsp:nvSpPr>
        <dsp:cNvPr id="0" name=""/>
        <dsp:cNvSpPr/>
      </dsp:nvSpPr>
      <dsp:spPr>
        <a:xfrm>
          <a:off x="3144142" y="1315523"/>
          <a:ext cx="113986" cy="499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69"/>
              </a:lnTo>
              <a:lnTo>
                <a:pt x="113986" y="4993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4CFCE-CC1B-48FC-9662-ECA38536EDBF}">
      <dsp:nvSpPr>
        <dsp:cNvPr id="0" name=""/>
        <dsp:cNvSpPr/>
      </dsp:nvSpPr>
      <dsp:spPr>
        <a:xfrm>
          <a:off x="3030155" y="1315523"/>
          <a:ext cx="113986" cy="499369"/>
        </a:xfrm>
        <a:custGeom>
          <a:avLst/>
          <a:gdLst/>
          <a:ahLst/>
          <a:cxnLst/>
          <a:rect l="0" t="0" r="0" b="0"/>
          <a:pathLst>
            <a:path>
              <a:moveTo>
                <a:pt x="113986" y="0"/>
              </a:moveTo>
              <a:lnTo>
                <a:pt x="113986" y="499369"/>
              </a:lnTo>
              <a:lnTo>
                <a:pt x="0" y="4993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C576B-44E8-4516-A318-7AA08112E036}">
      <dsp:nvSpPr>
        <dsp:cNvPr id="0" name=""/>
        <dsp:cNvSpPr/>
      </dsp:nvSpPr>
      <dsp:spPr>
        <a:xfrm>
          <a:off x="3144142" y="544758"/>
          <a:ext cx="1313557" cy="227972"/>
        </a:xfrm>
        <a:custGeom>
          <a:avLst/>
          <a:gdLst/>
          <a:ahLst/>
          <a:cxnLst/>
          <a:rect l="0" t="0" r="0" b="0"/>
          <a:pathLst>
            <a:path>
              <a:moveTo>
                <a:pt x="1313557" y="0"/>
              </a:moveTo>
              <a:lnTo>
                <a:pt x="1313557" y="113986"/>
              </a:lnTo>
              <a:lnTo>
                <a:pt x="0" y="113986"/>
              </a:lnTo>
              <a:lnTo>
                <a:pt x="0" y="2279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1BA18-DB99-460B-8D0F-36BE8DF090D2}">
      <dsp:nvSpPr>
        <dsp:cNvPr id="0" name=""/>
        <dsp:cNvSpPr/>
      </dsp:nvSpPr>
      <dsp:spPr>
        <a:xfrm>
          <a:off x="3914907" y="1965"/>
          <a:ext cx="1085584" cy="54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BESARAN</a:t>
          </a:r>
        </a:p>
      </dsp:txBody>
      <dsp:txXfrm>
        <a:off x="3914907" y="1965"/>
        <a:ext cx="1085584" cy="542792"/>
      </dsp:txXfrm>
    </dsp:sp>
    <dsp:sp modelId="{B028CD07-BC45-498D-B076-6D179D4D0EF9}">
      <dsp:nvSpPr>
        <dsp:cNvPr id="0" name=""/>
        <dsp:cNvSpPr/>
      </dsp:nvSpPr>
      <dsp:spPr>
        <a:xfrm>
          <a:off x="2601349" y="772730"/>
          <a:ext cx="1085584" cy="5427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Besaran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Pokok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01349" y="772730"/>
        <a:ext cx="1085584" cy="542792"/>
      </dsp:txXfrm>
    </dsp:sp>
    <dsp:sp modelId="{8893EBE7-E8B7-4187-8EE2-286C96BD047E}">
      <dsp:nvSpPr>
        <dsp:cNvPr id="0" name=""/>
        <dsp:cNvSpPr/>
      </dsp:nvSpPr>
      <dsp:spPr>
        <a:xfrm>
          <a:off x="1944570" y="1543496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Panjang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4570" y="1543496"/>
        <a:ext cx="1085584" cy="542792"/>
      </dsp:txXfrm>
    </dsp:sp>
    <dsp:sp modelId="{99AEB18F-93CD-49FD-9499-34F55E81BC30}">
      <dsp:nvSpPr>
        <dsp:cNvPr id="0" name=""/>
        <dsp:cNvSpPr/>
      </dsp:nvSpPr>
      <dsp:spPr>
        <a:xfrm>
          <a:off x="3258128" y="1543496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Massa</a:t>
          </a:r>
        </a:p>
      </dsp:txBody>
      <dsp:txXfrm>
        <a:off x="3258128" y="1543496"/>
        <a:ext cx="1085584" cy="542792"/>
      </dsp:txXfrm>
    </dsp:sp>
    <dsp:sp modelId="{AB2EA766-6F59-4157-8EEA-D02584A8CAAB}">
      <dsp:nvSpPr>
        <dsp:cNvPr id="0" name=""/>
        <dsp:cNvSpPr/>
      </dsp:nvSpPr>
      <dsp:spPr>
        <a:xfrm>
          <a:off x="1944570" y="2314261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Waktu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4570" y="2314261"/>
        <a:ext cx="1085584" cy="542792"/>
      </dsp:txXfrm>
    </dsp:sp>
    <dsp:sp modelId="{B1B49E06-6480-46EF-9F1B-19B4ED15279D}">
      <dsp:nvSpPr>
        <dsp:cNvPr id="0" name=""/>
        <dsp:cNvSpPr/>
      </dsp:nvSpPr>
      <dsp:spPr>
        <a:xfrm>
          <a:off x="3258128" y="2314261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Suhu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58128" y="2314261"/>
        <a:ext cx="1085584" cy="542792"/>
      </dsp:txXfrm>
    </dsp:sp>
    <dsp:sp modelId="{A0D26A4A-FAA7-4AFE-ADAD-87ECD5CCFBD8}">
      <dsp:nvSpPr>
        <dsp:cNvPr id="0" name=""/>
        <dsp:cNvSpPr/>
      </dsp:nvSpPr>
      <dsp:spPr>
        <a:xfrm>
          <a:off x="1944570" y="3085026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Kuat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arus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listrik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4570" y="3085026"/>
        <a:ext cx="1085584" cy="542792"/>
      </dsp:txXfrm>
    </dsp:sp>
    <dsp:sp modelId="{3BFE018B-4DA1-49CF-BC2B-64F82C72B68E}">
      <dsp:nvSpPr>
        <dsp:cNvPr id="0" name=""/>
        <dsp:cNvSpPr/>
      </dsp:nvSpPr>
      <dsp:spPr>
        <a:xfrm>
          <a:off x="3258128" y="3085026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Intensitas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cahaya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58128" y="3085026"/>
        <a:ext cx="1085584" cy="542792"/>
      </dsp:txXfrm>
    </dsp:sp>
    <dsp:sp modelId="{F4C9B4F1-AF56-49E7-9053-C68B160B901D}">
      <dsp:nvSpPr>
        <dsp:cNvPr id="0" name=""/>
        <dsp:cNvSpPr/>
      </dsp:nvSpPr>
      <dsp:spPr>
        <a:xfrm>
          <a:off x="1944570" y="3855791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Jumlah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zat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4570" y="3855791"/>
        <a:ext cx="1085584" cy="542792"/>
      </dsp:txXfrm>
    </dsp:sp>
    <dsp:sp modelId="{F95BF471-5799-463B-8D4E-A0007B741164}">
      <dsp:nvSpPr>
        <dsp:cNvPr id="0" name=""/>
        <dsp:cNvSpPr/>
      </dsp:nvSpPr>
      <dsp:spPr>
        <a:xfrm>
          <a:off x="5228465" y="772730"/>
          <a:ext cx="1085584" cy="5427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Besaran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Turunan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28465" y="772730"/>
        <a:ext cx="1085584" cy="542792"/>
      </dsp:txXfrm>
    </dsp:sp>
    <dsp:sp modelId="{8CB4DCC7-FDAF-4185-A641-D9A359BCDF93}">
      <dsp:nvSpPr>
        <dsp:cNvPr id="0" name=""/>
        <dsp:cNvSpPr/>
      </dsp:nvSpPr>
      <dsp:spPr>
        <a:xfrm>
          <a:off x="4571686" y="1543496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Luas</a:t>
          </a:r>
        </a:p>
      </dsp:txBody>
      <dsp:txXfrm>
        <a:off x="4571686" y="1543496"/>
        <a:ext cx="1085584" cy="542792"/>
      </dsp:txXfrm>
    </dsp:sp>
    <dsp:sp modelId="{EABE2601-7245-41DB-82FC-DA625DF316F8}">
      <dsp:nvSpPr>
        <dsp:cNvPr id="0" name=""/>
        <dsp:cNvSpPr/>
      </dsp:nvSpPr>
      <dsp:spPr>
        <a:xfrm>
          <a:off x="5885244" y="1543496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Volume</a:t>
          </a:r>
        </a:p>
      </dsp:txBody>
      <dsp:txXfrm>
        <a:off x="5885244" y="1543496"/>
        <a:ext cx="1085584" cy="542792"/>
      </dsp:txXfrm>
    </dsp:sp>
    <dsp:sp modelId="{87AA0E44-F578-4A24-8350-42C3045226D7}">
      <dsp:nvSpPr>
        <dsp:cNvPr id="0" name=""/>
        <dsp:cNvSpPr/>
      </dsp:nvSpPr>
      <dsp:spPr>
        <a:xfrm>
          <a:off x="4571686" y="2314261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Kecepatan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71686" y="2314261"/>
        <a:ext cx="1085584" cy="542792"/>
      </dsp:txXfrm>
    </dsp:sp>
    <dsp:sp modelId="{716DD20C-B3A0-4F35-97E1-308689A30947}">
      <dsp:nvSpPr>
        <dsp:cNvPr id="0" name=""/>
        <dsp:cNvSpPr/>
      </dsp:nvSpPr>
      <dsp:spPr>
        <a:xfrm>
          <a:off x="5885244" y="2314261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Massa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jenis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85244" y="2314261"/>
        <a:ext cx="1085584" cy="542792"/>
      </dsp:txXfrm>
    </dsp:sp>
    <dsp:sp modelId="{FE010405-41FE-401C-A25A-8B8F5B187B7E}">
      <dsp:nvSpPr>
        <dsp:cNvPr id="0" name=""/>
        <dsp:cNvSpPr/>
      </dsp:nvSpPr>
      <dsp:spPr>
        <a:xfrm>
          <a:off x="4571686" y="3085026"/>
          <a:ext cx="1085584" cy="54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Gaya</a:t>
          </a:r>
        </a:p>
      </dsp:txBody>
      <dsp:txXfrm>
        <a:off x="4571686" y="3085026"/>
        <a:ext cx="1085584" cy="54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54B11-A038-4E32-A48C-9D729AAA7D6D}">
      <dsp:nvSpPr>
        <dsp:cNvPr id="0" name=""/>
        <dsp:cNvSpPr/>
      </dsp:nvSpPr>
      <dsp:spPr>
        <a:xfrm rot="5400000">
          <a:off x="3675637" y="-1564191"/>
          <a:ext cx="421124" cy="365759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i="1" kern="1200" smtClean="0">
              <a:latin typeface="Calibri" panose="020F0502020204030204" pitchFamily="34" charset="0"/>
              <a:cs typeface="Calibri" panose="020F0502020204030204" pitchFamily="34" charset="0"/>
            </a:rPr>
            <a:t>L = p x l</a:t>
          </a:r>
          <a:endParaRPr lang="en-US" sz="2800" b="1" i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057400" y="74604"/>
        <a:ext cx="3637041" cy="380008"/>
      </dsp:txXfrm>
    </dsp:sp>
    <dsp:sp modelId="{67E7BCB1-0B99-4E0E-8CC8-083B4A6F19AD}">
      <dsp:nvSpPr>
        <dsp:cNvPr id="0" name=""/>
        <dsp:cNvSpPr/>
      </dsp:nvSpPr>
      <dsp:spPr>
        <a:xfrm>
          <a:off x="0" y="1405"/>
          <a:ext cx="2057399" cy="526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Luas</a:t>
          </a:r>
          <a:endParaRPr lang="en-US" sz="32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697" y="27102"/>
        <a:ext cx="2006005" cy="475011"/>
      </dsp:txXfrm>
    </dsp:sp>
    <dsp:sp modelId="{55003B28-C05A-44C8-ACE7-3888DE9BCCE5}">
      <dsp:nvSpPr>
        <dsp:cNvPr id="0" name=""/>
        <dsp:cNvSpPr/>
      </dsp:nvSpPr>
      <dsp:spPr>
        <a:xfrm rot="5400000">
          <a:off x="3675637" y="-1011466"/>
          <a:ext cx="421124" cy="3657599"/>
        </a:xfrm>
        <a:prstGeom prst="round2SameRect">
          <a:avLst/>
        </a:prstGeom>
        <a:solidFill>
          <a:schemeClr val="accent3">
            <a:tint val="40000"/>
            <a:alpha val="90000"/>
            <a:hueOff val="2679212"/>
            <a:satOff val="-3448"/>
            <a:lumOff val="-26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679212"/>
              <a:satOff val="-3448"/>
              <a:lumOff val="-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latin typeface="Calibri" panose="020F0502020204030204" pitchFamily="34" charset="0"/>
              <a:cs typeface="Calibri" panose="020F0502020204030204" pitchFamily="34" charset="0"/>
            </a:rPr>
            <a:t>V = sisi x sisi x sisi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057400" y="627329"/>
        <a:ext cx="3637041" cy="380008"/>
      </dsp:txXfrm>
    </dsp:sp>
    <dsp:sp modelId="{1C9E1BD6-DA72-4884-9C76-1A5BB911CBFE}">
      <dsp:nvSpPr>
        <dsp:cNvPr id="0" name=""/>
        <dsp:cNvSpPr/>
      </dsp:nvSpPr>
      <dsp:spPr>
        <a:xfrm>
          <a:off x="0" y="554130"/>
          <a:ext cx="2057399" cy="526405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libri" panose="020F0502020204030204" pitchFamily="34" charset="0"/>
              <a:cs typeface="Calibri" panose="020F0502020204030204" pitchFamily="34" charset="0"/>
            </a:rPr>
            <a:t>Volume</a:t>
          </a:r>
          <a:endParaRPr lang="en-US" sz="2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697" y="579827"/>
        <a:ext cx="2006005" cy="475011"/>
      </dsp:txXfrm>
    </dsp:sp>
    <dsp:sp modelId="{3EC4B3E7-977A-48C9-803B-B08210613770}">
      <dsp:nvSpPr>
        <dsp:cNvPr id="0" name=""/>
        <dsp:cNvSpPr/>
      </dsp:nvSpPr>
      <dsp:spPr>
        <a:xfrm rot="5400000">
          <a:off x="3675637" y="-458740"/>
          <a:ext cx="421124" cy="3657599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latin typeface="Calibri" panose="020F0502020204030204" pitchFamily="34" charset="0"/>
              <a:cs typeface="Calibri" panose="020F0502020204030204" pitchFamily="34" charset="0"/>
            </a:rPr>
            <a:t>W = m x g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057400" y="1180055"/>
        <a:ext cx="3637041" cy="380008"/>
      </dsp:txXfrm>
    </dsp:sp>
    <dsp:sp modelId="{5D62349A-47F7-4CBD-8D28-FC10117BF57E}">
      <dsp:nvSpPr>
        <dsp:cNvPr id="0" name=""/>
        <dsp:cNvSpPr/>
      </dsp:nvSpPr>
      <dsp:spPr>
        <a:xfrm>
          <a:off x="0" y="1106856"/>
          <a:ext cx="2057399" cy="52640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libri" panose="020F0502020204030204" pitchFamily="34" charset="0"/>
              <a:cs typeface="Calibri" panose="020F0502020204030204" pitchFamily="34" charset="0"/>
            </a:rPr>
            <a:t>Berat</a:t>
          </a:r>
          <a:endParaRPr lang="en-US" sz="2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697" y="1132553"/>
        <a:ext cx="2006005" cy="475011"/>
      </dsp:txXfrm>
    </dsp:sp>
    <dsp:sp modelId="{7007D670-5EB5-4A27-AC87-74A11806A84C}">
      <dsp:nvSpPr>
        <dsp:cNvPr id="0" name=""/>
        <dsp:cNvSpPr/>
      </dsp:nvSpPr>
      <dsp:spPr>
        <a:xfrm rot="5400000">
          <a:off x="3675637" y="93984"/>
          <a:ext cx="421124" cy="3657599"/>
        </a:xfrm>
        <a:prstGeom prst="round2SameRect">
          <a:avLst/>
        </a:prstGeom>
        <a:solidFill>
          <a:schemeClr val="accent3">
            <a:tint val="40000"/>
            <a:alpha val="90000"/>
            <a:hueOff val="8037638"/>
            <a:satOff val="-10345"/>
            <a:lumOff val="-80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037638"/>
              <a:satOff val="-10345"/>
              <a:lumOff val="-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latin typeface="Calibri" panose="020F0502020204030204" pitchFamily="34" charset="0"/>
              <a:cs typeface="Calibri" panose="020F0502020204030204" pitchFamily="34" charset="0"/>
            </a:rPr>
            <a:t>F = m x a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057400" y="1732779"/>
        <a:ext cx="3637041" cy="380008"/>
      </dsp:txXfrm>
    </dsp:sp>
    <dsp:sp modelId="{3B593E8F-E0DE-4BE0-9E8B-94E2BD857F0E}">
      <dsp:nvSpPr>
        <dsp:cNvPr id="0" name=""/>
        <dsp:cNvSpPr/>
      </dsp:nvSpPr>
      <dsp:spPr>
        <a:xfrm>
          <a:off x="0" y="1659581"/>
          <a:ext cx="2057399" cy="526405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libri" panose="020F0502020204030204" pitchFamily="34" charset="0"/>
              <a:cs typeface="Calibri" panose="020F0502020204030204" pitchFamily="34" charset="0"/>
            </a:rPr>
            <a:t>Gaya </a:t>
          </a:r>
          <a:endParaRPr lang="en-US" sz="2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697" y="1685278"/>
        <a:ext cx="2006005" cy="475011"/>
      </dsp:txXfrm>
    </dsp:sp>
    <dsp:sp modelId="{126B9A68-9BD8-4A2C-8C9A-7263C2113919}">
      <dsp:nvSpPr>
        <dsp:cNvPr id="0" name=""/>
        <dsp:cNvSpPr/>
      </dsp:nvSpPr>
      <dsp:spPr>
        <a:xfrm rot="5400000">
          <a:off x="3617660" y="650036"/>
          <a:ext cx="529487" cy="3654027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14:m xmlns:a14="http://schemas.microsoft.com/office/drawing/2010/main">
            <m:oMath xmlns:m="http://schemas.openxmlformats.org/officeDocument/2006/math">
              <m:r>
                <m:rPr>
                  <m:nor/>
                </m:rPr>
                <a:rPr lang="el-GR" sz="2400" b="1" i="1" kern="1200" dirty="0" smtClean="0"/>
                <m:t>ρ</m:t>
              </m:r>
              <m:r>
                <a:rPr lang="en-US" sz="2400" b="1" i="1" kern="1200" dirty="0" smtClean="0">
                  <a:latin typeface="Cambria Math"/>
                </a:rPr>
                <m:t>=</m:t>
              </m:r>
              <m:f>
                <m:fPr>
                  <m:ctrlPr>
                    <a:rPr lang="en-US" sz="2400" b="1" i="1" kern="1200" smtClean="0">
                      <a:latin typeface="Cambria Math"/>
                    </a:rPr>
                  </m:ctrlPr>
                </m:fPr>
                <m:num>
                  <m:r>
                    <a:rPr lang="en-US" sz="2400" b="1" i="1" kern="1200" smtClean="0">
                      <a:latin typeface="Cambria Math"/>
                    </a:rPr>
                    <m:t>𝒎</m:t>
                  </m:r>
                </m:num>
                <m:den>
                  <m:r>
                    <a:rPr lang="en-US" sz="2400" b="1" i="1" kern="1200" smtClean="0">
                      <a:latin typeface="Cambria Math"/>
                    </a:rPr>
                    <m:t>𝒗</m:t>
                  </m:r>
                </m:den>
              </m:f>
            </m:oMath>
          </a14:m>
          <a:r>
            <a:rPr lang="en-US" sz="2400" b="1" i="1" kern="1200" dirty="0"/>
            <a:t> 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055391" y="2238153"/>
        <a:ext cx="3628180" cy="477793"/>
      </dsp:txXfrm>
    </dsp:sp>
    <dsp:sp modelId="{77A95551-3206-4B8D-9457-2AEC600ED96B}">
      <dsp:nvSpPr>
        <dsp:cNvPr id="0" name=""/>
        <dsp:cNvSpPr/>
      </dsp:nvSpPr>
      <dsp:spPr>
        <a:xfrm>
          <a:off x="0" y="2213848"/>
          <a:ext cx="2055390" cy="52640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Calibri" panose="020F0502020204030204" pitchFamily="34" charset="0"/>
              <a:cs typeface="Calibri" panose="020F0502020204030204" pitchFamily="34" charset="0"/>
            </a:rPr>
            <a:t>Massa Jenis 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697" y="2239545"/>
        <a:ext cx="2003996" cy="475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85F54-2580-45B4-9C9B-6756228E33EB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E3942-22A0-4E8A-B7B7-2BB5F28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3942-22A0-4E8A-B7B7-2BB5F28A11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04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364040"/>
            <a:ext cx="9143245" cy="7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1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2" y="-12941"/>
            <a:ext cx="9155502" cy="4946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1405" y="209550"/>
            <a:ext cx="9155502" cy="1077218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BAB 1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BESARAN DAN PENGUKURAN</a:t>
            </a:r>
            <a:endParaRPr lang="id-ID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4455518"/>
            <a:ext cx="25766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Sumber</a:t>
            </a:r>
            <a:r>
              <a:rPr lang="en-US" sz="1200" dirty="0" smtClean="0">
                <a:solidFill>
                  <a:schemeClr val="tx2"/>
                </a:solidFill>
              </a:rPr>
              <a:t>: </a:t>
            </a:r>
            <a:r>
              <a:rPr lang="id-ID" sz="1200" i="1" dirty="0" smtClean="0">
                <a:solidFill>
                  <a:schemeClr val="tx2"/>
                </a:solidFill>
              </a:rPr>
              <a:t>pixabay.com/WerbeFabrik</a:t>
            </a:r>
            <a:endParaRPr lang="id-ID" sz="1200" i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364040"/>
            <a:ext cx="9143245" cy="7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72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7464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SATUAN BAKU DAN SATUAN TAK BAKU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14450"/>
            <a:ext cx="9144000" cy="280076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baku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bila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mengukur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hasil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pengukurannya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selalu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tetap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orang.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tak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baku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sering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kehidupan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sehari-hari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tongkat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mengukur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kaleng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mengukur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volume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zat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cair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16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1450"/>
            <a:ext cx="91440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 DENGAN SATUAN BAKU DAN SATUAN TAK BAKU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330522"/>
            <a:ext cx="9144000" cy="2917628"/>
          </a:xfrm>
          <a:prstGeom prst="rect">
            <a:avLst/>
          </a:prstGeom>
          <a:solidFill>
            <a:srgbClr val="D5FAC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mengukur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buku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penggaris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juga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buku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penggaris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besaran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sedangkan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sentimeter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100" b="1" dirty="0" err="1">
                <a:latin typeface="Calibri" pitchFamily="34" charset="0"/>
                <a:cs typeface="Calibri" pitchFamily="34" charset="0"/>
              </a:rPr>
              <a:t>Mengukur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membandingkan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besaran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diukur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besaran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sejenis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satuan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425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773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 BESARAN POKOK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352550"/>
            <a:ext cx="9144000" cy="791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285750" algn="just"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Pengukuran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panjang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penggaris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macam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penggaris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penggaris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lurus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penggarus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siku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penggaris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gulung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meteran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gulung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).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Penggaris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tingkat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ketelitian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hingga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milimeter</a:t>
            </a:r>
            <a:endParaRPr lang="id-ID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0" y="2190750"/>
                <a:ext cx="9144000" cy="16792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04825" lvl="1" indent="-342900" algn="just">
                  <a:buFont typeface="Wingdings" pitchFamily="2" charset="2"/>
                  <a:buChar char="ü"/>
                </a:pPr>
                <a:r>
                  <a:rPr lang="en-US" b="1" dirty="0" err="1" smtClean="0">
                    <a:solidFill>
                      <a:schemeClr val="tx1"/>
                    </a:solidFill>
                    <a:latin typeface="Calibri" pitchFamily="34" charset="0"/>
                    <a:cs typeface="Calibri" panose="020F0502020204030204" pitchFamily="34" charset="0"/>
                  </a:rPr>
                  <a:t>Pengukuran</a:t>
                </a:r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panjang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jangka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sorong</a:t>
                </a: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Jangka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sorong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memiliki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tingkat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ketelitian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yang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berbeda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Setiap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skala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pada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rahang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tetap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memiliki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sebesar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milimeter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Apabila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pada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rahang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geser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nonius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terdapat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20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skala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ketelitian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jangka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sorong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mm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0,05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milimeter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jangka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sorong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rahang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nonius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yang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memiliki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50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skala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memiliki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ketelitian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mm</m:t>
                        </m:r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0,02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milimeter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0750"/>
                <a:ext cx="9144000" cy="1679238"/>
              </a:xfrm>
              <a:prstGeom prst="rect">
                <a:avLst/>
              </a:prstGeom>
              <a:blipFill rotWithShape="1">
                <a:blip r:embed="rId2"/>
                <a:stretch>
                  <a:fillRect t="-2174" r="-533"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http://upload.wikimedia.org/wikipedia/commons/8/8e/Pied_Coulis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790950"/>
            <a:ext cx="2895600" cy="90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819150"/>
            <a:ext cx="3505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anose="020F0502020204030204" pitchFamily="34" charset="0"/>
              </a:rPr>
              <a:t>Pengukuran</a:t>
            </a: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476750"/>
            <a:ext cx="234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Sumber</a:t>
            </a:r>
            <a:r>
              <a:rPr lang="en-US" sz="1200" dirty="0">
                <a:solidFill>
                  <a:schemeClr val="tx2"/>
                </a:solidFill>
              </a:rPr>
              <a:t>: </a:t>
            </a:r>
            <a:r>
              <a:rPr lang="id-ID" sz="1200" i="1" dirty="0" smtClean="0">
                <a:solidFill>
                  <a:schemeClr val="tx2"/>
                </a:solidFill>
              </a:rPr>
              <a:t>pixabay.com/andergrin</a:t>
            </a:r>
            <a:endParaRPr lang="id-ID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3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773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 BESARAN POKOK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52550"/>
            <a:ext cx="6934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Pengukuran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mikrometer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sekrup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algn="just"/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teliti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ketelitian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0,01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milimeter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mengukur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tebal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berbentuk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lembaran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mengukur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diameter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kawat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20" y="2647951"/>
            <a:ext cx="4654276" cy="20474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1" y="4418431"/>
            <a:ext cx="2775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en.wikipedia.org/Lucasbosch</a:t>
            </a:r>
            <a:endParaRPr lang="id-ID" sz="1200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9150"/>
            <a:ext cx="3505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anose="020F0502020204030204" pitchFamily="34" charset="0"/>
              </a:rPr>
              <a:t>Pengukuran</a:t>
            </a: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364040"/>
            <a:ext cx="9143245" cy="7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58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773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 BESARAN POKOK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29330"/>
            <a:ext cx="3505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</a:t>
            </a:r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Massa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24970"/>
            <a:ext cx="6019800" cy="117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AutoNum type="alphaLcPeriod"/>
            </a:pP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Ohaus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Batang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Jenis-jenis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Ohaus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52763"/>
            <a:ext cx="6019800" cy="187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5750">
              <a:buAutoNum type="alphaLcPeriod" startAt="2"/>
            </a:pPr>
            <a:r>
              <a:rPr 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/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mengukur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mengukur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500 kg.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neraca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dacin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prinsip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berprinsip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tuas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pengungkit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457200">
              <a:buAutoNum type="alphaLcPeriod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17" y="1090940"/>
            <a:ext cx="3376083" cy="308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74509" y="4114800"/>
            <a:ext cx="26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Sumber</a:t>
            </a:r>
            <a:r>
              <a:rPr lang="en-US" sz="1400" dirty="0" smtClean="0">
                <a:solidFill>
                  <a:schemeClr val="tx2"/>
                </a:solidFill>
              </a:rPr>
              <a:t>:</a:t>
            </a:r>
            <a:r>
              <a:rPr lang="id-ID" sz="1400" i="1" dirty="0" smtClean="0">
                <a:solidFill>
                  <a:schemeClr val="tx2"/>
                </a:solidFill>
              </a:rPr>
              <a:t>.</a:t>
            </a:r>
            <a:r>
              <a:rPr lang="id-ID" sz="1400" i="1" dirty="0">
                <a:solidFill>
                  <a:schemeClr val="tx2"/>
                </a:solidFill>
              </a:rPr>
              <a:t>pixabay.com/vanna44</a:t>
            </a:r>
          </a:p>
        </p:txBody>
      </p:sp>
    </p:spTree>
    <p:extLst>
      <p:ext uri="{BB962C8B-B14F-4D97-AF65-F5344CB8AC3E}">
        <p14:creationId xmlns:p14="http://schemas.microsoft.com/office/powerpoint/2010/main" val="7827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773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 BESARAN POKOK</a:t>
            </a:r>
          </a:p>
        </p:txBody>
      </p:sp>
      <p:sp>
        <p:nvSpPr>
          <p:cNvPr id="3" name="Rectangle 2"/>
          <p:cNvSpPr/>
          <p:nvPr/>
        </p:nvSpPr>
        <p:spPr>
          <a:xfrm>
            <a:off x="-28575" y="829330"/>
            <a:ext cx="3505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21115"/>
            <a:ext cx="914400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diukur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arloji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stopwatch.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Stopwattch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ketelitian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arloji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(0,1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sekon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2400" y="2106915"/>
            <a:ext cx="3505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724150"/>
            <a:ext cx="9144000" cy="1106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Suhu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benda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diukur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termometer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Termometer</a:t>
            </a:r>
            <a:r>
              <a:rPr lang="en-US" sz="2000" dirty="0">
                <a:solidFill>
                  <a:schemeClr val="tx1"/>
                </a:solidFill>
              </a:rPr>
              <a:t> yang paling </a:t>
            </a:r>
            <a:r>
              <a:rPr lang="en-US" sz="2000" dirty="0" err="1">
                <a:solidFill>
                  <a:schemeClr val="tx1"/>
                </a:solidFill>
              </a:rPr>
              <a:t>sering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dijumpai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termometer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klinis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mengukur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suhu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tubuh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termometer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laboratorium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kegiatan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percobaan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laboratorium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4409"/>
          <a:stretch/>
        </p:blipFill>
        <p:spPr>
          <a:xfrm>
            <a:off x="2209800" y="3612088"/>
            <a:ext cx="4419600" cy="11877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43425" y="4335959"/>
            <a:ext cx="3705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Sumber</a:t>
            </a:r>
            <a:r>
              <a:rPr lang="en-US" sz="1400" i="1" dirty="0">
                <a:solidFill>
                  <a:schemeClr val="tx2"/>
                </a:solidFill>
              </a:rPr>
              <a:t>: </a:t>
            </a:r>
            <a:r>
              <a:rPr lang="id-ID" sz="1400" i="1" dirty="0" smtClean="0">
                <a:solidFill>
                  <a:schemeClr val="tx2"/>
                </a:solidFill>
              </a:rPr>
              <a:t>pixabay.com/PublicDomainPictures</a:t>
            </a:r>
            <a:endParaRPr lang="id-ID" sz="1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32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 BESARAN TURUNAN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47330322"/>
              </p:ext>
            </p:extLst>
          </p:nvPr>
        </p:nvGraphicFramePr>
        <p:xfrm>
          <a:off x="304800" y="895350"/>
          <a:ext cx="8534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608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0814098"/>
              </p:ext>
            </p:extLst>
          </p:nvPr>
        </p:nvGraphicFramePr>
        <p:xfrm>
          <a:off x="114300" y="742950"/>
          <a:ext cx="8915400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PENGUKURAN BESARAN TURUNAN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3790950"/>
            <a:ext cx="4876800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Kerjakan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latihan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buku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IPA </a:t>
            </a:r>
            <a:r>
              <a:rPr 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Terpadu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SMP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VII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jilid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(Tim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Abdi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Guru) </a:t>
            </a:r>
            <a:r>
              <a:rPr 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halaman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37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61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7425193"/>
              </p:ext>
            </p:extLst>
          </p:nvPr>
        </p:nvGraphicFramePr>
        <p:xfrm>
          <a:off x="990600" y="209550"/>
          <a:ext cx="8915400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" y="168660"/>
            <a:ext cx="3343929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PETA KONSEP</a:t>
            </a:r>
          </a:p>
        </p:txBody>
      </p:sp>
    </p:spTree>
    <p:extLst>
      <p:ext uri="{BB962C8B-B14F-4D97-AF65-F5344CB8AC3E}">
        <p14:creationId xmlns:p14="http://schemas.microsoft.com/office/powerpoint/2010/main" val="18748303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8660"/>
            <a:ext cx="9144000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762000" y="1200150"/>
            <a:ext cx="7924800" cy="742950"/>
          </a:xfrm>
          <a:prstGeom prst="roundRect">
            <a:avLst/>
          </a:prstGeom>
          <a:solidFill>
            <a:srgbClr val="F2F3CD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segala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sesuatu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diukur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ukur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endParaRPr lang="id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967" y="2038350"/>
            <a:ext cx="1981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Contoh</a:t>
            </a:r>
            <a:r>
              <a:rPr lang="en-US" sz="4000" b="0" cap="none" spc="0" dirty="0">
                <a:ln w="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781701"/>
            <a:ext cx="8293778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300 meter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300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besaran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meter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satuan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besaran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	         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panjang</a:t>
            </a:r>
            <a:endParaRPr lang="id-ID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763" y="3539899"/>
            <a:ext cx="8293778" cy="707886"/>
          </a:xfrm>
          <a:prstGeom prst="rect">
            <a:avLst/>
          </a:prstGeom>
          <a:solidFill>
            <a:srgbClr val="BAEB4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 liter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besaran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satuan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besaran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	   volume</a:t>
            </a:r>
            <a:endParaRPr lang="id-ID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27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 POKOK DAN TURUNAN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57226"/>
              </p:ext>
            </p:extLst>
          </p:nvPr>
        </p:nvGraphicFramePr>
        <p:xfrm>
          <a:off x="609600" y="2194560"/>
          <a:ext cx="8001003" cy="237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28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02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02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No.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Nama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Besaran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Satuan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Singkatan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Panjang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Meter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Massa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Kilogram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kg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Waktu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Sekon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Suhu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Kelvin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Kuat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arus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listrik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Ampere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Jumlah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zat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Mol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mol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7.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Intensitas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cahaya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Kandela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cd</a:t>
                      </a:r>
                      <a:endParaRPr lang="en-US" sz="15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Rectangle: Rounded Corners 3"/>
          <p:cNvSpPr/>
          <p:nvPr/>
        </p:nvSpPr>
        <p:spPr>
          <a:xfrm>
            <a:off x="838200" y="1475584"/>
            <a:ext cx="7467600" cy="5627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satuannya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ditetapkan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terlebih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dahulu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diturunkan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lain. </a:t>
            </a:r>
            <a:endParaRPr lang="id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143" y="843975"/>
            <a:ext cx="26166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pokok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459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 POKOK DAN TURUNAN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002089"/>
            <a:ext cx="312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AutoNum type="alphaLcPeriod"/>
            </a:pP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buFont typeface="Wingdings" pitchFamily="2" charset="2"/>
              <a:buChar char="ü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Konversi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satuan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km = 1.000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 = 10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 = 100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cm</a:t>
            </a: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2,54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cm</a:t>
            </a:r>
          </a:p>
          <a:p>
            <a:pPr marL="571500" lvl="1" indent="-285750">
              <a:buFont typeface="Wingdings" pitchFamily="2" charset="2"/>
              <a:buChar char="ü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soal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km = 20.000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inci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0,127 m</a:t>
            </a: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 = 4.000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</a:p>
          <a:p>
            <a:pPr marL="571500"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300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mm = 0,3 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97155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2" indent="-342900">
              <a:buFont typeface="+mj-lt"/>
              <a:buAutoNum type="alphaLcPeriod" startAt="2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</a:p>
          <a:p>
            <a:pPr marL="628650" lvl="2" indent="-285750">
              <a:buFont typeface="Wingdings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Massa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terkandung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tarik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dialami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8650" indent="-285750" defTabSz="179388">
              <a:buFont typeface="Wingdings" pitchFamily="2" charset="2"/>
              <a:buChar char="ü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Konversi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satuan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ton = 10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kuintal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kuintal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 kg</a:t>
            </a:r>
          </a:p>
          <a:p>
            <a:pPr marL="62865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kg = 1.000 g</a:t>
            </a:r>
          </a:p>
          <a:p>
            <a:pPr marL="62865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 g</a:t>
            </a:r>
          </a:p>
          <a:p>
            <a:pPr marL="62865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 = 1.000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86200" y="1123950"/>
            <a:ext cx="0" cy="354091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384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0" y="4217849"/>
            <a:ext cx="2362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b="1" dirty="0">
                <a:solidFill>
                  <a:srgbClr val="FF0000"/>
                </a:solidFill>
              </a:rPr>
              <a:t> = (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b="1" dirty="0">
                <a:solidFill>
                  <a:srgbClr val="FF0000"/>
                </a:solidFill>
              </a:rPr>
              <a:t> + 273) </a:t>
            </a:r>
            <a:r>
              <a:rPr lang="en-US" sz="2400" b="1" i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 POKOK DAN TURUNAN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1123950"/>
                <a:ext cx="4572000" cy="18703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1" indent="-228600">
                  <a:buFont typeface="+mj-lt"/>
                  <a:buAutoNum type="alphaLcPeriod" startAt="3"/>
                </a:pPr>
                <a:r>
                  <a:rPr lang="en-US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Waktu</a:t>
                </a: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" lvl="1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sekon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86.400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hari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" algn="just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hari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24 jam</a:t>
                </a:r>
              </a:p>
              <a:p>
                <a:pPr marL="228600" algn="just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jam = 60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menit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" algn="just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menit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60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sekon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" algn="just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hari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24 x 60 x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60sekon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86.400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sekon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23950"/>
                <a:ext cx="4572000" cy="1870320"/>
              </a:xfrm>
              <a:prstGeom prst="rect">
                <a:avLst/>
              </a:prstGeom>
              <a:blipFill rotWithShape="1">
                <a:blip r:embed="rId2"/>
                <a:stretch>
                  <a:fillRect l="-1067" t="-1629" b="-4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48200" y="1047750"/>
            <a:ext cx="4114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+mj-lt"/>
              <a:buAutoNum type="alphaLcPeriod" startAt="4"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diukur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termometer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Termometer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termometer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raksa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termometer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alkohol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Celcius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kehidupan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sehari-hari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Kelvin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SI.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antar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keduanya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123950"/>
            <a:ext cx="0" cy="354091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27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 POKOK DAN TURUNAN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3040" y="2343150"/>
            <a:ext cx="2929929" cy="2197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095" y="1087219"/>
            <a:ext cx="42627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Contoh</a:t>
            </a:r>
            <a:r>
              <a:rPr lang="en-US" sz="3600" b="1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1" cap="none" spc="0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Soal</a:t>
            </a:r>
            <a:endParaRPr lang="en-US" sz="36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733550"/>
            <a:ext cx="705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Raisa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memanaskan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air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suhunya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65</a:t>
            </a:r>
            <a:r>
              <a:rPr lang="en-US" sz="21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C.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Berapakah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Kelvin?</a:t>
            </a:r>
          </a:p>
          <a:p>
            <a:pPr algn="just">
              <a:buNone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Diketahui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 t = 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65</a:t>
            </a:r>
            <a:r>
              <a:rPr lang="en-US" sz="21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algn="just">
              <a:buNone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 = … 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>
              <a:buNone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= (t + 273) 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pPr algn="just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= (65 + 273) K</a:t>
            </a:r>
          </a:p>
          <a:p>
            <a:pPr algn="just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338 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2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81730"/>
            <a:ext cx="20138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Baku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4746" y="1450164"/>
                <a:ext cx="8806854" cy="3255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itchFamily="2" charset="2"/>
                  <a:buChar char="ü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Digunakan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untuk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menyatakan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kelipatan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10.</a:t>
                </a:r>
              </a:p>
              <a:p>
                <a:pPr marL="342900" indent="-342900" algn="just">
                  <a:buFont typeface="Wingdings" pitchFamily="2" charset="2"/>
                  <a:buChar char="ü"/>
                </a:pP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Pangkat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pada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dasar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10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menunjukkan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angka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nol.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Jika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pangkatnya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positif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angka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nol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terletak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belakang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jika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pangkatnya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negatif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angka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nol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terletak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depan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algn="just"/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Contoh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10</a:t>
                </a:r>
                <a:r>
                  <a:rPr lang="en-US" baseline="30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100</a:t>
                </a:r>
              </a:p>
              <a:p>
                <a:pPr marL="1200150" algn="just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en-US" baseline="30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-4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0,0001</a:t>
                </a:r>
              </a:p>
              <a:p>
                <a:pPr marL="342900" indent="-342900" algn="just">
                  <a:buFont typeface="Wingdings" pitchFamily="2" charset="2"/>
                  <a:buChar char="ü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Jika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pangkat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pindah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posisi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pembilang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penyebut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maka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algn="just" defTabSz="400050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100</m:t>
                        </m:r>
                      </m:den>
                    </m:f>
                    <m:r>
                      <a:rPr lang="en-US" i="1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10</m:t>
                        </m:r>
                        <m:r>
                          <a:rPr lang="en-US" i="1" baseline="3000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1 x 10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-2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0,01</a:t>
                </a:r>
              </a:p>
              <a:p>
                <a:pPr marL="342900" indent="-342900" algn="just">
                  <a:buFont typeface="Wingdings" pitchFamily="2" charset="2"/>
                  <a:buChar char="ü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desimal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dapat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dinyatakan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dalam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bentuk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baku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/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Contoh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42900" defTabSz="457200"/>
                <a:r>
                  <a:rPr 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800 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8 x 100			 </a:t>
                </a:r>
                <a:r>
                  <a:rPr 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675,25 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6,7525 x 10</a:t>
                </a:r>
                <a:r>
                  <a:rPr lang="en-US" b="1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</a:t>
                </a:r>
                <a:r>
                  <a:rPr 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bentuk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baku</a:t>
                </a:r>
                <a:r>
                  <a:rPr 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342900" defTabSz="457200"/>
                <a:r>
                  <a:rPr lang="en-US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 x 10</a:t>
                </a:r>
                <a:r>
                  <a:rPr lang="en-US" b="1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bentuk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baku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 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0,00005 = 5 x 10</a:t>
                </a:r>
                <a:r>
                  <a:rPr lang="en-US" b="1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-5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</a:t>
                </a:r>
                <a:r>
                  <a:rPr 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bentuk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baku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6" y="1450164"/>
                <a:ext cx="8806854" cy="3255186"/>
              </a:xfrm>
              <a:prstGeom prst="rect">
                <a:avLst/>
              </a:prstGeom>
              <a:blipFill rotWithShape="1">
                <a:blip r:embed="rId2"/>
                <a:stretch>
                  <a:fillRect l="-415" t="-936" r="-623" b="-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 POKOK DAN TURUNAN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167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71550"/>
            <a:ext cx="29897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Turunan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228600" y="1657350"/>
            <a:ext cx="2667000" cy="1295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Besaran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satuannya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diturunkan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pokok</a:t>
            </a:r>
            <a:endParaRPr lang="id-ID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4159556559"/>
                  </p:ext>
                </p:extLst>
              </p:nvPr>
            </p:nvGraphicFramePr>
            <p:xfrm>
              <a:off x="3200400" y="1657350"/>
              <a:ext cx="5714999" cy="2743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4159556559"/>
                  </p:ext>
                </p:extLst>
              </p:nvPr>
            </p:nvGraphicFramePr>
            <p:xfrm>
              <a:off x="3200400" y="1657350"/>
              <a:ext cx="5714999" cy="2743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0" y="154885"/>
            <a:ext cx="9144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BESARAN POKOK DAN TURUNAN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701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isa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935</Words>
  <Application>Microsoft Office PowerPoint</Application>
  <PresentationFormat>On-screen Show (16:9)</PresentationFormat>
  <Paragraphs>172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Putri Andini</dc:creator>
  <cp:lastModifiedBy>Aulia Dwiningtyas Putri</cp:lastModifiedBy>
  <cp:revision>80</cp:revision>
  <dcterms:created xsi:type="dcterms:W3CDTF">2016-06-25T05:09:46Z</dcterms:created>
  <dcterms:modified xsi:type="dcterms:W3CDTF">2017-07-18T07:47:17Z</dcterms:modified>
</cp:coreProperties>
</file>