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6" r:id="rId2"/>
    <p:sldId id="269" r:id="rId3"/>
    <p:sldId id="288" r:id="rId4"/>
    <p:sldId id="289" r:id="rId5"/>
    <p:sldId id="261" r:id="rId6"/>
    <p:sldId id="290" r:id="rId7"/>
    <p:sldId id="272" r:id="rId8"/>
    <p:sldId id="268" r:id="rId9"/>
    <p:sldId id="279" r:id="rId10"/>
    <p:sldId id="274" r:id="rId11"/>
    <p:sldId id="280" r:id="rId12"/>
    <p:sldId id="266" r:id="rId13"/>
    <p:sldId id="262" r:id="rId14"/>
    <p:sldId id="287" r:id="rId15"/>
    <p:sldId id="260" r:id="rId16"/>
    <p:sldId id="263" r:id="rId17"/>
    <p:sldId id="264" r:id="rId18"/>
    <p:sldId id="265" r:id="rId19"/>
    <p:sldId id="267" r:id="rId20"/>
    <p:sldId id="271" r:id="rId21"/>
    <p:sldId id="273" r:id="rId22"/>
    <p:sldId id="275" r:id="rId23"/>
    <p:sldId id="276" r:id="rId24"/>
    <p:sldId id="277" r:id="rId25"/>
    <p:sldId id="278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14/12/2020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189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13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276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9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297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14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448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7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jpe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8.svg"/><Relationship Id="rId11" Type="http://schemas.openxmlformats.org/officeDocument/2006/relationships/chart" Target="../charts/chart2.xml"/><Relationship Id="rId5" Type="http://schemas.openxmlformats.org/officeDocument/2006/relationships/image" Target="../media/image47.png"/><Relationship Id="rId10" Type="http://schemas.openxmlformats.org/officeDocument/2006/relationships/image" Target="../media/image29.svg"/><Relationship Id="rId4" Type="http://schemas.openxmlformats.org/officeDocument/2006/relationships/image" Target="../media/image31.sv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respon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npc</a:t>
            </a:r>
            <a:r>
              <a:rPr lang="en-US" sz="2400" dirty="0"/>
              <a:t> pada game survival menggunakan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markov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C14170032 – Hendra Winata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5312" y="237608"/>
            <a:ext cx="1006337" cy="11449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four-months action plan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1791" y="2968365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63793" y="445801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37216" y="2968366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880363" y="4458018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103370" y="2968366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888196" y="3973125"/>
            <a:ext cx="415608" cy="201776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1682" y="3594381"/>
            <a:ext cx="805959" cy="251999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Month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7429" y="2190750"/>
            <a:ext cx="1793875" cy="561975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627429" y="492565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2552854" y="2190750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Pembuatan</a:t>
            </a:r>
            <a:r>
              <a:rPr lang="en-US" dirty="0"/>
              <a:t> Game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5325063" y="4925656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7548071" y="2189214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811F57-BB87-404B-BD8F-4972F3421BE3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7F6C5F-DACD-4F0D-B191-B4CFF981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  <p:sp>
        <p:nvSpPr>
          <p:cNvPr id="93" name="Text Placeholder 5">
            <a:extLst>
              <a:ext uri="{FF2B5EF4-FFF2-40B4-BE49-F238E27FC236}">
                <a16:creationId xmlns:a16="http://schemas.microsoft.com/office/drawing/2014/main" id="{CFC82AAC-C3D7-4FE6-9547-23A5E7BC54F0}"/>
              </a:ext>
            </a:extLst>
          </p:cNvPr>
          <p:cNvSpPr txBox="1">
            <a:spLocks/>
          </p:cNvSpPr>
          <p:nvPr/>
        </p:nvSpPr>
        <p:spPr>
          <a:xfrm>
            <a:off x="3046811" y="3594381"/>
            <a:ext cx="805959" cy="25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Month</a:t>
            </a:r>
          </a:p>
        </p:txBody>
      </p:sp>
      <p:sp>
        <p:nvSpPr>
          <p:cNvPr id="96" name="Text Placeholder 5">
            <a:extLst>
              <a:ext uri="{FF2B5EF4-FFF2-40B4-BE49-F238E27FC236}">
                <a16:creationId xmlns:a16="http://schemas.microsoft.com/office/drawing/2014/main" id="{8725DBB2-3C65-49FC-BFFB-F83D27D22085}"/>
              </a:ext>
            </a:extLst>
          </p:cNvPr>
          <p:cNvSpPr txBox="1">
            <a:spLocks/>
          </p:cNvSpPr>
          <p:nvPr/>
        </p:nvSpPr>
        <p:spPr>
          <a:xfrm>
            <a:off x="8591229" y="3594381"/>
            <a:ext cx="805959" cy="25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</p:txBody>
      </p:sp>
      <p:sp>
        <p:nvSpPr>
          <p:cNvPr id="97" name="Text Placeholder 5">
            <a:extLst>
              <a:ext uri="{FF2B5EF4-FFF2-40B4-BE49-F238E27FC236}">
                <a16:creationId xmlns:a16="http://schemas.microsoft.com/office/drawing/2014/main" id="{6D9ED05C-6D97-45B3-8B67-0B4D9350A28E}"/>
              </a:ext>
            </a:extLst>
          </p:cNvPr>
          <p:cNvSpPr txBox="1">
            <a:spLocks/>
          </p:cNvSpPr>
          <p:nvPr/>
        </p:nvSpPr>
        <p:spPr>
          <a:xfrm>
            <a:off x="10795491" y="3594381"/>
            <a:ext cx="805959" cy="25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</p:txBody>
      </p:sp>
      <p:sp>
        <p:nvSpPr>
          <p:cNvPr id="100" name="Text Placeholder 5">
            <a:extLst>
              <a:ext uri="{FF2B5EF4-FFF2-40B4-BE49-F238E27FC236}">
                <a16:creationId xmlns:a16="http://schemas.microsoft.com/office/drawing/2014/main" id="{66FEB42F-D000-484B-B199-D2C28B7D884E}"/>
              </a:ext>
            </a:extLst>
          </p:cNvPr>
          <p:cNvSpPr txBox="1">
            <a:spLocks/>
          </p:cNvSpPr>
          <p:nvPr/>
        </p:nvSpPr>
        <p:spPr>
          <a:xfrm>
            <a:off x="5819020" y="3594381"/>
            <a:ext cx="805959" cy="25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Month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B2860113-0474-4F4A-A8D9-8106ED86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1222934" y="439053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 Placeholder 28">
            <a:extLst>
              <a:ext uri="{FF2B5EF4-FFF2-40B4-BE49-F238E27FC236}">
                <a16:creationId xmlns:a16="http://schemas.microsoft.com/office/drawing/2014/main" id="{AE745502-7D26-4BD1-97EE-2EAA8AEB4181}"/>
              </a:ext>
            </a:extLst>
          </p:cNvPr>
          <p:cNvSpPr txBox="1">
            <a:spLocks/>
          </p:cNvSpPr>
          <p:nvPr/>
        </p:nvSpPr>
        <p:spPr>
          <a:xfrm>
            <a:off x="9896697" y="485817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Hendra Winata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3771" y="5296860"/>
            <a:ext cx="4123927" cy="252000"/>
          </a:xfrm>
        </p:spPr>
        <p:txBody>
          <a:bodyPr/>
          <a:lstStyle/>
          <a:p>
            <a:r>
              <a:rPr lang="en-US" dirty="0"/>
              <a:t>C14170032@john.petra.ac.id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7643" y="76101"/>
            <a:ext cx="1317274" cy="14987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1391257" y="5022197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1391257" y="53155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</a:t>
            </a:r>
            <a:br>
              <a:rPr lang="en-US" noProof="1"/>
            </a:br>
            <a:r>
              <a:rPr lang="en-US" noProof="1"/>
              <a:t>CONSECTETUR ADIPISCING ELIT.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	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Other benefits include</a:t>
            </a:r>
          </a:p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Nunc tempus, risus sodales sodales hendrerit, arcu dolor commodo libero.</a:t>
            </a:r>
          </a:p>
          <a:p>
            <a:endParaRPr lang="en-US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  <a:p>
            <a:endParaRPr lang="en-US" dirty="0"/>
          </a:p>
        </p:txBody>
      </p:sp>
      <p:pic>
        <p:nvPicPr>
          <p:cNvPr id="71" name="Picture Placeholder 26" descr="Lecturer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ut congue quis tortor eget sodales. Nulla a erat eget nunc hendrerit ultrices eu nec nulla. </a:t>
            </a:r>
          </a:p>
          <a:p>
            <a:r>
              <a:rPr lang="en-US" noProof="1"/>
              <a:t>Donec viverra leo aliquet, auctor quam id, convallis orci.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/>
          <a:lstStyle/>
          <a:p>
            <a:r>
              <a:rPr lang="en-US" dirty="0"/>
              <a:t>Game Survival Shooter </a:t>
            </a:r>
            <a:r>
              <a:rPr lang="en-US" dirty="0" err="1"/>
              <a:t>adalah</a:t>
            </a:r>
            <a:r>
              <a:rPr lang="en-US" dirty="0"/>
              <a:t> game </a:t>
            </a:r>
            <a:r>
              <a:rPr lang="en-US" dirty="0" err="1"/>
              <a:t>bertema</a:t>
            </a:r>
            <a:r>
              <a:rPr lang="en-US" dirty="0"/>
              <a:t> survival dengan </a:t>
            </a:r>
            <a:r>
              <a:rPr lang="en-US" dirty="0" err="1"/>
              <a:t>mengalahkan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untuk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.</a:t>
            </a:r>
          </a:p>
          <a:p>
            <a:r>
              <a:rPr lang="en-US" dirty="0" err="1"/>
              <a:t>Fleksibilitas</a:t>
            </a:r>
            <a:r>
              <a:rPr lang="en-US" dirty="0"/>
              <a:t> NPC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dan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game.</a:t>
            </a:r>
          </a:p>
          <a:p>
            <a:r>
              <a:rPr lang="en-US" dirty="0" err="1"/>
              <a:t>Metode</a:t>
            </a:r>
            <a:r>
              <a:rPr lang="en-US" dirty="0"/>
              <a:t> Markov Chain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NPC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1958975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dan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AI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?</a:t>
            </a:r>
            <a:r>
              <a:rPr lang="en-US" noProof="1"/>
              <a:t> </a:t>
            </a:r>
          </a:p>
          <a:p>
            <a:r>
              <a:rPr lang="en-US" noProof="1"/>
              <a:t>Bagaimana nilai dari variabel kesehatan, kecepatan dan jarak membantu NPC memilih tindakan?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6583-2A42-4FC3-B69C-CFDCA055C620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38BEF-748A-4056-B213-38FBF1EF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7C47303-001A-4D28-8CD8-585DDF0F8D7B}"/>
              </a:ext>
            </a:extLst>
          </p:cNvPr>
          <p:cNvSpPr txBox="1">
            <a:spLocks/>
          </p:cNvSpPr>
          <p:nvPr/>
        </p:nvSpPr>
        <p:spPr>
          <a:xfrm>
            <a:off x="601682" y="1008000"/>
            <a:ext cx="9974243" cy="2520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14737"/>
              </p:ext>
            </p:extLst>
          </p:nvPr>
        </p:nvGraphicFramePr>
        <p:xfrm>
          <a:off x="601200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86453"/>
              </p:ext>
            </p:extLst>
          </p:nvPr>
        </p:nvGraphicFramePr>
        <p:xfrm>
          <a:off x="708024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F935F-5685-4789-87D2-7450750BB946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398CA-C592-4B3F-976C-E15A5A29B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7474"/>
              </p:ext>
            </p:extLst>
          </p:nvPr>
        </p:nvGraphicFramePr>
        <p:xfrm>
          <a:off x="601681" y="991330"/>
          <a:ext cx="10894993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7899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5542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03635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8" name="Picture Placeholder 17" descr="Profile Photo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Mirjam Nils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0" name="Picture Placeholder 19" descr="Profile Photo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2" name="Picture Placeholder 21" descr="Profile Photo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</a:p>
        </p:txBody>
      </p:sp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52A067-CAF7-484C-A382-836FBA87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2377F1-9AF2-47EB-9582-454EB0C42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10999768" cy="19594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NPC dengan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di </a:t>
            </a:r>
            <a:r>
              <a:rPr lang="en-US" dirty="0" err="1"/>
              <a:t>pilih</a:t>
            </a:r>
            <a:r>
              <a:rPr lang="en-US" dirty="0"/>
              <a:t> oleh NPC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6583-2A42-4FC3-B69C-CFDCA055C620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38BEF-748A-4056-B213-38FBF1EF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4449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pada :</a:t>
            </a:r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dengan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, </a:t>
            </a:r>
            <a:r>
              <a:rPr lang="en-US" dirty="0" err="1"/>
              <a:t>jarak</a:t>
            </a:r>
            <a:r>
              <a:rPr lang="en-US" dirty="0"/>
              <a:t>, dan </a:t>
            </a:r>
            <a:r>
              <a:rPr lang="en-US" dirty="0" err="1"/>
              <a:t>kecepatan</a:t>
            </a:r>
            <a:r>
              <a:rPr lang="en-US" dirty="0"/>
              <a:t>.</a:t>
            </a:r>
          </a:p>
          <a:p>
            <a:r>
              <a:rPr lang="en-US" dirty="0"/>
              <a:t>Markov Chain </a:t>
            </a:r>
            <a:r>
              <a:rPr lang="en-US" dirty="0" err="1"/>
              <a:t>diterapkan</a:t>
            </a:r>
            <a:r>
              <a:rPr lang="en-US" dirty="0"/>
              <a:t> untuk patrol, </a:t>
            </a:r>
            <a:r>
              <a:rPr lang="en-US" dirty="0" err="1"/>
              <a:t>mengejar</a:t>
            </a:r>
            <a:r>
              <a:rPr lang="en-US" dirty="0"/>
              <a:t>, dan </a:t>
            </a:r>
            <a:r>
              <a:rPr lang="en-US" dirty="0" err="1"/>
              <a:t>menyerang</a:t>
            </a:r>
            <a:r>
              <a:rPr lang="en-US" dirty="0"/>
              <a:t>.</a:t>
            </a:r>
          </a:p>
          <a:p>
            <a:r>
              <a:rPr lang="en-US" dirty="0"/>
              <a:t>Game </a:t>
            </a:r>
            <a:r>
              <a:rPr lang="en-US" dirty="0" err="1"/>
              <a:t>dibuat</a:t>
            </a:r>
            <a:r>
              <a:rPr lang="en-US" dirty="0"/>
              <a:t> dengan Unreal Engine 4.25</a:t>
            </a:r>
          </a:p>
          <a:p>
            <a:r>
              <a:rPr lang="en-US" i="1" dirty="0"/>
              <a:t>FSM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i="1" dirty="0"/>
              <a:t>state</a:t>
            </a:r>
            <a:r>
              <a:rPr lang="en-US" dirty="0"/>
              <a:t> /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2183626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Yang akan dilakukan pada penelitian ini :</a:t>
            </a:r>
          </a:p>
          <a:p>
            <a:r>
              <a:rPr lang="en-US" noProof="1"/>
              <a:t>Menggabungkan probabilitas perhitungan </a:t>
            </a:r>
            <a:r>
              <a:rPr lang="en-US" i="1" noProof="1"/>
              <a:t>Markov Chain</a:t>
            </a:r>
            <a:r>
              <a:rPr lang="en-US" noProof="1"/>
              <a:t> dengan kondisi / </a:t>
            </a:r>
            <a:r>
              <a:rPr lang="en-US" i="1" noProof="1"/>
              <a:t>state </a:t>
            </a:r>
            <a:r>
              <a:rPr lang="en-US" noProof="1"/>
              <a:t>dari </a:t>
            </a:r>
            <a:r>
              <a:rPr lang="en-US" i="1" noProof="1"/>
              <a:t>FSM.</a:t>
            </a:r>
          </a:p>
          <a:p>
            <a:r>
              <a:rPr lang="en-US" noProof="1"/>
              <a:t>Mencari nilai optimal dari nyawa, jarak, dan kecepatan pada game untuk diterapkan pada perhitungan </a:t>
            </a:r>
            <a:r>
              <a:rPr lang="en-US" i="1" noProof="1"/>
              <a:t>Markov Chain</a:t>
            </a:r>
            <a:r>
              <a:rPr lang="en-US" noProof="1"/>
              <a:t>.</a:t>
            </a:r>
          </a:p>
          <a:p>
            <a:r>
              <a:rPr lang="en-US" noProof="1"/>
              <a:t>Membuat </a:t>
            </a:r>
            <a:r>
              <a:rPr lang="en-US" i="1" noProof="1"/>
              <a:t>state FSM</a:t>
            </a:r>
            <a:r>
              <a:rPr lang="en-US" noProof="1"/>
              <a:t> yang akan digunakan oleh </a:t>
            </a:r>
            <a:r>
              <a:rPr lang="en-US" i="1" noProof="1"/>
              <a:t>NPC</a:t>
            </a:r>
            <a:r>
              <a:rPr lang="en-US" noProof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6583-2A42-4FC3-B69C-CFDCA055C620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38BEF-748A-4056-B213-38FBF1EF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Pengujian</a:t>
            </a:r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lum bright="70000" contrast="-70000"/>
          </a:blip>
          <a:srcRect/>
          <a:stretch/>
        </p:blipFill>
        <p:spPr>
          <a:xfrm>
            <a:off x="1523875" y="2709492"/>
            <a:ext cx="621792" cy="621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4282" y="4971580"/>
            <a:ext cx="1620000" cy="1013582"/>
          </a:xfrm>
        </p:spPr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pada 3 </a:t>
            </a:r>
            <a:r>
              <a:rPr lang="en-US" dirty="0" err="1"/>
              <a:t>variabel</a:t>
            </a:r>
            <a:r>
              <a:rPr lang="en-US" dirty="0"/>
              <a:t> input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,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3 </a:t>
            </a:r>
            <a:r>
              <a:rPr lang="en-US" dirty="0" err="1"/>
              <a:t>kondisi</a:t>
            </a:r>
            <a:r>
              <a:rPr lang="en-US" dirty="0"/>
              <a:t> / </a:t>
            </a:r>
            <a:r>
              <a:rPr lang="en-US" i="1" dirty="0"/>
              <a:t>state</a:t>
            </a:r>
            <a:r>
              <a:rPr lang="en-US" dirty="0"/>
              <a:t> </a:t>
            </a:r>
            <a:r>
              <a:rPr lang="en-US" i="1" dirty="0"/>
              <a:t>FSM</a:t>
            </a:r>
            <a:r>
              <a:rPr lang="en-US" dirty="0"/>
              <a:t>.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654734" y="2709492"/>
            <a:ext cx="621792" cy="621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Calculate Probability Matrix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55140" y="4971579"/>
            <a:ext cx="1620000" cy="1013583"/>
          </a:xfrm>
        </p:spPr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dengan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menggunakan </a:t>
            </a:r>
            <a:r>
              <a:rPr lang="en-US" dirty="0" err="1"/>
              <a:t>variabel</a:t>
            </a:r>
            <a:r>
              <a:rPr lang="en-US" dirty="0"/>
              <a:t> input</a:t>
            </a:r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lum bright="70000" contrast="-70000"/>
          </a:blip>
          <a:srcRect/>
          <a:stretch/>
        </p:blipFill>
        <p:spPr>
          <a:xfrm>
            <a:off x="5785593" y="2709492"/>
            <a:ext cx="621792" cy="62179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Multiply Probability Matrix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86000" y="4971580"/>
            <a:ext cx="1620000" cy="1013584"/>
          </a:xfrm>
        </p:spPr>
        <p:txBody>
          <a:bodyPr/>
          <a:lstStyle/>
          <a:p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input dengan total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.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lum bright="70000" contrast="-70000"/>
          </a:blip>
          <a:srcRect/>
          <a:stretch/>
        </p:blipFill>
        <p:spPr>
          <a:xfrm>
            <a:off x="7916452" y="2709492"/>
            <a:ext cx="621792" cy="621792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Find the Difference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16857" y="4971578"/>
            <a:ext cx="1620000" cy="1013581"/>
          </a:xfrm>
        </p:spPr>
        <p:txBody>
          <a:bodyPr/>
          <a:lstStyle/>
          <a:p>
            <a:r>
              <a:rPr lang="en-US" dirty="0"/>
              <a:t>Angka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 dengan total 3 </a:t>
            </a:r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dikurangkan</a:t>
            </a:r>
            <a:r>
              <a:rPr lang="en-US" dirty="0"/>
              <a:t> dengan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>
            <a:lum bright="70000" contrast="-70000"/>
          </a:blip>
          <a:srcRect/>
          <a:stretch/>
        </p:blipFill>
        <p:spPr>
          <a:xfrm>
            <a:off x="10047310" y="2842733"/>
            <a:ext cx="621792" cy="35530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Take Decision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47714" y="4971578"/>
            <a:ext cx="1620000" cy="1013580"/>
          </a:xfrm>
        </p:spPr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untuk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31B40-F5ED-4035-9AAA-21A356E01479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53DA46-FFC2-40A7-A213-028B78F218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6583-2A42-4FC3-B69C-CFDCA055C620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38BEF-748A-4056-B213-38FBF1EF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4449"/>
            <a:ext cx="1058704" cy="1204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628638-2771-4C16-B6E5-BF4955F0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150" y="2169820"/>
            <a:ext cx="8259700" cy="25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2916706-DCA5-4EFA-8F51-20F9AA44B789}"/>
              </a:ext>
            </a:extLst>
          </p:cNvPr>
          <p:cNvSpPr/>
          <p:nvPr/>
        </p:nvSpPr>
        <p:spPr>
          <a:xfrm>
            <a:off x="314036" y="1476272"/>
            <a:ext cx="11471564" cy="100831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Studi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Gap with Other Researches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01681" y="1728000"/>
            <a:ext cx="3379192" cy="922836"/>
          </a:xfrm>
        </p:spPr>
        <p:txBody>
          <a:bodyPr/>
          <a:lstStyle/>
          <a:p>
            <a:r>
              <a:rPr lang="en-US" sz="1100" dirty="0"/>
              <a:t>PENERAPAN METODE FINITE STATE MACHINE PADA GAME “The </a:t>
            </a:r>
            <a:r>
              <a:rPr lang="en-US" sz="1100" dirty="0" err="1"/>
              <a:t>Mahasiswa</a:t>
            </a:r>
            <a:r>
              <a:rPr lang="en-US" sz="1100" dirty="0"/>
              <a:t>” GUNA MEMBANGUN PERILAKU NON PLAYABLE CHARACTER</a:t>
            </a:r>
            <a:br>
              <a:rPr lang="en-US" sz="1100" dirty="0"/>
            </a:br>
            <a:r>
              <a:rPr lang="en-US" sz="1000" b="0" dirty="0" err="1"/>
              <a:t>Septian</a:t>
            </a:r>
            <a:r>
              <a:rPr lang="en-US" sz="1000" b="0" dirty="0"/>
              <a:t> Rico </a:t>
            </a:r>
            <a:r>
              <a:rPr lang="en-US" sz="1000" b="0" dirty="0" err="1"/>
              <a:t>Hermawan</a:t>
            </a:r>
            <a:r>
              <a:rPr lang="en-US" sz="1000" b="0" dirty="0"/>
              <a:t>, 2018</a:t>
            </a:r>
            <a:endParaRPr lang="en-US" sz="11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650836"/>
            <a:ext cx="3240000" cy="3428502"/>
          </a:xfrm>
        </p:spPr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noProof="1"/>
          </a:p>
          <a:p>
            <a:r>
              <a:rPr lang="en-US" noProof="1"/>
              <a:t>Metode : </a:t>
            </a:r>
            <a:r>
              <a:rPr lang="en-US" i="1" noProof="1"/>
              <a:t>Finite State Machine</a:t>
            </a:r>
            <a:endParaRPr lang="en-US" noProof="1"/>
          </a:p>
          <a:p>
            <a:r>
              <a:rPr lang="en-US" noProof="1"/>
              <a:t>Hasil : Metode </a:t>
            </a:r>
            <a:r>
              <a:rPr lang="en-US" i="1" noProof="1"/>
              <a:t>FSM</a:t>
            </a:r>
            <a:r>
              <a:rPr lang="en-US" noProof="1"/>
              <a:t> dapat memberikan pertanyaan sesuai jumlah pertanyaan yang dijawab benar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76241" y="1728000"/>
            <a:ext cx="3240087" cy="756582"/>
          </a:xfrm>
        </p:spPr>
        <p:txBody>
          <a:bodyPr/>
          <a:lstStyle/>
          <a:p>
            <a:r>
              <a:rPr lang="en-US" sz="1100" dirty="0"/>
              <a:t>Multi-AI competing and Winning against Human in iterated Rock-Paper-Scissors game</a:t>
            </a:r>
            <a:br>
              <a:rPr lang="en-US" sz="1050" dirty="0"/>
            </a:br>
            <a:r>
              <a:rPr lang="en-US" sz="1000" b="0" dirty="0"/>
              <a:t>Lei Wang, 2020</a:t>
            </a:r>
            <a:endParaRPr lang="en-US" sz="105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650834"/>
            <a:ext cx="3240000" cy="3428503"/>
          </a:xfrm>
        </p:spPr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: </a:t>
            </a:r>
            <a:r>
              <a:rPr lang="en-US" dirty="0" err="1"/>
              <a:t>Membuat</a:t>
            </a:r>
            <a:r>
              <a:rPr lang="en-US" dirty="0"/>
              <a:t> AI </a:t>
            </a:r>
            <a:r>
              <a:rPr lang="en-US" dirty="0" err="1"/>
              <a:t>memberikan</a:t>
            </a:r>
            <a:r>
              <a:rPr lang="en-US" dirty="0"/>
              <a:t> response yang </a:t>
            </a:r>
            <a:r>
              <a:rPr lang="en-US" dirty="0" err="1"/>
              <a:t>sesuai</a:t>
            </a:r>
            <a:r>
              <a:rPr lang="en-US" dirty="0"/>
              <a:t> untuk </a:t>
            </a:r>
            <a:r>
              <a:rPr lang="en-US" dirty="0" err="1"/>
              <a:t>menang</a:t>
            </a:r>
            <a:endParaRPr lang="en-US" noProof="1"/>
          </a:p>
          <a:p>
            <a:r>
              <a:rPr lang="en-US" noProof="1"/>
              <a:t>Metode : </a:t>
            </a:r>
            <a:r>
              <a:rPr lang="en-US" i="1" noProof="1"/>
              <a:t>Markov Chain</a:t>
            </a:r>
            <a:endParaRPr lang="en-US" noProof="1"/>
          </a:p>
          <a:p>
            <a:r>
              <a:rPr lang="en-US" noProof="1"/>
              <a:t>Hasil : AI mampu melakukan prediksi pilihan pemain selanjutnya.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350232" y="1727999"/>
            <a:ext cx="3240087" cy="756581"/>
          </a:xfrm>
        </p:spPr>
        <p:txBody>
          <a:bodyPr/>
          <a:lstStyle/>
          <a:p>
            <a:r>
              <a:rPr lang="en-US" sz="1100" dirty="0"/>
              <a:t>Predicting Student Performance in an Educational Game Using a Hidden Markov Model</a:t>
            </a:r>
            <a:br>
              <a:rPr lang="en-US" dirty="0"/>
            </a:br>
            <a:r>
              <a:rPr lang="en-US" sz="1000" b="0" dirty="0"/>
              <a:t>Manie </a:t>
            </a:r>
            <a:r>
              <a:rPr lang="en-US" sz="1000" b="0" dirty="0" err="1"/>
              <a:t>Tadayon</a:t>
            </a:r>
            <a:r>
              <a:rPr lang="en-US" sz="1000" b="0" dirty="0"/>
              <a:t> and Greg </a:t>
            </a:r>
            <a:r>
              <a:rPr lang="en-US" sz="1000" b="0" dirty="0" err="1"/>
              <a:t>Pottie</a:t>
            </a:r>
            <a:r>
              <a:rPr lang="en-US" sz="1000" b="0" dirty="0"/>
              <a:t>, 2019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650834"/>
            <a:ext cx="3240000" cy="3428504"/>
          </a:xfrm>
        </p:spPr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level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pada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noProof="1"/>
          </a:p>
          <a:p>
            <a:r>
              <a:rPr lang="en-US" noProof="1"/>
              <a:t>Metode : </a:t>
            </a:r>
            <a:r>
              <a:rPr lang="en-US" i="1" noProof="1"/>
              <a:t>Hidden Markov Model ( Markov Chain tanpa probabilitas)</a:t>
            </a:r>
          </a:p>
          <a:p>
            <a:r>
              <a:rPr lang="en-US" noProof="1"/>
              <a:t>Hasil : Pertanyaan yang muncul dapat secara adaptif mengikuti kemampuan siswa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D4D28-646D-4AA0-BA9D-8AD3FD640096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FF0C2-ADE8-4F4F-ADDC-0EBE8563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dengan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3600" i="1" dirty="0"/>
              <a:t>Finite State Machine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dirty="0"/>
              <a:t>Basic Behavior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1"/>
              <a:t>Set of Basic Behaviour based on initiated state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2400" i="1" dirty="0"/>
              <a:t>FSM + Markov Chain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559" y="1864921"/>
            <a:ext cx="3804522" cy="3804522"/>
          </a:xfrm>
        </p:spPr>
        <p:txBody>
          <a:bodyPr/>
          <a:lstStyle/>
          <a:p>
            <a:r>
              <a:rPr lang="en-US" dirty="0"/>
              <a:t>Adaptive Movement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Adaptive Behavior to make the level more challenging and harder for player to predict</a:t>
            </a:r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/>
              <a:t>Markov Chain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Adaptive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Predict Next Behavior based on current states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7850E-7A77-4A1A-A244-87804E728791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79415-60E7-4BA2-BC29-E8CA0BAE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FSM + Markov 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392648" cy="2728844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Manfaat dari implementasi Markov Chain pada game ini adalah meningkatkan kemampuan NPC untuk dapat merespon tindakan dengan adaptif berdasar kondisi saat ini atau kondisi pemain terbaru.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E7100-40BB-4569-8A2A-A20E07DB1AB1}"/>
              </a:ext>
            </a:extLst>
          </p:cNvPr>
          <p:cNvSpPr/>
          <p:nvPr/>
        </p:nvSpPr>
        <p:spPr>
          <a:xfrm>
            <a:off x="10477500" y="-752"/>
            <a:ext cx="1714500" cy="7924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8AA038-4C37-4380-A5F9-C0556163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5" y="17048"/>
            <a:ext cx="1058704" cy="12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151</TotalTime>
  <Words>1361</Words>
  <Application>Microsoft Office PowerPoint</Application>
  <PresentationFormat>Widescreen</PresentationFormat>
  <Paragraphs>313</Paragraphs>
  <Slides>26</Slides>
  <Notes>26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Office Theme</vt:lpstr>
      <vt:lpstr>Meningkatkan respon tindakan npc pada game survival menggunakan metode markov</vt:lpstr>
      <vt:lpstr>Introduction</vt:lpstr>
      <vt:lpstr>Introduction</vt:lpstr>
      <vt:lpstr>Introduction</vt:lpstr>
      <vt:lpstr>Cara Pengujian</vt:lpstr>
      <vt:lpstr>Introduction</vt:lpstr>
      <vt:lpstr>Tinjauan Studi</vt:lpstr>
      <vt:lpstr>Research Gap</vt:lpstr>
      <vt:lpstr>Summary</vt:lpstr>
      <vt:lpstr>Timeline</vt:lpstr>
      <vt:lpstr>Thank You</vt:lpstr>
      <vt:lpstr>Business Model</vt:lpstr>
      <vt:lpstr>Solution</vt:lpstr>
      <vt:lpstr>PRESENTATION COVER TITLE</vt:lpstr>
      <vt:lpstr>About Us</vt:lpstr>
      <vt:lpstr>Product</vt:lpstr>
      <vt:lpstr>Emphasize your  main benefit</vt:lpstr>
      <vt:lpstr>Section Divider</vt:lpstr>
      <vt:lpstr>Market Opportunity Option 1</vt:lpstr>
      <vt:lpstr>Competition Option 2</vt:lpstr>
      <vt:lpstr>Traction</vt:lpstr>
      <vt:lpstr>Financials</vt:lpstr>
      <vt:lpstr>Team</vt:lpstr>
      <vt:lpstr>Team </vt:lpstr>
      <vt:lpstr>Funding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Meningkatkan respon tindakan npc pada game survival menggunakan metode markov</dc:title>
  <dc:creator>Hendra Winata</dc:creator>
  <cp:lastModifiedBy>Hendra Winata</cp:lastModifiedBy>
  <cp:revision>12</cp:revision>
  <dcterms:created xsi:type="dcterms:W3CDTF">2020-12-10T07:24:52Z</dcterms:created>
  <dcterms:modified xsi:type="dcterms:W3CDTF">2020-12-14T02:27:50Z</dcterms:modified>
</cp:coreProperties>
</file>