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3" r:id="rId6"/>
    <p:sldId id="265" r:id="rId7"/>
    <p:sldId id="268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BD05-98B6-4C33-BD6F-E8F1C554F40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7F56-DE2E-468E-8BAA-C122E9F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2CC3-A3CA-4758-8359-ABE575563C01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45D5-E246-4E48-9CF1-5A5BA2B2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40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045D5-E246-4E48-9CF1-5A5BA2B2A6AA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BC1-C437-4365-8D01-F84411E84A75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2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08A-CF1F-4AEC-9656-759C8B608C7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9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0720-1367-4005-A7A3-73D0890618D8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A72D-F3AF-46DA-A850-5682AFD6A8E7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ED5-398F-4CDA-AC81-F0490A0611EA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1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966-B990-4D1C-89BE-9A668E560BA1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9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ACF-F927-4267-BD82-0F1C18111A11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8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ACBB-8DC7-4555-AAFD-4231DDE37A8C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3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F8C6-BF5D-4362-87E3-91979836693B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B24D64-9E9B-4C33-9C4D-C10D4CBF0FD5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D3980A-74FE-4623-B1AB-7B93232EBD9E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2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2901D7-5FE3-4A42-BF9A-27C8D59D72F2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17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106" y="1132712"/>
            <a:ext cx="4755791" cy="101180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SimHei" panose="02010609060101010101" pitchFamily="49" charset="-122"/>
                <a:ea typeface="SimHei" panose="02010609060101010101" pitchFamily="49" charset="-122"/>
                <a:cs typeface="Times New Roman" pitchFamily="18" charset="0"/>
              </a:rPr>
              <a:t>TUJUAN RPL</a:t>
            </a:r>
            <a:endParaRPr lang="en-US" b="1" dirty="0">
              <a:latin typeface="SimHei" panose="02010609060101010101" pitchFamily="49" charset="-122"/>
              <a:ea typeface="SimHei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6031" y="0"/>
            <a:ext cx="1739664" cy="17469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9724" y="1871685"/>
            <a:ext cx="7785862" cy="1011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 smtClean="0"/>
              <a:t>(</a:t>
            </a:r>
            <a:r>
              <a:rPr lang="en-US" sz="4400" b="1" i="1" dirty="0" err="1" smtClean="0"/>
              <a:t>Rekayasa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Perangkat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Lunak</a:t>
            </a:r>
            <a:r>
              <a:rPr lang="en-US" sz="4400" b="1" i="1" dirty="0" smtClean="0"/>
              <a:t>)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1758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7552"/>
            <a:ext cx="8596668" cy="802342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RPL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34447"/>
            <a:ext cx="11407000" cy="443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Dibedakan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dirty="0">
                <a:latin typeface="Arial" pitchFamily="34" charset="0"/>
                <a:cs typeface="Arial" pitchFamily="34" charset="0"/>
              </a:rPr>
              <a:t> =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Sponsor       = Low cost, Increased productivity, Flexibility,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Efisiency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9113" indent="-341313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Pemakai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Fungcionality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Ease of learning, Ease of         remembering, Ease of use, 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Maintainer 	= Minimum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Good documentation, Readable code, Good design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3030" y="0"/>
            <a:ext cx="1287943" cy="12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442771"/>
            <a:ext cx="8946456" cy="10372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Sponsor (</a:t>
            </a:r>
            <a:r>
              <a:rPr lang="en-US" sz="4800" dirty="0"/>
              <a:t>Low </a:t>
            </a:r>
            <a:r>
              <a:rPr lang="en-US" sz="4800" dirty="0" smtClean="0"/>
              <a:t>Cost 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719618"/>
            <a:ext cx="11505063" cy="443552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Tujuan</a:t>
            </a:r>
            <a:r>
              <a:rPr lang="en-US" sz="2400" dirty="0" smtClean="0"/>
              <a:t> RPL Low Cost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mengeluarkan</a:t>
            </a:r>
            <a:r>
              <a:rPr lang="en-US" sz="2400" dirty="0" smtClean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yang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meminimalisir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sedikit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8141" y="0"/>
            <a:ext cx="1473859" cy="14800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18027" y="341200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Sponsor </a:t>
            </a:r>
            <a:r>
              <a:rPr lang="en-US" dirty="0" smtClean="0"/>
              <a:t>( Increased Productivity 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7900" y="4202706"/>
            <a:ext cx="11319049" cy="221174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RPL Increased Productivity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00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8185" y="300317"/>
            <a:ext cx="10972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069" y="1678675"/>
            <a:ext cx="11764369" cy="233376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Flexibility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smtClean="0"/>
              <a:t>platform.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9970" y="53788"/>
            <a:ext cx="1342030" cy="134762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/>
              <a:t>Sponsor </a:t>
            </a:r>
            <a:r>
              <a:rPr lang="en-US" dirty="0" smtClean="0"/>
              <a:t>( Flexibility )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9358" y="372818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Sponsor ( </a:t>
            </a:r>
            <a:r>
              <a:rPr lang="en-US" dirty="0" err="1" smtClean="0"/>
              <a:t>Eficiency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8364" y="4305535"/>
            <a:ext cx="11778018" cy="19860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</a:t>
            </a:r>
            <a:r>
              <a:rPr lang="en-US" dirty="0" err="1" smtClean="0"/>
              <a:t>Eficiency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318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510732" y="300317"/>
            <a:ext cx="10972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1610435"/>
            <a:ext cx="11859904" cy="1924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err="1" smtClean="0"/>
              <a:t>Fungcionality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5705" y="0"/>
            <a:ext cx="1386295" cy="13920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Fungcionality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8289" y="3209565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2. </a:t>
            </a:r>
            <a:r>
              <a:rPr lang="en-US" b="1" dirty="0" err="1" smtClean="0"/>
              <a:t>Pemakai</a:t>
            </a:r>
            <a:r>
              <a:rPr lang="en-US" b="1" dirty="0"/>
              <a:t> (Ease Of </a:t>
            </a:r>
            <a:r>
              <a:rPr lang="en-US" b="1" dirty="0" smtClean="0"/>
              <a:t>Learning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9108" y="3868337"/>
            <a:ext cx="11787273" cy="258705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Learning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569494"/>
            <a:ext cx="11655188" cy="21426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Remembering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9087" y="18872"/>
            <a:ext cx="1432913" cy="14388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 Ease </a:t>
            </a:r>
            <a:r>
              <a:rPr lang="en-US" dirty="0"/>
              <a:t>Of </a:t>
            </a:r>
            <a:r>
              <a:rPr lang="en-US" dirty="0" smtClean="0"/>
              <a:t>Remembering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9483" y="326415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4. </a:t>
            </a:r>
            <a:r>
              <a:rPr lang="en-US" b="1" dirty="0" err="1" smtClean="0"/>
              <a:t>Pemakai</a:t>
            </a:r>
            <a:r>
              <a:rPr lang="en-US" b="1" dirty="0" smtClean="0"/>
              <a:t> </a:t>
            </a:r>
            <a:r>
              <a:rPr lang="en-US" b="1" dirty="0"/>
              <a:t>(Ease Of </a:t>
            </a:r>
            <a:r>
              <a:rPr lang="en-US" b="1" dirty="0" smtClean="0"/>
              <a:t>Use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5785" y="3932027"/>
            <a:ext cx="11532358" cy="234594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Tujuan RPL Ease Of Use adalah dengan adanya perangkat lunak diharapkan akan lebih mudah dalam menggunakannya maupun pengoperasiannya dan memudahkan kegiatan yang menggunakan perangkat lunak tersebut.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746913"/>
            <a:ext cx="11873552" cy="2442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Reliability </a:t>
            </a:r>
            <a:r>
              <a:rPr lang="en-US" dirty="0" err="1" smtClean="0"/>
              <a:t>adalah</a:t>
            </a:r>
            <a:r>
              <a:rPr lang="en-US" dirty="0" smtClean="0"/>
              <a:t> Program </a:t>
            </a:r>
            <a:r>
              <a:rPr lang="en-US" dirty="0" err="1" smtClean="0"/>
              <a:t>dikatakan</a:t>
            </a:r>
            <a:r>
              <a:rPr lang="en-US" dirty="0" smtClean="0"/>
              <a:t> reliable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hang, crash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. </a:t>
            </a:r>
            <a:r>
              <a:rPr lang="en-US" dirty="0" err="1" smtClean="0"/>
              <a:t>Kehandalan</a:t>
            </a:r>
            <a:r>
              <a:rPr lang="en-US" dirty="0" smtClean="0"/>
              <a:t> program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5. </a:t>
            </a:r>
            <a:r>
              <a:rPr lang="en-US" dirty="0" err="1" smtClean="0"/>
              <a:t>Pemakai</a:t>
            </a:r>
            <a:r>
              <a:rPr lang="en-US" dirty="0"/>
              <a:t> (</a:t>
            </a:r>
            <a:r>
              <a:rPr lang="en-US" dirty="0" smtClean="0"/>
              <a:t>Reliability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4310" y="-7193"/>
            <a:ext cx="1392072" cy="13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651380"/>
            <a:ext cx="12091916" cy="24156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Minimum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mestinya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/>
              <a:t>Maintainer (Minimum </a:t>
            </a:r>
            <a:r>
              <a:rPr lang="en-US" dirty="0" err="1" smtClean="0"/>
              <a:t>Eror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4666" y="114033"/>
            <a:ext cx="1356182" cy="136183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65710" y="350981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Maintainer </a:t>
            </a:r>
            <a:r>
              <a:rPr lang="en-US" dirty="0" smtClean="0"/>
              <a:t>(</a:t>
            </a:r>
            <a:r>
              <a:rPr lang="en-US" dirty="0"/>
              <a:t>Good </a:t>
            </a:r>
            <a:r>
              <a:rPr lang="en-US" dirty="0" smtClean="0"/>
              <a:t>Documentation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5711" y="4177687"/>
            <a:ext cx="11098408" cy="218217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Tujuan RPL Good Dokumentation adalah menciptakan perangkat lunak yang bagus dalam hal menjaga konsistensi mutu data (Dokumen) yang dapat digunakan setiap saat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66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678676"/>
            <a:ext cx="11880980" cy="22655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Readable code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 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team.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5461" y="0"/>
            <a:ext cx="1410773" cy="14166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Maintainer </a:t>
            </a:r>
            <a:r>
              <a:rPr lang="en-US" dirty="0"/>
              <a:t>(Readable </a:t>
            </a:r>
            <a:r>
              <a:rPr lang="en-US" dirty="0" smtClean="0"/>
              <a:t>Code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6779" y="385101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</a:t>
            </a:r>
            <a:r>
              <a:rPr lang="en-US" dirty="0"/>
              <a:t>Maintainer (Good </a:t>
            </a:r>
            <a:r>
              <a:rPr lang="en-US" dirty="0" smtClean="0"/>
              <a:t>Design 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8362" y="4561296"/>
            <a:ext cx="12192001" cy="192286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Good Design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agar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2770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370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SimHei</vt:lpstr>
      <vt:lpstr>Arial</vt:lpstr>
      <vt:lpstr>Calibri</vt:lpstr>
      <vt:lpstr>Calibri Light</vt:lpstr>
      <vt:lpstr>Lucida Calligraphy</vt:lpstr>
      <vt:lpstr>Times New Roman</vt:lpstr>
      <vt:lpstr>Wingdings</vt:lpstr>
      <vt:lpstr>Wingdings 2</vt:lpstr>
      <vt:lpstr>Retrospect</vt:lpstr>
      <vt:lpstr>TUJUAN RPL</vt:lpstr>
      <vt:lpstr>Tujuan RPL </vt:lpstr>
      <vt:lpstr>1. Sponsor (Low Cost 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Nuking Diwatawi Muhammad</dc:creator>
  <cp:lastModifiedBy>User</cp:lastModifiedBy>
  <cp:revision>30</cp:revision>
  <dcterms:created xsi:type="dcterms:W3CDTF">2015-09-30T18:05:46Z</dcterms:created>
  <dcterms:modified xsi:type="dcterms:W3CDTF">2015-11-25T09:31:28Z</dcterms:modified>
</cp:coreProperties>
</file>