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ubik" panose="020B0604020202020204" charset="-79"/>
      <p:regular r:id="rId10"/>
      <p:bold r:id="rId11"/>
      <p:italic r:id="rId12"/>
      <p:boldItalic r:id="rId13"/>
    </p:embeddedFont>
    <p:embeddedFont>
      <p:font typeface="Rubik Light" panose="020B0604020202020204" charset="-79"/>
      <p:regular r:id="rId14"/>
      <p:bold r:id="rId15"/>
      <p:italic r:id="rId16"/>
      <p:boldItalic r:id="rId17"/>
    </p:embeddedFont>
    <p:embeddedFont>
      <p:font typeface="Rubik Medium" panose="020B0604020202020204" charset="-79"/>
      <p:regular r:id="rId18"/>
      <p:bold r:id="rId19"/>
      <p:italic r:id="rId20"/>
      <p:boldItalic r:id="rId21"/>
    </p:embeddedFont>
    <p:embeddedFont>
      <p:font typeface="Rubik SemiBold" panose="020B0604020202020204" charset="-79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hendriangkasa/Data-Warehouse-Project-Data-Engineer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0riaGfuKtUM?feature=oembed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724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7624294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Data Warehouse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7261224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– 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085870" y="-759200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Hendri Angkasa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028" name="Picture 4" descr="Working at id/x partners , Job Opening &amp; Hiring May 2023 ...">
            <a:extLst>
              <a:ext uri="{FF2B5EF4-FFF2-40B4-BE49-F238E27FC236}">
                <a16:creationId xmlns:a16="http://schemas.microsoft.com/office/drawing/2014/main" id="{C533FB71-1BB6-790F-569C-F9834412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49" y="200253"/>
            <a:ext cx="2016370" cy="5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-3516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33252" y="840975"/>
            <a:ext cx="196479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Hendri Angkasa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Rakamin Academy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Data Science Bootcamp (Excellent Grade)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Business Intelligence Short Course (Good Grade)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Home Credit – Data Scientist VIX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id/x partners – Data Scientist VIX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Kimia Farma – Big Data Analytics VIX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800" dirty="0">
                <a:latin typeface="Rubik"/>
                <a:ea typeface="Rubik"/>
                <a:cs typeface="Rubik"/>
                <a:sym typeface="Rubik"/>
              </a:rPr>
              <a:t>I</a:t>
            </a: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d/x partners – Data Engineer VIX</a:t>
            </a:r>
            <a:endParaRPr sz="8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Coursera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Google Data Analytics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IBM Data Science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DeepLearning.ai – Machine Learning Specialization (attending)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DeepLearning.ai – Neural Networks and Deep Learning (attending)</a:t>
            </a: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3861975"/>
            <a:ext cx="3740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Digital Skola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ubik"/>
                <a:ea typeface="Rubik"/>
                <a:cs typeface="Rubik"/>
                <a:sym typeface="Rubik"/>
              </a:rPr>
              <a:t>- Data Engineer Bootcamp (attending)</a:t>
            </a:r>
            <a:endParaRPr sz="8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6" descr="profile image">
            <a:extLst>
              <a:ext uri="{FF2B5EF4-FFF2-40B4-BE49-F238E27FC236}">
                <a16:creationId xmlns:a16="http://schemas.microsoft.com/office/drawing/2014/main" id="{288CCCC3-041D-D9D9-D8C8-BD6C7368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984" y="456275"/>
            <a:ext cx="1915316" cy="1848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2;p25">
            <a:extLst>
              <a:ext uri="{FF2B5EF4-FFF2-40B4-BE49-F238E27FC236}">
                <a16:creationId xmlns:a16="http://schemas.microsoft.com/office/drawing/2014/main" id="{CA8DDF77-9724-58E5-15E5-52024B348F2B}"/>
              </a:ext>
            </a:extLst>
          </p:cNvPr>
          <p:cNvSpPr txBox="1">
            <a:spLocks/>
          </p:cNvSpPr>
          <p:nvPr/>
        </p:nvSpPr>
        <p:spPr>
          <a:xfrm>
            <a:off x="405000" y="2568162"/>
            <a:ext cx="41670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95000"/>
              </a:lnSpc>
              <a:spcBef>
                <a:spcPct val="0"/>
              </a:spcBef>
              <a:spcAft>
                <a:spcPts val="1200"/>
              </a:spcAft>
              <a:buSzPts val="1018"/>
            </a:pPr>
            <a:r>
              <a:rPr lang="en-US" sz="1100" dirty="0"/>
              <a:t>Data talent with background in engineering who is highly interested in data analysis, data science, data engineering and machine learning. Have 2 years of experience in data analysis and handling database, a dedicated professional with an aptitude for innovation, creative problem-solving, and analytical thinking. Experienced and proficient in using python and SQL. Highly determined to improve my technical skills as a data subject and have finished several bootcamps and certifications in data analysis &amp; data science, and currently attending bootcamp of data engineering.</a:t>
            </a:r>
            <a:endParaRPr lang="en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843463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client </a:t>
            </a:r>
            <a:r>
              <a:rPr lang="en-ID" dirty="0" err="1"/>
              <a:t>dari</a:t>
            </a:r>
            <a:r>
              <a:rPr lang="en-ID" dirty="0"/>
              <a:t> ID/X Partners yang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e-commerce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Warehouse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sumber</a:t>
            </a:r>
            <a:r>
              <a:rPr lang="en-ID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Warehouse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Fact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Dimension.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8CB296-AEB1-61B8-C407-31FC141E92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917" t="21186" r="28917" b="67407"/>
          <a:stretch/>
        </p:blipFill>
        <p:spPr>
          <a:xfrm>
            <a:off x="205738" y="3488115"/>
            <a:ext cx="4087091" cy="899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D52A4-8D41-4F52-668C-C005E218CB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499" t="15260" r="45584" b="73777"/>
          <a:stretch/>
        </p:blipFill>
        <p:spPr>
          <a:xfrm>
            <a:off x="205739" y="1603618"/>
            <a:ext cx="2511831" cy="85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A08EA-AB78-9352-62A8-5AD24AC2CB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083" t="16741" r="42417" b="73926"/>
          <a:stretch/>
        </p:blipFill>
        <p:spPr>
          <a:xfrm>
            <a:off x="2923309" y="1745103"/>
            <a:ext cx="2103120" cy="712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96C61-49DC-E407-D144-9799A77BE5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833" t="19556" r="46000" b="71259"/>
          <a:stretch/>
        </p:blipFill>
        <p:spPr>
          <a:xfrm>
            <a:off x="205739" y="2602332"/>
            <a:ext cx="2174903" cy="740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D7828-63FA-0A58-2D81-CBF2FD5E36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3" t="12148" r="64833" b="35704"/>
          <a:stretch/>
        </p:blipFill>
        <p:spPr>
          <a:xfrm>
            <a:off x="5330728" y="1745103"/>
            <a:ext cx="3386774" cy="2872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9E3BA7-6331-A452-9DE1-CE79A0AD2C78}"/>
              </a:ext>
            </a:extLst>
          </p:cNvPr>
          <p:cNvSpPr txBox="1"/>
          <p:nvPr/>
        </p:nvSpPr>
        <p:spPr>
          <a:xfrm>
            <a:off x="441960" y="456275"/>
            <a:ext cx="717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Hasil Data Warehouse Project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ETL </a:t>
            </a:r>
            <a:r>
              <a:rPr lang="en-ID" dirty="0" err="1"/>
              <a:t>dari</a:t>
            </a:r>
            <a:r>
              <a:rPr lang="en-ID" dirty="0"/>
              <a:t> Data Lake </a:t>
            </a:r>
            <a:r>
              <a:rPr lang="en-ID" dirty="0" err="1"/>
              <a:t>menggunakan</a:t>
            </a:r>
            <a:r>
              <a:rPr lang="en-ID" dirty="0"/>
              <a:t> Talend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Stored Procedure </a:t>
            </a:r>
            <a:r>
              <a:rPr lang="en-ID" dirty="0" err="1"/>
              <a:t>dengan</a:t>
            </a:r>
            <a:r>
              <a:rPr lang="en-ID" dirty="0"/>
              <a:t> parameter </a:t>
            </a:r>
            <a:r>
              <a:rPr lang="en-ID" dirty="0" err="1"/>
              <a:t>StatusID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data order </a:t>
            </a:r>
            <a:r>
              <a:rPr lang="en-ID" dirty="0" err="1"/>
              <a:t>berdasarkan</a:t>
            </a:r>
            <a:r>
              <a:rPr lang="en-ID" dirty="0"/>
              <a:t> status </a:t>
            </a:r>
            <a:r>
              <a:rPr lang="en-ID" dirty="0" err="1"/>
              <a:t>pengiriman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365583"/>
            <a:ext cx="8463000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For more details, please click link below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https://github.com/hendriangkasa/Data-Warehouse-Project-Data-Engineer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54502" y="1856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nline Media 4" title="VIX id/x Partners - Data Engineer">
            <a:hlinkClick r:id="" action="ppaction://media"/>
            <a:extLst>
              <a:ext uri="{FF2B5EF4-FFF2-40B4-BE49-F238E27FC236}">
                <a16:creationId xmlns:a16="http://schemas.microsoft.com/office/drawing/2014/main" id="{A04A0201-9713-6A70-7977-924247C298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286000" y="1285875"/>
            <a:ext cx="4572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Picture 4" descr="Working at id/x partners , Job Opening &amp; Hiring May 2023 ...">
            <a:extLst>
              <a:ext uri="{FF2B5EF4-FFF2-40B4-BE49-F238E27FC236}">
                <a16:creationId xmlns:a16="http://schemas.microsoft.com/office/drawing/2014/main" id="{0E6B8F67-CA85-ACB1-1D21-D4AA5E9B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90" y="4276378"/>
            <a:ext cx="2016370" cy="59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299</Words>
  <Application>Microsoft Office PowerPoint</Application>
  <PresentationFormat>On-screen Show (16:9)</PresentationFormat>
  <Paragraphs>36</Paragraphs>
  <Slides>7</Slides>
  <Notes>7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Rubik</vt:lpstr>
      <vt:lpstr>Rubik Medium</vt:lpstr>
      <vt:lpstr>Arial</vt:lpstr>
      <vt:lpstr>Rubik Light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Hendri</cp:lastModifiedBy>
  <cp:revision>3</cp:revision>
  <dcterms:modified xsi:type="dcterms:W3CDTF">2023-05-14T09:10:57Z</dcterms:modified>
</cp:coreProperties>
</file>