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handoutMasterIdLst>
    <p:handoutMasterId r:id="rId17"/>
  </p:handoutMasterIdLst>
  <p:sldIdLst>
    <p:sldId id="258" r:id="rId3"/>
    <p:sldId id="256" r:id="rId4"/>
    <p:sldId id="257" r:id="rId5"/>
    <p:sldId id="261" r:id="rId6"/>
    <p:sldId id="265" r:id="rId7"/>
    <p:sldId id="262" r:id="rId8"/>
    <p:sldId id="267" r:id="rId9"/>
    <p:sldId id="266" r:id="rId10"/>
    <p:sldId id="264" r:id="rId11"/>
    <p:sldId id="268" r:id="rId12"/>
    <p:sldId id="269" r:id="rId13"/>
    <p:sldId id="263" r:id="rId14"/>
    <p:sldId id="270" r:id="rId15"/>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0"/>
        <p:guide pos="3743"/>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handoutMaster" Target="handoutMasters/handoutMaster1.xml"/><Relationship Id="rId16" Type="http://schemas.openxmlformats.org/officeDocument/2006/relationships/notesMaster" Target="notesMasters/notesMaster1.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19050"/>
            <a:ext cx="12206817" cy="6867525"/>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760FBDFE-C587-4B4C-A407-44438C67B59E}" type="datetimeFigureOut">
              <a:rPr lang="zh-CN" altLang="en-US" smtClean="0"/>
            </a:fld>
            <a:endParaRPr lang="zh-CN" alt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zh-CN" alt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p>
            <a:endParaRPr lang="zh-CN" altLang="en-US"/>
          </a:p>
        </p:txBody>
      </p:sp>
      <p:sp>
        <p:nvSpPr>
          <p:cNvPr id="6" name="Slide Number Placeholder 5"/>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p>
            <a:endParaRPr lang="zh-CN" altLang="en-US"/>
          </a:p>
        </p:txBody>
      </p:sp>
      <p:sp>
        <p:nvSpPr>
          <p:cNvPr id="6" name="Slide Number Placeholder 5"/>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p>
            <a:endParaRPr lang="zh-CN" altLang="en-US"/>
          </a:p>
        </p:txBody>
      </p:sp>
      <p:sp>
        <p:nvSpPr>
          <p:cNvPr id="6" name="Slide Number Placeholder 5"/>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760FBDFE-C587-4B4C-A407-44438C67B59E}" type="datetimeFigureOut">
              <a:rPr lang="zh-CN" altLang="en-US" smtClean="0"/>
            </a:fld>
            <a:endParaRPr lang="zh-CN" altLang="en-US"/>
          </a:p>
        </p:txBody>
      </p:sp>
      <p:sp>
        <p:nvSpPr>
          <p:cNvPr id="6" name="Footer Placeholder 5"/>
          <p:cNvSpPr>
            <a:spLocks noGrp="1"/>
          </p:cNvSpPr>
          <p:nvPr>
            <p:ph type="ftr" sz="quarter" idx="11"/>
          </p:nvPr>
        </p:nvSpPr>
        <p:spPr/>
        <p:txBody>
          <a:bodyPr/>
          <a:p>
            <a:endParaRPr lang="zh-CN" altLang="en-US"/>
          </a:p>
        </p:txBody>
      </p:sp>
      <p:sp>
        <p:nvSpPr>
          <p:cNvPr id="7" name="Slide Number Placeholder 6"/>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760FBDFE-C587-4B4C-A407-44438C67B59E}" type="datetimeFigureOut">
              <a:rPr lang="zh-CN" altLang="en-US" smtClean="0"/>
            </a:fld>
            <a:endParaRPr lang="zh-CN" altLang="en-US"/>
          </a:p>
        </p:txBody>
      </p:sp>
      <p:sp>
        <p:nvSpPr>
          <p:cNvPr id="8" name="Footer Placeholder 7"/>
          <p:cNvSpPr>
            <a:spLocks noGrp="1"/>
          </p:cNvSpPr>
          <p:nvPr>
            <p:ph type="ftr" sz="quarter" idx="11"/>
          </p:nvPr>
        </p:nvSpPr>
        <p:spPr/>
        <p:txBody>
          <a:bodyPr/>
          <a:p>
            <a:endParaRPr lang="zh-CN" altLang="en-US"/>
          </a:p>
        </p:txBody>
      </p:sp>
      <p:sp>
        <p:nvSpPr>
          <p:cNvPr id="9" name="Slide Number Placeholder 8"/>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760FBDFE-C587-4B4C-A407-44438C67B59E}" type="datetimeFigureOut">
              <a:rPr lang="zh-CN" altLang="en-US" smtClean="0"/>
            </a:fld>
            <a:endParaRPr lang="zh-CN" altLang="en-US"/>
          </a:p>
        </p:txBody>
      </p:sp>
      <p:sp>
        <p:nvSpPr>
          <p:cNvPr id="4" name="Footer Placeholder 3"/>
          <p:cNvSpPr>
            <a:spLocks noGrp="1"/>
          </p:cNvSpPr>
          <p:nvPr>
            <p:ph type="ftr" sz="quarter" idx="11"/>
          </p:nvPr>
        </p:nvSpPr>
        <p:spPr/>
        <p:txBody>
          <a:bodyPr/>
          <a:p>
            <a:endParaRPr lang="zh-CN" altLang="en-US"/>
          </a:p>
        </p:txBody>
      </p:sp>
      <p:sp>
        <p:nvSpPr>
          <p:cNvPr id="5" name="Slide Number Placeholder 4"/>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760FBDFE-C587-4B4C-A407-44438C67B59E}" type="datetimeFigureOut">
              <a:rPr lang="zh-CN" altLang="en-US" smtClean="0"/>
            </a:fld>
            <a:endParaRPr lang="zh-CN" altLang="en-US"/>
          </a:p>
        </p:txBody>
      </p:sp>
      <p:sp>
        <p:nvSpPr>
          <p:cNvPr id="3" name="Footer Placeholder 2"/>
          <p:cNvSpPr>
            <a:spLocks noGrp="1"/>
          </p:cNvSpPr>
          <p:nvPr>
            <p:ph type="ftr" sz="quarter" idx="11"/>
          </p:nvPr>
        </p:nvSpPr>
        <p:spPr/>
        <p:txBody>
          <a:bodyPr/>
          <a:p>
            <a:endParaRPr lang="zh-CN" altLang="en-US"/>
          </a:p>
        </p:txBody>
      </p:sp>
      <p:sp>
        <p:nvSpPr>
          <p:cNvPr id="4" name="Slide Number Placeholder 3"/>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9EFD9D74-47D9-4702-A33C-335B63B48DBF}" type="datetimeFigureOut">
              <a:rPr lang="zh-CN" altLang="en-US" smtClean="0"/>
            </a:fld>
            <a:endParaRPr lang="zh-CN" altLang="en-US" dirty="0"/>
          </a:p>
        </p:txBody>
      </p:sp>
      <p:sp>
        <p:nvSpPr>
          <p:cNvPr id="6" name="Footer Placeholder 5"/>
          <p:cNvSpPr>
            <a:spLocks noGrp="1"/>
          </p:cNvSpPr>
          <p:nvPr>
            <p:ph type="ftr" sz="quarter" idx="11"/>
          </p:nvPr>
        </p:nvSpPr>
        <p:spPr/>
        <p:txBody>
          <a:bodyPr/>
          <a:p>
            <a:endParaRPr lang="zh-CN" altLang="en-US" dirty="0"/>
          </a:p>
        </p:txBody>
      </p:sp>
      <p:sp>
        <p:nvSpPr>
          <p:cNvPr id="7" name="Slide Number Placeholder 6"/>
          <p:cNvSpPr>
            <a:spLocks noGrp="1"/>
          </p:cNvSpPr>
          <p:nvPr>
            <p:ph type="sldNum" sz="quarter" idx="12"/>
          </p:nvPr>
        </p:nvSpPr>
        <p:spPr/>
        <p:txBody>
          <a:bodyPr/>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8"/>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760FBDFE-C587-4B4C-A407-44438C67B59E}" type="datetimeFigureOut">
              <a:rPr lang="zh-CN" altLang="en-US" smtClean="0"/>
            </a:fld>
            <a:endParaRPr lang="zh-CN" alt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zh-CN" alt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rtl="0" fontAlgn="base">
        <a:spcBef>
          <a:spcPct val="0"/>
        </a:spcBef>
        <a:spcAft>
          <a:spcPct val="0"/>
        </a:spcAft>
        <a:defRPr sz="3600" kern="1200">
          <a:solidFill>
            <a:schemeClr val="bg1"/>
          </a:solidFill>
          <a:latin typeface="+mj-lt"/>
          <a:ea typeface="+mj-ea"/>
          <a:cs typeface="+mj-cs"/>
        </a:defRPr>
      </a:lvl1pPr>
      <a:lvl2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5.jpe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image" Target="../media/image6.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descr="ar-png"/>
          <p:cNvPicPr>
            <a:picLocks noChangeAspect="1"/>
          </p:cNvPicPr>
          <p:nvPr/>
        </p:nvPicPr>
        <p:blipFill>
          <a:blip r:embed="rId1"/>
          <a:stretch>
            <a:fillRect/>
          </a:stretch>
        </p:blipFill>
        <p:spPr>
          <a:xfrm>
            <a:off x="-988695" y="1957705"/>
            <a:ext cx="7482205" cy="5612130"/>
          </a:xfrm>
          <a:prstGeom prst="rect">
            <a:avLst/>
          </a:prstGeom>
        </p:spPr>
      </p:pic>
      <p:sp>
        <p:nvSpPr>
          <p:cNvPr id="2" name="Title 1"/>
          <p:cNvSpPr>
            <a:spLocks noGrp="1"/>
          </p:cNvSpPr>
          <p:nvPr>
            <p:ph type="ctrTitle"/>
          </p:nvPr>
        </p:nvSpPr>
        <p:spPr>
          <a:xfrm>
            <a:off x="2063750" y="1206500"/>
            <a:ext cx="9211945" cy="2378710"/>
          </a:xfrm>
        </p:spPr>
        <p:txBody>
          <a:bodyPr/>
          <a:p>
            <a:r>
              <a:rPr lang="en-US" altLang="en-US"/>
              <a:t>PEMBUATAN ALAT PENDETEKSI GEMPA MENGGUNAKAN SENSOR GETAR BERBASIS ARDUINO</a:t>
            </a:r>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Tinjauan Pustaka</a:t>
            </a:r>
            <a:endParaRPr lang="en-US" altLang="en-US"/>
          </a:p>
        </p:txBody>
      </p:sp>
      <p:sp>
        <p:nvSpPr>
          <p:cNvPr id="3" name="Content Placeholder 2"/>
          <p:cNvSpPr>
            <a:spLocks noGrp="1"/>
          </p:cNvSpPr>
          <p:nvPr>
            <p:ph idx="1"/>
          </p:nvPr>
        </p:nvSpPr>
        <p:spPr>
          <a:xfrm>
            <a:off x="609600" y="1174750"/>
            <a:ext cx="10972800" cy="4953000"/>
          </a:xfrm>
        </p:spPr>
        <p:txBody>
          <a:bodyPr/>
          <a:p>
            <a:pPr marL="0" indent="0">
              <a:buNone/>
            </a:pPr>
            <a:r>
              <a:rPr lang="en-US" altLang="en-US" sz="1600">
                <a:sym typeface="+mn-ea"/>
              </a:rPr>
              <a:t>#include "pitches.h"</a:t>
            </a:r>
            <a:endParaRPr lang="en-US" altLang="en-US" sz="1600">
              <a:sym typeface="+mn-ea"/>
            </a:endParaRPr>
          </a:p>
          <a:p>
            <a:pPr marL="0" indent="0">
              <a:buNone/>
            </a:pPr>
            <a:r>
              <a:rPr lang="en-US" altLang="en-US" sz="1600">
                <a:sym typeface="+mn-ea"/>
              </a:rPr>
              <a:t>int melody[] = { NOTE_C4 };</a:t>
            </a:r>
            <a:endParaRPr lang="en-US" altLang="en-US" sz="1600">
              <a:sym typeface="+mn-ea"/>
            </a:endParaRPr>
          </a:p>
          <a:p>
            <a:pPr marL="0" indent="0">
              <a:buNone/>
            </a:pPr>
            <a:r>
              <a:rPr lang="en-US" altLang="en-US" sz="1600">
                <a:sym typeface="+mn-ea"/>
              </a:rPr>
              <a:t>int noteDurations[] = { 4, 8, 8, 4, 4, 4, 4, 4 };</a:t>
            </a:r>
            <a:endParaRPr lang="en-US" altLang="en-US" sz="1600">
              <a:sym typeface="+mn-ea"/>
            </a:endParaRPr>
          </a:p>
          <a:p>
            <a:pPr marL="0" indent="0">
              <a:buNone/>
            </a:pPr>
            <a:r>
              <a:rPr lang="en-US" altLang="en-US" sz="1600">
                <a:sym typeface="+mn-ea"/>
              </a:rPr>
              <a:t>int PinAlarm = 3;  </a:t>
            </a:r>
            <a:endParaRPr lang="en-US" altLang="en-US" sz="1600">
              <a:sym typeface="+mn-ea"/>
            </a:endParaRPr>
          </a:p>
          <a:p>
            <a:pPr marL="0" indent="0">
              <a:buNone/>
            </a:pPr>
            <a:r>
              <a:rPr lang="en-US" altLang="en-US" sz="1600">
                <a:sym typeface="+mn-ea"/>
              </a:rPr>
              <a:t>int PinGetar =2;</a:t>
            </a:r>
            <a:endParaRPr lang="en-US" altLang="en-US" sz="1600">
              <a:sym typeface="+mn-ea"/>
            </a:endParaRPr>
          </a:p>
          <a:p>
            <a:pPr marL="0" indent="0">
              <a:buNone/>
            </a:pPr>
            <a:endParaRPr lang="en-US" altLang="en-US" sz="1600">
              <a:sym typeface="+mn-ea"/>
            </a:endParaRPr>
          </a:p>
          <a:p>
            <a:pPr marL="0" indent="0">
              <a:buNone/>
            </a:pPr>
            <a:r>
              <a:rPr lang="en-US" altLang="en-US" sz="1600">
                <a:sym typeface="+mn-ea"/>
              </a:rPr>
              <a:t>void setup() {  </a:t>
            </a:r>
            <a:endParaRPr lang="en-US" altLang="en-US" sz="1600">
              <a:sym typeface="+mn-ea"/>
            </a:endParaRPr>
          </a:p>
          <a:p>
            <a:pPr marL="0" indent="0">
              <a:buNone/>
            </a:pPr>
            <a:r>
              <a:rPr lang="en-US" altLang="en-US" sz="1600">
                <a:sym typeface="+mn-ea"/>
              </a:rPr>
              <a:t>  Serial.begin(9600);</a:t>
            </a:r>
            <a:endParaRPr lang="en-US" altLang="en-US" sz="1600">
              <a:sym typeface="+mn-ea"/>
            </a:endParaRPr>
          </a:p>
          <a:p>
            <a:pPr marL="0" indent="0">
              <a:buNone/>
            </a:pPr>
            <a:r>
              <a:rPr lang="en-US" altLang="en-US" sz="1600">
                <a:sym typeface="+mn-ea"/>
              </a:rPr>
              <a:t>  pinMode(PinAlarm, OUTPUT);</a:t>
            </a:r>
            <a:endParaRPr lang="en-US" altLang="en-US" sz="1600">
              <a:sym typeface="+mn-ea"/>
            </a:endParaRPr>
          </a:p>
          <a:p>
            <a:pPr marL="0" indent="0">
              <a:buNone/>
            </a:pPr>
            <a:r>
              <a:rPr lang="en-US" altLang="en-US" sz="1600">
                <a:sym typeface="+mn-ea"/>
              </a:rPr>
              <a:t>  pinMode(PinGetar, INPUT); </a:t>
            </a:r>
            <a:endParaRPr lang="en-US" altLang="en-US" sz="1600">
              <a:sym typeface="+mn-ea"/>
            </a:endParaRPr>
          </a:p>
          <a:p>
            <a:pPr marL="0" indent="0">
              <a:buNone/>
            </a:pPr>
            <a:endParaRPr lang="en-US" altLang="en-US" sz="1600">
              <a:sym typeface="+mn-ea"/>
            </a:endParaRPr>
          </a:p>
          <a:p>
            <a:pPr marL="0" indent="0">
              <a:buNone/>
            </a:pPr>
            <a:r>
              <a:rPr lang="en-US" altLang="en-US" sz="1600">
                <a:sym typeface="+mn-ea"/>
              </a:rPr>
              <a:t>  if(nilai &gt; 00){</a:t>
            </a:r>
            <a:endParaRPr lang="en-US" altLang="en-US" sz="1600">
              <a:sym typeface="+mn-ea"/>
            </a:endParaRPr>
          </a:p>
          <a:p>
            <a:pPr marL="0" indent="0">
              <a:buNone/>
            </a:pPr>
            <a:r>
              <a:rPr lang="en-US" altLang="en-US" sz="1600">
                <a:sym typeface="+mn-ea"/>
              </a:rPr>
              <a:t>    for (int thisNote = 0; thisNote &lt; 8; thisNote++) {</a:t>
            </a:r>
            <a:endParaRPr lang="en-US" altLang="en-US" sz="1600">
              <a:sym typeface="+mn-ea"/>
            </a:endParaRPr>
          </a:p>
          <a:p>
            <a:pPr marL="0" indent="0">
              <a:buNone/>
            </a:pPr>
            <a:r>
              <a:rPr lang="en-US" altLang="en-US" sz="1600">
                <a:sym typeface="+mn-ea"/>
              </a:rPr>
              <a:t>      int noteDuration = 1000 / noteDurations[thisNote];</a:t>
            </a:r>
            <a:endParaRPr lang="en-US" altLang="en-US" sz="1600">
              <a:sym typeface="+mn-ea"/>
            </a:endParaRPr>
          </a:p>
          <a:p>
            <a:pPr marL="0" indent="0">
              <a:buNone/>
            </a:pPr>
            <a:r>
              <a:rPr lang="en-US" altLang="en-US" sz="1600">
                <a:sym typeface="+mn-ea"/>
              </a:rPr>
              <a:t>      tone(8, melody[thisNote], noteDuration);</a:t>
            </a:r>
            <a:endParaRPr lang="en-US" altLang="en-US" sz="1600">
              <a:sym typeface="+mn-ea"/>
            </a:endParaRPr>
          </a:p>
          <a:p>
            <a:pPr marL="0" indent="0">
              <a:buNone/>
            </a:pPr>
            <a:r>
              <a:rPr lang="en-US" altLang="en-US" sz="1600">
                <a:sym typeface="+mn-ea"/>
              </a:rPr>
              <a:t>      int pauseBetweenNotes = noteDuration * 1.30;</a:t>
            </a:r>
            <a:endParaRPr lang="en-US" altLang="en-US" sz="1600">
              <a:sym typeface="+mn-ea"/>
            </a:endParaRPr>
          </a:p>
          <a:p>
            <a:pPr marL="0" indent="0">
              <a:buNone/>
            </a:pPr>
            <a:r>
              <a:rPr lang="en-US" altLang="en-US" sz="1600">
                <a:sym typeface="+mn-ea"/>
              </a:rPr>
              <a:t>      delay(pauseBetweenNotes);</a:t>
            </a:r>
            <a:endParaRPr lang="en-US" altLang="en-US" sz="1600">
              <a:sym typeface="+mn-ea"/>
            </a:endParaRPr>
          </a:p>
          <a:p>
            <a:pPr marL="0" indent="0">
              <a:buNone/>
            </a:pPr>
            <a:r>
              <a:rPr lang="en-US" altLang="en-US" sz="1600">
                <a:sym typeface="+mn-ea"/>
              </a:rPr>
              <a:t>      noTone(8); }}}</a:t>
            </a:r>
            <a:endParaRPr lang="en-US" altLang="en-US" sz="1600">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Tinjauan Pustaka</a:t>
            </a:r>
            <a:endParaRPr lang="en-US" altLang="en-US"/>
          </a:p>
        </p:txBody>
      </p:sp>
      <p:sp>
        <p:nvSpPr>
          <p:cNvPr id="3" name="Content Placeholder 2"/>
          <p:cNvSpPr>
            <a:spLocks noGrp="1"/>
          </p:cNvSpPr>
          <p:nvPr>
            <p:ph idx="1"/>
          </p:nvPr>
        </p:nvSpPr>
        <p:spPr>
          <a:xfrm>
            <a:off x="609600" y="1174750"/>
            <a:ext cx="10972800" cy="4953000"/>
          </a:xfrm>
        </p:spPr>
        <p:txBody>
          <a:bodyPr/>
          <a:p>
            <a:pPr marL="0" indent="0">
              <a:buNone/>
            </a:pPr>
            <a:r>
              <a:rPr lang="en-US" altLang="en-US" sz="1600">
                <a:sym typeface="+mn-ea"/>
              </a:rPr>
              <a:t>long nilai() {</a:t>
            </a:r>
            <a:endParaRPr lang="en-US" altLang="en-US" sz="1600">
              <a:sym typeface="+mn-ea"/>
            </a:endParaRPr>
          </a:p>
          <a:p>
            <a:pPr marL="0" indent="0">
              <a:buNone/>
            </a:pPr>
            <a:r>
              <a:rPr lang="en-US" altLang="en-US" sz="1600">
                <a:sym typeface="+mn-ea"/>
              </a:rPr>
              <a:t>  delay(100);</a:t>
            </a:r>
            <a:endParaRPr lang="en-US" altLang="en-US" sz="1600">
              <a:sym typeface="+mn-ea"/>
            </a:endParaRPr>
          </a:p>
          <a:p>
            <a:pPr marL="0" indent="0">
              <a:buNone/>
            </a:pPr>
            <a:r>
              <a:rPr lang="en-US" altLang="en-US" sz="1600">
                <a:sym typeface="+mn-ea"/>
              </a:rPr>
              <a:t>  long nilaigetar=pulseIn (PinGetar, HIGH);</a:t>
            </a:r>
            <a:endParaRPr lang="en-US" altLang="en-US" sz="1600">
              <a:sym typeface="+mn-ea"/>
            </a:endParaRPr>
          </a:p>
          <a:p>
            <a:pPr marL="0" indent="0">
              <a:buNone/>
            </a:pPr>
            <a:r>
              <a:rPr lang="en-US" altLang="en-US" sz="1600">
                <a:sym typeface="+mn-ea"/>
              </a:rPr>
              <a:t>  return nilaigetar;</a:t>
            </a:r>
            <a:endParaRPr lang="en-US" altLang="en-US" sz="1600">
              <a:sym typeface="+mn-ea"/>
            </a:endParaRPr>
          </a:p>
          <a:p>
            <a:pPr marL="0" indent="0">
              <a:buNone/>
            </a:pPr>
            <a:r>
              <a:rPr lang="en-US" altLang="en-US" sz="1600">
                <a:sym typeface="+mn-ea"/>
              </a:rPr>
              <a:t> }</a:t>
            </a:r>
            <a:endParaRPr lang="en-US" altLang="en-US" sz="1600">
              <a:sym typeface="+mn-ea"/>
            </a:endParaRPr>
          </a:p>
          <a:p>
            <a:pPr marL="0" indent="0">
              <a:buNone/>
            </a:pPr>
            <a:endParaRPr lang="en-US" altLang="en-US" sz="1600">
              <a:sym typeface="+mn-ea"/>
            </a:endParaRPr>
          </a:p>
          <a:p>
            <a:pPr marL="0" indent="0">
              <a:buNone/>
            </a:pPr>
            <a:r>
              <a:rPr lang="en-US" altLang="en-US" sz="1600">
                <a:sym typeface="+mn-ea"/>
              </a:rPr>
              <a:t>void loop() {</a:t>
            </a:r>
            <a:endParaRPr lang="en-US" altLang="en-US" sz="1600">
              <a:sym typeface="+mn-ea"/>
            </a:endParaRPr>
          </a:p>
          <a:p>
            <a:pPr marL="0" indent="0">
              <a:buNone/>
            </a:pPr>
            <a:r>
              <a:rPr lang="en-US" altLang="en-US" sz="1600">
                <a:sym typeface="+mn-ea"/>
              </a:rPr>
              <a:t>  long nilaigetar = nilai();    </a:t>
            </a:r>
            <a:endParaRPr lang="en-US" altLang="en-US" sz="1600">
              <a:sym typeface="+mn-ea"/>
            </a:endParaRPr>
          </a:p>
          <a:p>
            <a:pPr marL="0" indent="0">
              <a:buNone/>
            </a:pPr>
            <a:r>
              <a:rPr lang="en-US" altLang="en-US" sz="1600">
                <a:sym typeface="+mn-ea"/>
              </a:rPr>
              <a:t>  Serial.print(nilaigetar); </a:t>
            </a:r>
            <a:endParaRPr lang="en-US" altLang="en-US" sz="1600">
              <a:sym typeface="+mn-ea"/>
            </a:endParaRPr>
          </a:p>
          <a:p>
            <a:pPr marL="0" indent="0">
              <a:buNone/>
            </a:pPr>
            <a:r>
              <a:rPr lang="en-US" altLang="en-US" sz="1600">
                <a:sym typeface="+mn-ea"/>
              </a:rPr>
              <a:t>  if(nilaigetar == 00){</a:t>
            </a:r>
            <a:endParaRPr lang="en-US" altLang="en-US" sz="1600">
              <a:sym typeface="+mn-ea"/>
            </a:endParaRPr>
          </a:p>
          <a:p>
            <a:pPr marL="0" indent="0">
              <a:buNone/>
            </a:pPr>
            <a:r>
              <a:rPr lang="en-US" altLang="en-US" sz="1600">
                <a:sym typeface="+mn-ea"/>
              </a:rPr>
              <a:t>    Serial.println(nilaigetar);</a:t>
            </a:r>
            <a:endParaRPr lang="en-US" altLang="en-US" sz="1600">
              <a:sym typeface="+mn-ea"/>
            </a:endParaRPr>
          </a:p>
          <a:p>
            <a:pPr marL="0" indent="0">
              <a:buNone/>
            </a:pPr>
            <a:r>
              <a:rPr lang="en-US" altLang="en-US" sz="1600">
                <a:sym typeface="+mn-ea"/>
              </a:rPr>
              <a:t>    Serial.println("tidak ada getaran");</a:t>
            </a:r>
            <a:endParaRPr lang="en-US" altLang="en-US" sz="1600">
              <a:sym typeface="+mn-ea"/>
            </a:endParaRPr>
          </a:p>
          <a:p>
            <a:pPr marL="0" indent="0">
              <a:buNone/>
            </a:pPr>
            <a:r>
              <a:rPr lang="en-US" altLang="en-US" sz="1600">
                <a:sym typeface="+mn-ea"/>
              </a:rPr>
              <a:t>    digitalWrite(PinAlarm, LOW);</a:t>
            </a:r>
            <a:endParaRPr lang="en-US" altLang="en-US" sz="1600">
              <a:sym typeface="+mn-ea"/>
            </a:endParaRPr>
          </a:p>
          <a:p>
            <a:pPr marL="0" indent="0">
              <a:buNone/>
            </a:pPr>
            <a:r>
              <a:rPr lang="en-US" altLang="en-US" sz="1600">
                <a:sym typeface="+mn-ea"/>
              </a:rPr>
              <a:t>  } else if(nilaigetar &gt; 2500) {</a:t>
            </a:r>
            <a:endParaRPr lang="en-US" altLang="en-US" sz="1600">
              <a:sym typeface="+mn-ea"/>
            </a:endParaRPr>
          </a:p>
          <a:p>
            <a:pPr marL="0" indent="0">
              <a:buNone/>
            </a:pPr>
            <a:r>
              <a:rPr lang="en-US" altLang="en-US" sz="1600">
                <a:sym typeface="+mn-ea"/>
              </a:rPr>
              <a:t>    Serial.println(nilaigetar); </a:t>
            </a:r>
            <a:endParaRPr lang="en-US" altLang="en-US" sz="1600">
              <a:sym typeface="+mn-ea"/>
            </a:endParaRPr>
          </a:p>
          <a:p>
            <a:pPr marL="0" indent="0">
              <a:buNone/>
            </a:pPr>
            <a:r>
              <a:rPr lang="en-US" altLang="en-US" sz="1600">
                <a:sym typeface="+mn-ea"/>
              </a:rPr>
              <a:t>    Serial.println("getaran tinggi");</a:t>
            </a:r>
            <a:endParaRPr lang="en-US" altLang="en-US" sz="1600">
              <a:sym typeface="+mn-ea"/>
            </a:endParaRPr>
          </a:p>
          <a:p>
            <a:pPr marL="0" indent="0">
              <a:buNone/>
            </a:pPr>
            <a:r>
              <a:rPr lang="en-US" altLang="en-US" sz="1600">
                <a:sym typeface="+mn-ea"/>
              </a:rPr>
              <a:t>    digitalWrite(PinAlarm, HIGH); }</a:t>
            </a:r>
            <a:endParaRPr lang="en-US" altLang="en-US" sz="1600">
              <a:sym typeface="+mn-ea"/>
            </a:endParaRPr>
          </a:p>
          <a:p>
            <a:pPr marL="0" indent="0">
              <a:buNone/>
            </a:pPr>
            <a:r>
              <a:rPr lang="en-US" altLang="en-US" sz="1600">
                <a:sym typeface="+mn-ea"/>
              </a:rPr>
              <a:t>  delay(10); </a:t>
            </a:r>
            <a:endParaRPr lang="en-US" altLang="en-US" sz="1600">
              <a:sym typeface="+mn-ea"/>
            </a:endParaRPr>
          </a:p>
          <a:p>
            <a:pPr marL="0" indent="0">
              <a:buNone/>
            </a:pPr>
            <a:r>
              <a:rPr lang="en-US" altLang="en-US" sz="1600">
                <a:sym typeface="+mn-ea"/>
              </a:rPr>
              <a:t>  Serial.println(""); }</a:t>
            </a:r>
            <a:endParaRPr lang="en-US" altLang="en-US" sz="1600">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Placeholder 5"/>
          <p:cNvSpPr>
            <a:spLocks noGrp="1"/>
          </p:cNvSpPr>
          <p:nvPr>
            <p:ph type="body" idx="1"/>
          </p:nvPr>
        </p:nvSpPr>
        <p:spPr/>
        <p:txBody>
          <a:bodyPr/>
          <a:p>
            <a:r>
              <a:rPr lang="en-US" altLang="en-US"/>
              <a:t>Hasil</a:t>
            </a:r>
            <a:endParaRPr lang="en-US" altLang="en-US"/>
          </a:p>
        </p:txBody>
      </p:sp>
      <p:sp>
        <p:nvSpPr>
          <p:cNvPr id="3" name="Content Placeholder 2"/>
          <p:cNvSpPr>
            <a:spLocks noGrp="1"/>
          </p:cNvSpPr>
          <p:nvPr>
            <p:ph sz="half" idx="2"/>
          </p:nvPr>
        </p:nvSpPr>
        <p:spPr/>
        <p:txBody>
          <a:bodyPr/>
          <a:p>
            <a:pPr marL="0" indent="0">
              <a:buNone/>
            </a:pPr>
            <a:endParaRPr lang="en-US" altLang="en-US" sz="1925">
              <a:sym typeface="+mn-ea"/>
            </a:endParaRPr>
          </a:p>
          <a:p>
            <a:pPr marL="0" indent="0">
              <a:buNone/>
            </a:pPr>
            <a:r>
              <a:rPr lang="en-US" altLang="en-US" sz="1925">
                <a:sym typeface="+mn-ea"/>
              </a:rPr>
              <a:t>       Dalam studi kasus kali ini, kelompok kita menggunakan serial monitor dari Arduino IDE untuk menampilkan hasil dari semua rangkaian di atas.</a:t>
            </a:r>
            <a:endParaRPr lang="en-US" altLang="en-US" sz="1925">
              <a:sym typeface="+mn-ea"/>
            </a:endParaRPr>
          </a:p>
        </p:txBody>
      </p:sp>
      <p:sp>
        <p:nvSpPr>
          <p:cNvPr id="11" name="Title 10"/>
          <p:cNvSpPr>
            <a:spLocks noGrp="1"/>
          </p:cNvSpPr>
          <p:nvPr>
            <p:ph type="title"/>
          </p:nvPr>
        </p:nvSpPr>
        <p:spPr>
          <a:xfrm>
            <a:off x="1317625" y="76200"/>
            <a:ext cx="10515600" cy="746760"/>
          </a:xfrm>
        </p:spPr>
        <p:txBody>
          <a:bodyPr/>
          <a:p>
            <a:r>
              <a:rPr lang="en-US" altLang="en-US"/>
              <a:t>Pembahasan</a:t>
            </a:r>
            <a:endParaRPr lang="en-US" altLang="en-US"/>
          </a:p>
        </p:txBody>
      </p:sp>
      <p:pic>
        <p:nvPicPr>
          <p:cNvPr id="12" name="Content Placeholder 8" descr="/home/docu/Pictures/serial.pngserial"/>
          <p:cNvPicPr>
            <a:picLocks noChangeAspect="1"/>
          </p:cNvPicPr>
          <p:nvPr/>
        </p:nvPicPr>
        <p:blipFill>
          <a:blip r:embed="rId1"/>
          <a:srcRect/>
          <a:stretch>
            <a:fillRect/>
          </a:stretch>
        </p:blipFill>
        <p:spPr>
          <a:xfrm>
            <a:off x="6932930" y="2066925"/>
            <a:ext cx="4219575" cy="4123690"/>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Kesimpulan</a:t>
            </a:r>
            <a:endParaRPr lang="en-US" altLang="en-US"/>
          </a:p>
        </p:txBody>
      </p:sp>
      <p:sp>
        <p:nvSpPr>
          <p:cNvPr id="3" name="Content Placeholder 2"/>
          <p:cNvSpPr>
            <a:spLocks noGrp="1"/>
          </p:cNvSpPr>
          <p:nvPr>
            <p:ph idx="1"/>
          </p:nvPr>
        </p:nvSpPr>
        <p:spPr>
          <a:xfrm>
            <a:off x="609600" y="1765300"/>
            <a:ext cx="10972800" cy="4953000"/>
          </a:xfrm>
        </p:spPr>
        <p:txBody>
          <a:bodyPr/>
          <a:p>
            <a:r>
              <a:rPr lang="en-US" altLang="en-US" sz="2800">
                <a:sym typeface="+mn-ea"/>
              </a:rPr>
              <a:t>Perancangan alat pendeteksi gempa menggunakan sensor SW420 berbasis arduino dapat berjalan sesuai harapan peneliti.</a:t>
            </a:r>
            <a:endParaRPr lang="en-US" altLang="en-US" sz="2800">
              <a:sym typeface="+mn-ea"/>
            </a:endParaRPr>
          </a:p>
          <a:p>
            <a:r>
              <a:rPr lang="en-US" altLang="en-US" sz="2800">
                <a:sym typeface="+mn-ea"/>
              </a:rPr>
              <a:t>Serial Monitor akan menampilkan data getaran pada PC atau laptop jika terhubung dengan alat yangsudah terpasang.</a:t>
            </a:r>
            <a:endParaRPr lang="en-US" altLang="en-US" sz="2800">
              <a:sym typeface="+mn-ea"/>
            </a:endParaRPr>
          </a:p>
          <a:p>
            <a:r>
              <a:rPr lang="en-US" altLang="en-US" sz="2800">
                <a:sym typeface="+mn-ea"/>
              </a:rPr>
              <a:t>Keluaran buzzer berupa suarasesuai interuksi programyangtelah dimasukan.</a:t>
            </a:r>
            <a:endParaRPr lang="en-US" altLang="en-US" sz="2800">
              <a:sym typeface="+mn-ea"/>
            </a:endParaRPr>
          </a:p>
          <a:p>
            <a:r>
              <a:rPr lang="en-US" altLang="en-US" sz="2800">
                <a:sym typeface="+mn-ea"/>
              </a:rPr>
              <a:t>Alat akan berfungsi jika getaransesuai dengan standar ataumelebihi data yang dimasukan.</a:t>
            </a:r>
            <a:endParaRPr lang="en-US" altLang="en-US" sz="2800">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2063751" y="826770"/>
            <a:ext cx="9211733" cy="1082675"/>
          </a:xfrm>
        </p:spPr>
        <p:txBody>
          <a:bodyPr/>
          <a:p>
            <a:r>
              <a:rPr lang="en-US" altLang="en-US"/>
              <a:t>Kelompok 12</a:t>
            </a:r>
            <a:endParaRPr lang="en-US" altLang="en-US"/>
          </a:p>
        </p:txBody>
      </p:sp>
      <p:sp>
        <p:nvSpPr>
          <p:cNvPr id="3" name="Subtitle 2"/>
          <p:cNvSpPr>
            <a:spLocks noGrp="1"/>
          </p:cNvSpPr>
          <p:nvPr>
            <p:ph type="subTitle" idx="1"/>
          </p:nvPr>
        </p:nvSpPr>
        <p:spPr>
          <a:xfrm>
            <a:off x="2063751" y="1837690"/>
            <a:ext cx="9218083" cy="1752600"/>
          </a:xfrm>
        </p:spPr>
        <p:txBody>
          <a:bodyPr/>
          <a:p>
            <a:r>
              <a:rPr lang="en-US" sz="2600"/>
              <a:t>Cahyanti - 2113161018</a:t>
            </a:r>
            <a:endParaRPr lang="en-US" sz="2600"/>
          </a:p>
          <a:p>
            <a:r>
              <a:rPr lang="en-US" sz="2600"/>
              <a:t>Emerentiana Jaga Ujan - 2113191114</a:t>
            </a:r>
            <a:endParaRPr lang="en-US" sz="2600"/>
          </a:p>
          <a:p>
            <a:r>
              <a:rPr lang="en-US" sz="2600"/>
              <a:t>Hendri Aprianto - 2113227001</a:t>
            </a:r>
            <a:endParaRPr lang="en-US" sz="2600"/>
          </a:p>
          <a:p>
            <a:r>
              <a:rPr lang="en-US" sz="2600"/>
              <a:t>Rizqy Panca Riandy - 2113191024</a:t>
            </a:r>
            <a:endParaRPr lang="en-US" sz="2600"/>
          </a:p>
        </p:txBody>
      </p:sp>
      <p:pic>
        <p:nvPicPr>
          <p:cNvPr id="5" name="Picture 4" descr="ar-png"/>
          <p:cNvPicPr>
            <a:picLocks noChangeAspect="1"/>
          </p:cNvPicPr>
          <p:nvPr/>
        </p:nvPicPr>
        <p:blipFill>
          <a:blip r:embed="rId1"/>
          <a:stretch>
            <a:fillRect/>
          </a:stretch>
        </p:blipFill>
        <p:spPr>
          <a:xfrm>
            <a:off x="-988695" y="1957705"/>
            <a:ext cx="7482205" cy="561213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Pendahuluan</a:t>
            </a:r>
            <a:endParaRPr lang="en-US" altLang="en-US"/>
          </a:p>
        </p:txBody>
      </p:sp>
      <p:sp>
        <p:nvSpPr>
          <p:cNvPr id="3" name="Content Placeholder 2"/>
          <p:cNvSpPr>
            <a:spLocks noGrp="1"/>
          </p:cNvSpPr>
          <p:nvPr>
            <p:ph idx="1"/>
          </p:nvPr>
        </p:nvSpPr>
        <p:spPr/>
        <p:txBody>
          <a:bodyPr/>
          <a:p>
            <a:endParaRPr lang="en-US" altLang="en-US" sz="2200">
              <a:sym typeface="+mn-ea"/>
            </a:endParaRPr>
          </a:p>
          <a:p>
            <a:r>
              <a:rPr lang="en-US" altLang="en-US" sz="2200">
                <a:sym typeface="+mn-ea"/>
              </a:rPr>
              <a:t>Indonesia menjadi salah satu negara di dunia yang sering terjadi gempa bumi. Gempa bumi adalah peristiwa pelepasan energi seismik dari pusat gempa dalam perut bumi, salah satu daerah yang menjadi objek penelitian</a:t>
            </a:r>
            <a:endParaRPr lang="en-US" altLang="en-US" sz="2200">
              <a:sym typeface="+mn-ea"/>
            </a:endParaRPr>
          </a:p>
          <a:p>
            <a:endParaRPr lang="en-US" altLang="en-US" sz="2200"/>
          </a:p>
          <a:p>
            <a:r>
              <a:rPr lang="en-US" altLang="en-US" sz="2200"/>
              <a:t>Selama 1-20 Januari 2022, sudah terjadi gempa bumi sebanyak 726 kali gempa di indonesia dan sekitarnya, baik gempa yang skala kecil sampai sedang.</a:t>
            </a:r>
            <a:endParaRPr lang="en-US" altLang="en-US" sz="2200"/>
          </a:p>
          <a:p>
            <a:endParaRPr lang="en-US" altLang="en-US" sz="2200"/>
          </a:p>
          <a:p>
            <a:r>
              <a:rPr lang="en-US" altLang="en-US" sz="2200">
                <a:sym typeface="+mn-ea"/>
              </a:rPr>
              <a:t>Pembutanan alat sensor gempa ini diharapkan dapat menciptakan sensor gempa bumi yang lebih baik, murah, akurat dan mudah di inplementasi.</a:t>
            </a:r>
            <a:endParaRPr lang="en-US" altLang="en-US" sz="2200">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Tinjauan Pustaka</a:t>
            </a:r>
            <a:endParaRPr lang="en-US" altLang="en-US"/>
          </a:p>
        </p:txBody>
      </p:sp>
      <p:sp>
        <p:nvSpPr>
          <p:cNvPr id="3" name="Content Placeholder 2"/>
          <p:cNvSpPr>
            <a:spLocks noGrp="1"/>
          </p:cNvSpPr>
          <p:nvPr>
            <p:ph idx="1"/>
          </p:nvPr>
        </p:nvSpPr>
        <p:spPr/>
        <p:txBody>
          <a:bodyPr/>
          <a:p>
            <a:r>
              <a:rPr lang="en-US" altLang="en-US" sz="2200">
                <a:sym typeface="+mn-ea"/>
              </a:rPr>
              <a:t>Arduino</a:t>
            </a:r>
            <a:endParaRPr lang="en-US" altLang="en-US" sz="2200">
              <a:sym typeface="+mn-ea"/>
            </a:endParaRPr>
          </a:p>
          <a:p>
            <a:pPr marL="457200" lvl="1" indent="0">
              <a:buNone/>
            </a:pPr>
            <a:r>
              <a:rPr lang="en-US" altLang="en-US" sz="1925">
                <a:sym typeface="+mn-ea"/>
              </a:rPr>
              <a:t>	Saat ini banyak mikrokontroler maupun platform mikrokontroler yang tersedia, misalnya saja Basic Stamp- nya Parallax, BX-24-nya Netmedia. Semua alat-alat tersebut bertujuan untuk menyederhanakan berbagai macam kerumitan pemrograman mikrokontroler sehingga menjadi paket mudah digunakan (easy-to-use).</a:t>
            </a:r>
            <a:endParaRPr lang="en-US" altLang="en-US" sz="1925">
              <a:sym typeface="+mn-ea"/>
            </a:endParaRPr>
          </a:p>
          <a:p>
            <a:pPr lvl="0"/>
            <a:r>
              <a:rPr lang="en-US" altLang="en-US" sz="2200">
                <a:sym typeface="+mn-ea"/>
              </a:rPr>
              <a:t>SW420</a:t>
            </a:r>
            <a:endParaRPr lang="en-US" altLang="en-US" sz="2200">
              <a:sym typeface="+mn-ea"/>
            </a:endParaRPr>
          </a:p>
          <a:p>
            <a:pPr marL="457200" lvl="1" indent="0">
              <a:buNone/>
            </a:pPr>
            <a:r>
              <a:rPr lang="en-US" altLang="en-US" sz="1925">
                <a:sym typeface="+mn-ea"/>
              </a:rPr>
              <a:t>	SW420 adalah modul sensor getaran digital yang berfungsi untukmendeteksi getaran. Modul sensor getaran.</a:t>
            </a:r>
            <a:endParaRPr lang="en-US" altLang="en-US" sz="1925">
              <a:sym typeface="+mn-ea"/>
            </a:endParaRPr>
          </a:p>
          <a:p>
            <a:pPr lvl="0"/>
            <a:r>
              <a:rPr lang="en-US" altLang="en-US" sz="2200">
                <a:sym typeface="+mn-ea"/>
              </a:rPr>
              <a:t>Buzzer</a:t>
            </a:r>
            <a:endParaRPr lang="en-US" altLang="en-US" sz="2200">
              <a:sym typeface="+mn-ea"/>
            </a:endParaRPr>
          </a:p>
          <a:p>
            <a:pPr marL="457200" lvl="1" indent="0">
              <a:buNone/>
            </a:pPr>
            <a:r>
              <a:rPr lang="en-US" altLang="en-US" sz="1925">
                <a:sym typeface="+mn-ea"/>
              </a:rPr>
              <a:t>	Buzzer adalah sebuah komponenelektronika yang berfungsi untukmengubah getaran listrik menjadi getaran suara.</a:t>
            </a:r>
            <a:endParaRPr lang="en-US" altLang="en-US" sz="1925">
              <a:sym typeface="+mn-ea"/>
            </a:endParaRPr>
          </a:p>
          <a:p>
            <a:pPr lvl="0"/>
            <a:r>
              <a:rPr lang="en-US" altLang="en-US" sz="2200">
                <a:sym typeface="+mn-ea"/>
              </a:rPr>
              <a:t>Arduino IDE</a:t>
            </a:r>
            <a:endParaRPr lang="en-US" altLang="en-US" sz="2200">
              <a:sym typeface="+mn-ea"/>
            </a:endParaRPr>
          </a:p>
          <a:p>
            <a:pPr marL="457200" lvl="1" indent="0">
              <a:buNone/>
            </a:pPr>
            <a:r>
              <a:rPr lang="en-US" altLang="en-US" sz="1925">
                <a:sym typeface="+mn-ea"/>
              </a:rPr>
              <a:t>	Arduino IDE digunakan untuk memprogram board arduino, kita membutuhkan aplikasi IDE (Integrated) Development Environment) bawaan dari arduino. Aplikasi ini berguna untuk membuat, membuka, dan mengedit source code.</a:t>
            </a:r>
            <a:endParaRPr lang="en-US" altLang="en-US" sz="1925">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Alur</a:t>
            </a:r>
            <a:endParaRPr lang="en-US" altLang="en-US"/>
          </a:p>
        </p:txBody>
      </p:sp>
      <p:sp>
        <p:nvSpPr>
          <p:cNvPr id="5" name="Rounded Rectangle 4"/>
          <p:cNvSpPr/>
          <p:nvPr/>
        </p:nvSpPr>
        <p:spPr>
          <a:xfrm>
            <a:off x="5372735" y="3009900"/>
            <a:ext cx="1446530" cy="837565"/>
          </a:xfrm>
          <a:prstGeom prst="roundRect">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Arduino Uno</a:t>
            </a:r>
            <a:endPar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6" name="Rounded Rectangle 5"/>
          <p:cNvSpPr/>
          <p:nvPr/>
        </p:nvSpPr>
        <p:spPr>
          <a:xfrm>
            <a:off x="2604135" y="3010535"/>
            <a:ext cx="1446530" cy="837565"/>
          </a:xfrm>
          <a:prstGeom prst="roundRect">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Sensor</a:t>
            </a:r>
            <a:endParaRPr kumimoji="0" lang="en-US"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a:p>
            <a:pPr marL="0" marR="0" indent="0" algn="ctr" defTabSz="914400" rtl="0" eaLnBrk="1" fontAlgn="base" latinLnBrk="0" hangingPunct="1">
              <a:lnSpc>
                <a:spcPct val="100000"/>
              </a:lnSpc>
              <a:spcBef>
                <a:spcPct val="0"/>
              </a:spcBef>
              <a:spcAft>
                <a:spcPct val="0"/>
              </a:spcAft>
              <a:buClrTx/>
              <a:buSzTx/>
              <a:buFontTx/>
              <a:buNone/>
            </a:pPr>
            <a:r>
              <a:rPr kumimoji="0" lang="en-US"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Getaran</a:t>
            </a:r>
            <a:endParaRPr kumimoji="0" lang="en-US"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7" name="Rounded Rectangle 6"/>
          <p:cNvSpPr/>
          <p:nvPr/>
        </p:nvSpPr>
        <p:spPr>
          <a:xfrm>
            <a:off x="8141335" y="3009900"/>
            <a:ext cx="1446530" cy="837565"/>
          </a:xfrm>
          <a:prstGeom prst="roundRect">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Buzzer &amp;</a:t>
            </a:r>
            <a:endParaRPr kumimoji="0" lang="en-US"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a:p>
            <a:pPr marL="0" marR="0" indent="0" algn="ctr" defTabSz="914400" rtl="0" eaLnBrk="1" fontAlgn="base" latinLnBrk="0" hangingPunct="1">
              <a:lnSpc>
                <a:spcPct val="100000"/>
              </a:lnSpc>
              <a:spcBef>
                <a:spcPct val="0"/>
              </a:spcBef>
              <a:spcAft>
                <a:spcPct val="0"/>
              </a:spcAft>
              <a:buClrTx/>
              <a:buSzTx/>
              <a:buFontTx/>
              <a:buNone/>
            </a:pPr>
            <a:r>
              <a:rPr kumimoji="0" lang="en-US"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Serial Monitor</a:t>
            </a:r>
            <a:endParaRPr kumimoji="0" lang="en-US"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Placeholder 5"/>
          <p:cNvSpPr>
            <a:spLocks noGrp="1"/>
          </p:cNvSpPr>
          <p:nvPr>
            <p:ph type="body" idx="1"/>
          </p:nvPr>
        </p:nvSpPr>
        <p:spPr>
          <a:xfrm>
            <a:off x="840105" y="1681480"/>
            <a:ext cx="7291070" cy="823595"/>
          </a:xfrm>
        </p:spPr>
        <p:txBody>
          <a:bodyPr/>
          <a:p>
            <a:r>
              <a:rPr lang="en-US" altLang="en-US"/>
              <a:t>Alat/Modul yang digunakan: </a:t>
            </a:r>
            <a:r>
              <a:rPr lang="en-US" altLang="en-US" b="0"/>
              <a:t>Arduino &amp; USB 2.0</a:t>
            </a:r>
            <a:endParaRPr lang="en-US" altLang="en-US"/>
          </a:p>
          <a:p>
            <a:endParaRPr lang="en-US" altLang="en-US"/>
          </a:p>
        </p:txBody>
      </p:sp>
      <p:sp>
        <p:nvSpPr>
          <p:cNvPr id="11" name="Title 10"/>
          <p:cNvSpPr>
            <a:spLocks noGrp="1"/>
          </p:cNvSpPr>
          <p:nvPr>
            <p:ph type="title"/>
          </p:nvPr>
        </p:nvSpPr>
        <p:spPr>
          <a:xfrm>
            <a:off x="1317625" y="76200"/>
            <a:ext cx="10515600" cy="746760"/>
          </a:xfrm>
        </p:spPr>
        <p:txBody>
          <a:bodyPr/>
          <a:p>
            <a:r>
              <a:rPr lang="en-US" altLang="en-US"/>
              <a:t>Pembahasan</a:t>
            </a:r>
            <a:endParaRPr lang="en-US" altLang="en-US"/>
          </a:p>
        </p:txBody>
      </p:sp>
      <p:pic>
        <p:nvPicPr>
          <p:cNvPr id="13" name="Picture 12"/>
          <p:cNvPicPr>
            <a:picLocks noChangeAspect="1"/>
          </p:cNvPicPr>
          <p:nvPr/>
        </p:nvPicPr>
        <p:blipFill>
          <a:blip r:embed="rId1"/>
          <a:stretch>
            <a:fillRect/>
          </a:stretch>
        </p:blipFill>
        <p:spPr>
          <a:xfrm>
            <a:off x="1506855" y="2043430"/>
            <a:ext cx="4686300" cy="4686300"/>
          </a:xfrm>
          <a:prstGeom prst="rect">
            <a:avLst/>
          </a:prstGeom>
        </p:spPr>
      </p:pic>
      <p:pic>
        <p:nvPicPr>
          <p:cNvPr id="17" name="Picture 16" descr="usb"/>
          <p:cNvPicPr>
            <a:picLocks noChangeAspect="1"/>
          </p:cNvPicPr>
          <p:nvPr/>
        </p:nvPicPr>
        <p:blipFill>
          <a:blip r:embed="rId2"/>
          <a:stretch>
            <a:fillRect/>
          </a:stretch>
        </p:blipFill>
        <p:spPr>
          <a:xfrm>
            <a:off x="7100570" y="2505075"/>
            <a:ext cx="3724275" cy="37242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Placeholder 5"/>
          <p:cNvSpPr>
            <a:spLocks noGrp="1"/>
          </p:cNvSpPr>
          <p:nvPr>
            <p:ph type="body" idx="1"/>
          </p:nvPr>
        </p:nvSpPr>
        <p:spPr>
          <a:xfrm>
            <a:off x="840105" y="1681480"/>
            <a:ext cx="8852535" cy="823595"/>
          </a:xfrm>
        </p:spPr>
        <p:txBody>
          <a:bodyPr/>
          <a:p>
            <a:r>
              <a:rPr lang="en-US" altLang="en-US"/>
              <a:t>Alat/Modul yang digunakan: </a:t>
            </a:r>
            <a:r>
              <a:rPr lang="en-US" altLang="en-US" b="0"/>
              <a:t>Buzzer &amp; Sensor Getar</a:t>
            </a:r>
            <a:endParaRPr lang="en-US" altLang="en-US" b="0"/>
          </a:p>
          <a:p>
            <a:endParaRPr lang="en-US" altLang="en-US" b="0"/>
          </a:p>
        </p:txBody>
      </p:sp>
      <p:sp>
        <p:nvSpPr>
          <p:cNvPr id="11" name="Title 10"/>
          <p:cNvSpPr>
            <a:spLocks noGrp="1"/>
          </p:cNvSpPr>
          <p:nvPr>
            <p:ph type="title"/>
          </p:nvPr>
        </p:nvSpPr>
        <p:spPr>
          <a:xfrm>
            <a:off x="1317625" y="95250"/>
            <a:ext cx="10515600" cy="746760"/>
          </a:xfrm>
        </p:spPr>
        <p:txBody>
          <a:bodyPr/>
          <a:p>
            <a:r>
              <a:rPr lang="en-US" altLang="en-US"/>
              <a:t>Pembahasan</a:t>
            </a:r>
            <a:endParaRPr lang="en-US" altLang="en-US"/>
          </a:p>
        </p:txBody>
      </p:sp>
      <p:pic>
        <p:nvPicPr>
          <p:cNvPr id="2" name="Picture 1" descr="buzzer"/>
          <p:cNvPicPr>
            <a:picLocks noChangeAspect="1"/>
          </p:cNvPicPr>
          <p:nvPr/>
        </p:nvPicPr>
        <p:blipFill>
          <a:blip r:embed="rId1"/>
          <a:stretch>
            <a:fillRect/>
          </a:stretch>
        </p:blipFill>
        <p:spPr>
          <a:xfrm>
            <a:off x="992505" y="2619375"/>
            <a:ext cx="3200400" cy="3200400"/>
          </a:xfrm>
          <a:prstGeom prst="rect">
            <a:avLst/>
          </a:prstGeom>
        </p:spPr>
      </p:pic>
      <p:pic>
        <p:nvPicPr>
          <p:cNvPr id="3" name="Picture 2" descr="SW420-750x750"/>
          <p:cNvPicPr>
            <a:picLocks noChangeAspect="1"/>
          </p:cNvPicPr>
          <p:nvPr/>
        </p:nvPicPr>
        <p:blipFill>
          <a:blip r:embed="rId2"/>
          <a:stretch>
            <a:fillRect/>
          </a:stretch>
        </p:blipFill>
        <p:spPr>
          <a:xfrm>
            <a:off x="4572635" y="2505710"/>
            <a:ext cx="3428365" cy="3428365"/>
          </a:xfrm>
          <a:prstGeom prst="rect">
            <a:avLst/>
          </a:prstGeom>
        </p:spPr>
      </p:pic>
      <p:pic>
        <p:nvPicPr>
          <p:cNvPr id="4" name="Picture 3" descr="jumper"/>
          <p:cNvPicPr>
            <a:picLocks noChangeAspect="1"/>
          </p:cNvPicPr>
          <p:nvPr/>
        </p:nvPicPr>
        <p:blipFill>
          <a:blip r:embed="rId3"/>
          <a:stretch>
            <a:fillRect/>
          </a:stretch>
        </p:blipFill>
        <p:spPr>
          <a:xfrm>
            <a:off x="8368665" y="2875915"/>
            <a:ext cx="3581400" cy="268668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Placeholder 5"/>
          <p:cNvSpPr>
            <a:spLocks noGrp="1"/>
          </p:cNvSpPr>
          <p:nvPr>
            <p:ph type="body" idx="1"/>
          </p:nvPr>
        </p:nvSpPr>
        <p:spPr/>
        <p:txBody>
          <a:bodyPr/>
          <a:p>
            <a:r>
              <a:rPr lang="en-US" altLang="en-US"/>
              <a:t>Diagram Wiring</a:t>
            </a:r>
            <a:endParaRPr lang="en-US" altLang="en-US"/>
          </a:p>
          <a:p>
            <a:endParaRPr lang="en-US" altLang="en-US"/>
          </a:p>
        </p:txBody>
      </p:sp>
      <p:sp>
        <p:nvSpPr>
          <p:cNvPr id="3" name="Content Placeholder 2"/>
          <p:cNvSpPr>
            <a:spLocks noGrp="1"/>
          </p:cNvSpPr>
          <p:nvPr>
            <p:ph sz="half" idx="2"/>
          </p:nvPr>
        </p:nvSpPr>
        <p:spPr/>
        <p:txBody>
          <a:bodyPr/>
          <a:p>
            <a:r>
              <a:rPr lang="en-US" altLang="en-US" sz="1925">
                <a:sym typeface="+mn-ea"/>
              </a:rPr>
              <a:t>pin 1 sensor SW420 (pin VCC) terhubung dengan arduino pin5volt.</a:t>
            </a:r>
            <a:endParaRPr lang="en-US" altLang="en-US" sz="1925">
              <a:sym typeface="+mn-ea"/>
            </a:endParaRPr>
          </a:p>
          <a:p>
            <a:r>
              <a:rPr lang="en-US" altLang="en-US" sz="1925">
                <a:sym typeface="+mn-ea"/>
              </a:rPr>
              <a:t>pin 2 sensor SW420 (pin GND) terhubung dengan arduinopinGND.</a:t>
            </a:r>
            <a:endParaRPr lang="en-US" altLang="en-US" sz="1925">
              <a:sym typeface="+mn-ea"/>
            </a:endParaRPr>
          </a:p>
          <a:p>
            <a:r>
              <a:rPr lang="en-US" altLang="en-US" sz="1925">
                <a:sym typeface="+mn-ea"/>
              </a:rPr>
              <a:t>pin 3 sensor SW420 (pinDO) terhubung dengan arduino pin3.</a:t>
            </a:r>
            <a:endParaRPr lang="en-US" altLang="en-US" sz="1925">
              <a:sym typeface="+mn-ea"/>
            </a:endParaRPr>
          </a:p>
          <a:p>
            <a:r>
              <a:rPr lang="en-US" altLang="en-US" sz="1925">
                <a:sym typeface="+mn-ea"/>
              </a:rPr>
              <a:t>Pin positif pada modul buzzer terhubung dengan arduino pin11.</a:t>
            </a:r>
            <a:endParaRPr lang="en-US" altLang="en-US" sz="1925">
              <a:sym typeface="+mn-ea"/>
            </a:endParaRPr>
          </a:p>
          <a:p>
            <a:r>
              <a:rPr lang="en-US" altLang="en-US" sz="1925">
                <a:sym typeface="+mn-ea"/>
              </a:rPr>
              <a:t>Pin negative pada modul buzzer terhubung pada dengan arduinopin GND.</a:t>
            </a:r>
            <a:endParaRPr lang="en-US" altLang="en-US" sz="1925">
              <a:sym typeface="+mn-ea"/>
            </a:endParaRPr>
          </a:p>
        </p:txBody>
      </p:sp>
      <p:pic>
        <p:nvPicPr>
          <p:cNvPr id="9" name="Content Placeholder 8" descr="cirkuit"/>
          <p:cNvPicPr>
            <a:picLocks noChangeAspect="1"/>
          </p:cNvPicPr>
          <p:nvPr>
            <p:ph sz="quarter" idx="4"/>
          </p:nvPr>
        </p:nvPicPr>
        <p:blipFill>
          <a:blip r:embed="rId1"/>
          <a:stretch>
            <a:fillRect/>
          </a:stretch>
        </p:blipFill>
        <p:spPr>
          <a:xfrm>
            <a:off x="6376670" y="2502535"/>
            <a:ext cx="5183505" cy="2915285"/>
          </a:xfrm>
          <a:prstGeom prst="rect">
            <a:avLst/>
          </a:prstGeom>
        </p:spPr>
      </p:pic>
      <p:sp>
        <p:nvSpPr>
          <p:cNvPr id="11" name="Title 10"/>
          <p:cNvSpPr>
            <a:spLocks noGrp="1"/>
          </p:cNvSpPr>
          <p:nvPr>
            <p:ph type="title"/>
          </p:nvPr>
        </p:nvSpPr>
        <p:spPr>
          <a:xfrm>
            <a:off x="1317625" y="76200"/>
            <a:ext cx="10515600" cy="746760"/>
          </a:xfrm>
        </p:spPr>
        <p:txBody>
          <a:bodyPr/>
          <a:p>
            <a:r>
              <a:rPr lang="en-US" altLang="en-US"/>
              <a:t>Pembahasan</a:t>
            </a:r>
            <a:endParaRPr lang="en-US" altLang="en-US"/>
          </a:p>
        </p:txBody>
      </p:sp>
      <p:pic>
        <p:nvPicPr>
          <p:cNvPr id="12" name="Content Placeholder 8" descr="cirkuit"/>
          <p:cNvPicPr>
            <a:picLocks noChangeAspect="1"/>
          </p:cNvPicPr>
          <p:nvPr/>
        </p:nvPicPr>
        <p:blipFill>
          <a:blip r:embed="rId1"/>
          <a:stretch>
            <a:fillRect/>
          </a:stretch>
        </p:blipFill>
        <p:spPr>
          <a:xfrm>
            <a:off x="5942965" y="2417445"/>
            <a:ext cx="6084570" cy="3422015"/>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Placeholder 5"/>
          <p:cNvSpPr>
            <a:spLocks noGrp="1"/>
          </p:cNvSpPr>
          <p:nvPr>
            <p:ph type="body" idx="1"/>
          </p:nvPr>
        </p:nvSpPr>
        <p:spPr/>
        <p:txBody>
          <a:bodyPr/>
          <a:p>
            <a:r>
              <a:rPr lang="en-US" altLang="en-US"/>
              <a:t>Source Code</a:t>
            </a:r>
            <a:endParaRPr lang="en-US" altLang="en-US"/>
          </a:p>
        </p:txBody>
      </p:sp>
      <p:sp>
        <p:nvSpPr>
          <p:cNvPr id="3" name="Content Placeholder 2"/>
          <p:cNvSpPr>
            <a:spLocks noGrp="1"/>
          </p:cNvSpPr>
          <p:nvPr>
            <p:ph sz="half" idx="2"/>
          </p:nvPr>
        </p:nvSpPr>
        <p:spPr/>
        <p:txBody>
          <a:bodyPr/>
          <a:p>
            <a:r>
              <a:rPr lang="en-US" altLang="en-US" sz="1925">
                <a:sym typeface="+mn-ea"/>
              </a:rPr>
              <a:t>Source code bisa diakses melalui link dibawah:</a:t>
            </a:r>
            <a:endParaRPr lang="en-US" altLang="en-US" sz="1925">
              <a:sym typeface="+mn-ea"/>
            </a:endParaRPr>
          </a:p>
          <a:p>
            <a:pPr marL="0" indent="0">
              <a:buNone/>
            </a:pPr>
            <a:r>
              <a:rPr lang="en-US" altLang="en-US" sz="1800">
                <a:sym typeface="+mn-ea"/>
              </a:rPr>
              <a:t>     https://github.com/hendriaprianto99/arduino.git</a:t>
            </a:r>
            <a:endParaRPr lang="en-US" altLang="en-US" sz="1800">
              <a:sym typeface="+mn-ea"/>
            </a:endParaRPr>
          </a:p>
        </p:txBody>
      </p:sp>
      <p:sp>
        <p:nvSpPr>
          <p:cNvPr id="11" name="Title 10"/>
          <p:cNvSpPr>
            <a:spLocks noGrp="1"/>
          </p:cNvSpPr>
          <p:nvPr>
            <p:ph type="title"/>
          </p:nvPr>
        </p:nvSpPr>
        <p:spPr>
          <a:xfrm>
            <a:off x="1317625" y="76200"/>
            <a:ext cx="10515600" cy="746760"/>
          </a:xfrm>
        </p:spPr>
        <p:txBody>
          <a:bodyPr/>
          <a:p>
            <a:r>
              <a:rPr lang="en-US" altLang="en-US"/>
              <a:t>Pembahasan</a:t>
            </a:r>
            <a:endParaRPr lang="en-US" altLang="en-US"/>
          </a:p>
        </p:txBody>
      </p:sp>
      <p:pic>
        <p:nvPicPr>
          <p:cNvPr id="12" name="Content Placeholder 8" descr="/home/docu/Pictures/source.pngsource"/>
          <p:cNvPicPr>
            <a:picLocks noChangeAspect="1"/>
          </p:cNvPicPr>
          <p:nvPr/>
        </p:nvPicPr>
        <p:blipFill>
          <a:blip r:embed="rId1"/>
          <a:srcRect/>
          <a:stretch>
            <a:fillRect/>
          </a:stretch>
        </p:blipFill>
        <p:spPr>
          <a:xfrm>
            <a:off x="7196455" y="1763395"/>
            <a:ext cx="3577590" cy="4730115"/>
          </a:xfrm>
          <a:prstGeom prst="rect">
            <a:avLst/>
          </a:prstGeom>
          <a:noFill/>
          <a:ln w="9525">
            <a:noFill/>
          </a:ln>
        </p:spPr>
      </p:pic>
    </p:spTree>
  </p:cSld>
  <p:clrMapOvr>
    <a:masterClrMapping/>
  </p:clrMapOvr>
</p:sld>
</file>

<file path=ppt/theme/theme1.xml><?xml version="1.0" encoding="utf-8"?>
<a:theme xmlns:a="http://schemas.openxmlformats.org/drawingml/2006/main" name="Communications and Dialogues">
  <a:themeElements>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Communications and Dialogu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Communications and Dialogu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mmunications and Dialogu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mmunications and Dialogu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mmunications and Dialogu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mmunications and Dialogu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mmunications and Dialogu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mmunications and Dialogu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mmunications and Dialogu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mmunications and Dialogu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mmunications and Dialogu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mmunications and Dialogu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mmunications and Dialogu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3643</Words>
  <Application>WPS Presentation</Application>
  <PresentationFormat>宽屏</PresentationFormat>
  <Paragraphs>122</Paragraphs>
  <Slides>13</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13</vt:i4>
      </vt:variant>
    </vt:vector>
  </HeadingPairs>
  <TitlesOfParts>
    <vt:vector size="21" baseType="lpstr">
      <vt:lpstr>Arial</vt:lpstr>
      <vt:lpstr>SimSun</vt:lpstr>
      <vt:lpstr>Wingdings</vt:lpstr>
      <vt:lpstr>微软雅黑</vt:lpstr>
      <vt:lpstr>Arial Unicode MS</vt:lpstr>
      <vt:lpstr>宋体</vt:lpstr>
      <vt:lpstr>Times New Roman</vt:lpstr>
      <vt:lpstr>Communications and Dialogues</vt:lpstr>
      <vt:lpstr>PEMBUATAN ALAT PENDETEKSI GEMPAMENGGUNAKAN SENSOR GETAR BERBASIS ARDUINO</vt:lpstr>
      <vt:lpstr>Kelompok 12</vt:lpstr>
      <vt:lpstr>Pendahuluan</vt:lpstr>
      <vt:lpstr>Tinjauan Pustaka</vt:lpstr>
      <vt:lpstr>Alur</vt:lpstr>
      <vt:lpstr>Pembahasan</vt:lpstr>
      <vt:lpstr>Pembahasan</vt:lpstr>
      <vt:lpstr>Pembahasan</vt:lpstr>
      <vt:lpstr>Pembahasan</vt:lpstr>
      <vt:lpstr>Tinjauan Pustaka</vt:lpstr>
      <vt:lpstr>Tinjauan Pustaka</vt:lpstr>
      <vt:lpstr>Pembahasan</vt:lpstr>
      <vt:lpstr>Kesimpulan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docu</dc:creator>
  <cp:lastModifiedBy>docu</cp:lastModifiedBy>
  <cp:revision>83</cp:revision>
  <dcterms:created xsi:type="dcterms:W3CDTF">2023-01-02T08:56:02Z</dcterms:created>
  <dcterms:modified xsi:type="dcterms:W3CDTF">2023-01-02T08:56:02Z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1033-11.1.0.9505</vt:lpwstr>
  </property>
</Properties>
</file>