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owardsdatascience.com/predicting-housing-prices-with-r-c9ec0821328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owardsdatascience.com/predicting-housing-prices-with-r-c9ec0821328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1" y="1209675"/>
            <a:ext cx="9211733" cy="1082675"/>
          </a:xfrm>
        </p:spPr>
        <p:txBody>
          <a:bodyPr/>
          <a:p>
            <a:r>
              <a:rPr lang="" altLang="en-US"/>
              <a:t>Data Mining - Tugas Akhir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1" y="2403475"/>
            <a:ext cx="9218083" cy="1752600"/>
          </a:xfrm>
        </p:spPr>
        <p:txBody>
          <a:bodyPr/>
          <a:p>
            <a:r>
              <a:rPr lang="" altLang="en-US"/>
              <a:t>Hendri Aprianto - 2113227001</a:t>
            </a:r>
            <a:endParaRPr lang="" altLang="en-US"/>
          </a:p>
          <a:p>
            <a:r>
              <a:rPr lang="" altLang="en-US"/>
              <a:t>Rizqy Panca Riandy - 2113191024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Referensi Studi Kasus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r>
              <a:rPr lang="" altLang="en-US"/>
              <a:t>Referensi: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1" tooltip="" action="ppaction://hlinkfile"/>
              </a:rPr>
              <a:t>https://towardsdatascience.com/predicting-housing-prices-with-r-c9ec0821328d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Referensi Studi Kasus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" altLang="en-US"/>
              <a:t>Link Source Code</a:t>
            </a:r>
            <a:r>
              <a:rPr lang="en-US" altLang="en-US"/>
              <a:t>: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1" action="ppaction://hlinkfile"/>
              </a:rPr>
              <a:t>https://towardsdatascience.com/predicting-housing-prices-with-r-c9ec0821328d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Presentation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Communications and Dialogues</vt:lpstr>
      <vt:lpstr>PowerPoint 演示文稿</vt:lpstr>
      <vt:lpstr>PowerPoint 演示文稿</vt:lpstr>
      <vt:lpstr>Referensi Studi Kasus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docu</dc:creator>
  <cp:lastModifiedBy>docu</cp:lastModifiedBy>
  <cp:revision>10</cp:revision>
  <dcterms:created xsi:type="dcterms:W3CDTF">2023-01-11T18:36:10Z</dcterms:created>
  <dcterms:modified xsi:type="dcterms:W3CDTF">2023-01-11T18:36:10Z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