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5661"/>
  </p:normalViewPr>
  <p:slideViewPr>
    <p:cSldViewPr snapToGrid="0">
      <p:cViewPr varScale="1">
        <p:scale>
          <a:sx n="119" d="100"/>
          <a:sy n="119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2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263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2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260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9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6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8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4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5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7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6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C6DE-CDBF-F147-9FE0-765B75079092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161F20-CA9C-1448-AE2B-9C0A82E6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9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B685-800B-891C-9C98-157F1E404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Kata Abusive pada Tweet Hate 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9596D-F5CF-8AA3-CC7B-FCA7F16DC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Hendri</a:t>
            </a:r>
            <a:r>
              <a:rPr lang="en-US" dirty="0"/>
              <a:t> </a:t>
            </a:r>
            <a:r>
              <a:rPr lang="en-US" dirty="0" err="1"/>
              <a:t>Hermawan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2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74C1-30D3-6728-E392-8C584F06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1948-F6C5-C9C2-95B5-2E316CABE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Platform X (twitter)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platform media </a:t>
            </a:r>
            <a:r>
              <a:rPr lang="en-US" dirty="0" err="1"/>
              <a:t>sosial</a:t>
            </a:r>
            <a:r>
              <a:rPr lang="en-US" dirty="0"/>
              <a:t>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diminati</a:t>
            </a:r>
            <a:r>
              <a:rPr lang="en-US" dirty="0"/>
              <a:t> oleh </a:t>
            </a:r>
            <a:r>
              <a:rPr lang="en-US" dirty="0" err="1"/>
              <a:t>masyarakat</a:t>
            </a:r>
            <a:r>
              <a:rPr lang="en-US" dirty="0"/>
              <a:t> Indonesia.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(tweets). Di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mengungkapkan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abusive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rasa </a:t>
            </a:r>
            <a:r>
              <a:rPr lang="en-US" dirty="0" err="1"/>
              <a:t>kebencian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Dari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kata abusive yang </a:t>
            </a:r>
            <a:r>
              <a:rPr lang="en-US" dirty="0" err="1"/>
              <a:t>digunakan</a:t>
            </a:r>
            <a:r>
              <a:rPr lang="en-US" dirty="0"/>
              <a:t> pada tweet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kecendrungan</a:t>
            </a:r>
            <a:r>
              <a:rPr lang="en-US" dirty="0"/>
              <a:t> hate speech dan </a:t>
            </a:r>
            <a:r>
              <a:rPr lang="en-US" dirty="0" err="1"/>
              <a:t>apa</a:t>
            </a:r>
            <a:r>
              <a:rPr lang="en-US" dirty="0"/>
              <a:t> kata abusive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pikir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kata abusive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ujaran</a:t>
            </a:r>
            <a:r>
              <a:rPr lang="en-US" dirty="0"/>
              <a:t> </a:t>
            </a:r>
            <a:r>
              <a:rPr lang="en-US" dirty="0" err="1"/>
              <a:t>kebencian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632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59EE-E304-6C5A-8C12-A507C2E2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906B-BC6A-0C86-0C3B-8F67C6D7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sample data </a:t>
            </a:r>
            <a:r>
              <a:rPr lang="en-US" dirty="0" err="1"/>
              <a:t>komentar</a:t>
            </a:r>
            <a:r>
              <a:rPr lang="en-US" dirty="0"/>
              <a:t> di Platform X </a:t>
            </a:r>
            <a:r>
              <a:rPr lang="en-US" dirty="0" err="1"/>
              <a:t>sebagai</a:t>
            </a:r>
            <a:r>
              <a:rPr lang="en-US" dirty="0"/>
              <a:t> data </a:t>
            </a:r>
            <a:r>
              <a:rPr lang="en-US" dirty="0" err="1"/>
              <a:t>utama</a:t>
            </a:r>
            <a:r>
              <a:rPr lang="en-US" dirty="0"/>
              <a:t>. Lalu juga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alay</a:t>
            </a:r>
            <a:r>
              <a:rPr lang="en-US" dirty="0"/>
              <a:t> dan data kata abusive </a:t>
            </a:r>
            <a:r>
              <a:rPr lang="en-US" dirty="0" err="1"/>
              <a:t>sebagai</a:t>
            </a:r>
            <a:r>
              <a:rPr lang="en-US" dirty="0"/>
              <a:t> data </a:t>
            </a:r>
            <a:r>
              <a:rPr lang="en-US" dirty="0" err="1"/>
              <a:t>pendukung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Kaggle.</a:t>
            </a:r>
          </a:p>
          <a:p>
            <a:pPr marL="0" indent="0">
              <a:buNone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univariate analysis.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python. Langkah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Persiapan</a:t>
            </a:r>
            <a:r>
              <a:rPr lang="en-US" dirty="0"/>
              <a:t> data yang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pembersihan</a:t>
            </a:r>
            <a:r>
              <a:rPr lang="en-US" dirty="0"/>
              <a:t> data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spesial</a:t>
            </a:r>
            <a:r>
              <a:rPr lang="en-US" dirty="0"/>
              <a:t>, </a:t>
            </a:r>
            <a:r>
              <a:rPr lang="en-US" dirty="0" err="1"/>
              <a:t>karakter</a:t>
            </a:r>
            <a:r>
              <a:rPr lang="en-US" dirty="0"/>
              <a:t> emoticon, </a:t>
            </a:r>
            <a:r>
              <a:rPr lang="en-US" dirty="0" err="1"/>
              <a:t>spasi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Mengganti</a:t>
            </a:r>
            <a:r>
              <a:rPr lang="en-US" dirty="0"/>
              <a:t> kata yang </a:t>
            </a:r>
            <a:r>
              <a:rPr lang="en-US" dirty="0" err="1"/>
              <a:t>mengandung</a:t>
            </a:r>
            <a:r>
              <a:rPr lang="en-US" dirty="0"/>
              <a:t> non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alay</a:t>
            </a:r>
            <a:r>
              <a:rPr lang="en-US" dirty="0"/>
              <a:t>. </a:t>
            </a:r>
            <a:r>
              <a:rPr lang="en-US" dirty="0" err="1"/>
              <a:t>Menghitung</a:t>
            </a:r>
            <a:r>
              <a:rPr lang="en-US" dirty="0"/>
              <a:t> kata abusive yang </a:t>
            </a:r>
            <a:r>
              <a:rPr lang="en-US" dirty="0" err="1"/>
              <a:t>digunakan</a:t>
            </a:r>
            <a:r>
              <a:rPr lang="en-US" dirty="0"/>
              <a:t> di tweet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abusive.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file csv di </a:t>
            </a:r>
            <a:r>
              <a:rPr lang="en-US" dirty="0" err="1"/>
              <a:t>direktori</a:t>
            </a:r>
            <a:r>
              <a:rPr lang="en-US" dirty="0"/>
              <a:t> output. Proses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di file </a:t>
            </a:r>
            <a:r>
              <a:rPr lang="en-US" dirty="0" err="1"/>
              <a:t>report_analysis.py</a:t>
            </a:r>
            <a:r>
              <a:rPr lang="en-US" dirty="0"/>
              <a:t> pada function </a:t>
            </a:r>
            <a:r>
              <a:rPr lang="en-US" dirty="0" err="1"/>
              <a:t>data_preparation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5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DEC136-4B37-83B3-67BE-9EDA135E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70" y="2282414"/>
            <a:ext cx="571500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4AE13E-8311-89B2-2BA4-BB3465CD3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16" t="16317" r="11004" b="10448"/>
          <a:stretch/>
        </p:blipFill>
        <p:spPr>
          <a:xfrm>
            <a:off x="9398895" y="177571"/>
            <a:ext cx="2796989" cy="20654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DAD1A-CAD1-2530-5546-3A832C0B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30" y="301214"/>
            <a:ext cx="6358665" cy="5811203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dirty="0"/>
              <a:t>Hasil </a:t>
            </a:r>
            <a:r>
              <a:rPr lang="en-US" dirty="0" err="1"/>
              <a:t>Statistik</a:t>
            </a:r>
            <a:br>
              <a:rPr lang="en-US" dirty="0"/>
            </a:br>
            <a:r>
              <a:rPr lang="en-US" dirty="0"/>
              <a:t>Hasil output data preparation di proses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terhatap</a:t>
            </a:r>
            <a:r>
              <a:rPr lang="en-US" dirty="0"/>
              <a:t> total kata abusive yang </a:t>
            </a:r>
            <a:r>
              <a:rPr lang="en-US" dirty="0" err="1"/>
              <a:t>muncul</a:t>
            </a:r>
            <a:r>
              <a:rPr lang="en-US" dirty="0"/>
              <a:t> di </a:t>
            </a:r>
            <a:r>
              <a:rPr lang="en-US" dirty="0" err="1"/>
              <a:t>tiap</a:t>
            </a:r>
            <a:r>
              <a:rPr lang="en-US" dirty="0"/>
              <a:t> tweet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csv 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 err="1"/>
              <a:t>Visualisasi</a:t>
            </a:r>
            <a:endParaRPr lang="en-US" dirty="0"/>
          </a:p>
          <a:p>
            <a:pPr lvl="1"/>
            <a:r>
              <a:rPr lang="en-US" dirty="0"/>
              <a:t>Pie 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total kata abusive pada level hate speech</a:t>
            </a:r>
          </a:p>
          <a:p>
            <a:pPr lvl="1"/>
            <a:r>
              <a:rPr lang="en-US" dirty="0"/>
              <a:t>Bar chart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total kata abusive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hate speech </a:t>
            </a:r>
            <a:r>
              <a:rPr lang="en-US" dirty="0" err="1"/>
              <a:t>kategori</a:t>
            </a:r>
            <a:r>
              <a:rPr lang="en-US" dirty="0"/>
              <a:t>, hate speech level, dan </a:t>
            </a:r>
            <a:r>
              <a:rPr lang="en-US" dirty="0" err="1"/>
              <a:t>persebaran</a:t>
            </a:r>
            <a:r>
              <a:rPr lang="en-US" dirty="0"/>
              <a:t> total kata abusive per tweet. </a:t>
            </a:r>
          </a:p>
          <a:p>
            <a:pPr lvl="1"/>
            <a:r>
              <a:rPr lang="en-US" dirty="0" err="1"/>
              <a:t>Wordcloud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kata abusive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9D89F3-61EA-2D0B-8807-2656A1C50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989" y="4187414"/>
            <a:ext cx="3493845" cy="2620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2525D-8600-6EF2-5FCD-8F4CAD4ECD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176" t="22432" r="8617" b="22156"/>
          <a:stretch/>
        </p:blipFill>
        <p:spPr>
          <a:xfrm>
            <a:off x="5109883" y="5082990"/>
            <a:ext cx="3259567" cy="1688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73373-A0BD-1F0C-254A-2EB536401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195" y="240603"/>
            <a:ext cx="2696881" cy="18056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A5E091-895B-509A-7432-BCFB019F5EA7}"/>
              </a:ext>
            </a:extLst>
          </p:cNvPr>
          <p:cNvSpPr txBox="1"/>
          <p:nvPr/>
        </p:nvSpPr>
        <p:spPr>
          <a:xfrm>
            <a:off x="342220" y="5281134"/>
            <a:ext cx="4580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Proses statistic dan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</a:p>
          <a:p>
            <a:r>
              <a:rPr lang="en-US" dirty="0"/>
              <a:t>di file </a:t>
            </a:r>
            <a:r>
              <a:rPr lang="en-US" dirty="0" err="1"/>
              <a:t>report_analysis.py</a:t>
            </a:r>
            <a:r>
              <a:rPr lang="en-US" dirty="0"/>
              <a:t> function report</a:t>
            </a:r>
          </a:p>
        </p:txBody>
      </p:sp>
    </p:spTree>
    <p:extLst>
      <p:ext uri="{BB962C8B-B14F-4D97-AF65-F5344CB8AC3E}">
        <p14:creationId xmlns:p14="http://schemas.microsoft.com/office/powerpoint/2010/main" val="270719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4B57-EF9E-F3A0-C443-2A481DB1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DD56-6254-687B-8342-E291A5A0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kata abusive yang </a:t>
            </a:r>
            <a:r>
              <a:rPr lang="en-US" dirty="0" err="1"/>
              <a:t>muncul</a:t>
            </a:r>
            <a:r>
              <a:rPr lang="en-US" dirty="0"/>
              <a:t> pada tweet </a:t>
            </a:r>
            <a:r>
              <a:rPr lang="en-US" dirty="0" err="1"/>
              <a:t>sebanyak</a:t>
            </a:r>
            <a:r>
              <a:rPr lang="en-US" dirty="0"/>
              <a:t> 2712 kata, minimum kata per tweet </a:t>
            </a:r>
            <a:r>
              <a:rPr lang="en-US" dirty="0" err="1"/>
              <a:t>sebanyak</a:t>
            </a:r>
            <a:r>
              <a:rPr lang="en-US" dirty="0"/>
              <a:t> 2 dan </a:t>
            </a:r>
            <a:r>
              <a:rPr lang="en-US" dirty="0" err="1"/>
              <a:t>tertinggi</a:t>
            </a:r>
            <a:r>
              <a:rPr lang="en-US" dirty="0"/>
              <a:t> 11 kata. </a:t>
            </a:r>
            <a:r>
              <a:rPr lang="en-US" dirty="0" err="1"/>
              <a:t>Dengan</a:t>
            </a:r>
            <a:r>
              <a:rPr lang="en-US" dirty="0"/>
              <a:t> rata-rata 2,4 kata abusive per tweet abusive.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outlier pada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pada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outlier.</a:t>
            </a:r>
          </a:p>
          <a:p>
            <a:r>
              <a:rPr lang="en-US" dirty="0"/>
              <a:t>Data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skewness </a:t>
            </a:r>
            <a:r>
              <a:rPr lang="en-US" dirty="0" err="1"/>
              <a:t>positif</a:t>
            </a:r>
            <a:r>
              <a:rPr lang="en-US" dirty="0"/>
              <a:t> dan kurtosis </a:t>
            </a:r>
            <a:r>
              <a:rPr lang="en-US" dirty="0" err="1"/>
              <a:t>leptokurtik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outlier.</a:t>
            </a:r>
          </a:p>
          <a:p>
            <a:r>
              <a:rPr lang="en-US" dirty="0"/>
              <a:t>Dari </a:t>
            </a:r>
            <a:r>
              <a:rPr lang="en-US" dirty="0" err="1"/>
              <a:t>visualisasi</a:t>
            </a:r>
            <a:r>
              <a:rPr lang="en-US" dirty="0"/>
              <a:t>, kata abusive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di hate speech weak dan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di hate speech </a:t>
            </a:r>
            <a:r>
              <a:rPr lang="en-US" dirty="0" err="1"/>
              <a:t>tipe</a:t>
            </a:r>
            <a:r>
              <a:rPr lang="en-US" dirty="0"/>
              <a:t> other. </a:t>
            </a:r>
          </a:p>
          <a:p>
            <a:r>
              <a:rPr lang="en-US" dirty="0"/>
              <a:t>Tweet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2 kata abusive </a:t>
            </a:r>
            <a:r>
              <a:rPr lang="en-US" dirty="0" err="1"/>
              <a:t>disusul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kata abusive per twit dan </a:t>
            </a:r>
            <a:r>
              <a:rPr lang="en-US" dirty="0" err="1"/>
              <a:t>seterusnya</a:t>
            </a:r>
            <a:r>
              <a:rPr lang="en-US" dirty="0"/>
              <a:t>.</a:t>
            </a:r>
          </a:p>
          <a:p>
            <a:r>
              <a:rPr lang="en-US" dirty="0"/>
              <a:t>Kata abusive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“bong” dan “</a:t>
            </a:r>
            <a:r>
              <a:rPr lang="en-US" dirty="0" err="1"/>
              <a:t>cebong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8628458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{DEEC7D65-B935-7D44-9539-2D5D18A3C32C}tf10001069</Template>
  <TotalTime>1084</TotalTime>
  <Words>451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Analisis Kata Abusive pada Tweet Hate Speech</vt:lpstr>
      <vt:lpstr>Pendahuluan</vt:lpstr>
      <vt:lpstr>Metode Penelitian</vt:lpstr>
      <vt:lpstr>PowerPoint Presentation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Sentiment Komentar Melalui Platform X</dc:title>
  <dc:creator>Hendri Hermawan</dc:creator>
  <cp:lastModifiedBy>Hendri Hermawan</cp:lastModifiedBy>
  <cp:revision>2</cp:revision>
  <dcterms:created xsi:type="dcterms:W3CDTF">2024-04-04T16:15:50Z</dcterms:created>
  <dcterms:modified xsi:type="dcterms:W3CDTF">2024-04-07T08:00:44Z</dcterms:modified>
</cp:coreProperties>
</file>