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0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76BAE2-3E23-43D3-B32C-D34F627A04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EB73-EEE0-46A8-9288-AC5291E1AA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chool.com/courses/try-asp-net-core/vide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MVC 4 C# ASP .NET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 </a:t>
            </a:r>
            <a:r>
              <a:rPr lang="de-DE" dirty="0" err="1" smtClean="0"/>
              <a:t>hendrik</a:t>
            </a:r>
            <a:r>
              <a:rPr lang="de-DE" dirty="0" smtClean="0"/>
              <a:t> </a:t>
            </a:r>
            <a:r>
              <a:rPr lang="de-DE" dirty="0" err="1" smtClean="0"/>
              <a:t>witner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 2 – Basic Web </a:t>
            </a:r>
            <a:r>
              <a:rPr lang="de-DE" dirty="0" err="1" smtClean="0"/>
              <a:t>Application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playing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and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save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save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a ASP. NET MVC 4 </a:t>
            </a:r>
            <a:r>
              <a:rPr lang="de-DE" dirty="0"/>
              <a:t>web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Starting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MVC 4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Model (</a:t>
            </a:r>
            <a:r>
              <a:rPr lang="de-DE" dirty="0" err="1" smtClean="0"/>
              <a:t>Character</a:t>
            </a:r>
            <a:r>
              <a:rPr lang="de-DE" dirty="0" smtClean="0"/>
              <a:t> Name)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 View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Controller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Safe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7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www.codeschool.com/courses/try-asp-net-core/videos</a:t>
            </a:r>
            <a:endParaRPr lang="en-US" dirty="0" smtClean="0"/>
          </a:p>
          <a:p>
            <a:r>
              <a:rPr lang="en-US" dirty="0"/>
              <a:t>https://de.wikipedia.org/wiki/ASP.NET</a:t>
            </a:r>
          </a:p>
        </p:txBody>
      </p:sp>
    </p:spTree>
    <p:extLst>
      <p:ext uri="{BB962C8B-B14F-4D97-AF65-F5344CB8AC3E}">
        <p14:creationId xmlns:p14="http://schemas.microsoft.com/office/powerpoint/2010/main" val="40945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MVC 4 C# ASP .NET</a:t>
            </a:r>
          </a:p>
          <a:p>
            <a:pPr lvl="1"/>
            <a:r>
              <a:rPr lang="de-DE" dirty="0" smtClean="0"/>
              <a:t>ASP .NET</a:t>
            </a:r>
          </a:p>
          <a:p>
            <a:pPr lvl="1"/>
            <a:r>
              <a:rPr lang="de-DE" dirty="0" smtClean="0"/>
              <a:t>ASP .NET MVC 4</a:t>
            </a:r>
          </a:p>
          <a:p>
            <a:pPr lvl="1"/>
            <a:r>
              <a:rPr lang="de-DE" dirty="0" smtClean="0"/>
              <a:t>View </a:t>
            </a:r>
            <a:r>
              <a:rPr lang="de-DE" dirty="0" err="1" smtClean="0"/>
              <a:t>engine</a:t>
            </a:r>
            <a:r>
              <a:rPr lang="de-DE" dirty="0" smtClean="0"/>
              <a:t> </a:t>
            </a:r>
            <a:r>
              <a:rPr lang="de-DE" dirty="0" err="1"/>
              <a:t>Razor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Model View Controller Design Pattern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 .NET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A</a:t>
            </a:r>
            <a:r>
              <a:rPr lang="de-DE" dirty="0" err="1" smtClean="0"/>
              <a:t>ctive</a:t>
            </a:r>
            <a:r>
              <a:rPr lang="de-DE" dirty="0" smtClean="0"/>
              <a:t> </a:t>
            </a:r>
            <a:r>
              <a:rPr lang="de-DE" b="1" dirty="0" smtClean="0"/>
              <a:t>S</a:t>
            </a:r>
            <a:r>
              <a:rPr lang="de-DE" dirty="0" smtClean="0"/>
              <a:t>erver </a:t>
            </a:r>
            <a:r>
              <a:rPr lang="de-DE" b="1" dirty="0" smtClean="0"/>
              <a:t>P</a:t>
            </a:r>
            <a:r>
              <a:rPr lang="de-DE" dirty="0" smtClean="0"/>
              <a:t>ages </a:t>
            </a:r>
            <a:r>
              <a:rPr lang="de-DE" b="1" dirty="0" smtClean="0"/>
              <a:t>.NET </a:t>
            </a:r>
            <a:r>
              <a:rPr lang="de-DE" dirty="0" err="1" smtClean="0"/>
              <a:t>is</a:t>
            </a:r>
            <a:r>
              <a:rPr lang="de-DE" dirty="0" smtClean="0"/>
              <a:t> a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websites</a:t>
            </a:r>
            <a:endParaRPr lang="de-DE" dirty="0"/>
          </a:p>
          <a:p>
            <a:pPr lvl="1"/>
            <a:r>
              <a:rPr lang="de-DE" dirty="0" smtClean="0"/>
              <a:t>web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webservices</a:t>
            </a:r>
            <a:endParaRPr lang="de-DE" dirty="0" smtClean="0"/>
          </a:p>
          <a:p>
            <a:r>
              <a:rPr lang="de-DE" dirty="0" smtClean="0"/>
              <a:t>16 %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websites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(</a:t>
            </a:r>
            <a:r>
              <a:rPr lang="de-DE" dirty="0" err="1" smtClean="0"/>
              <a:t>framework</a:t>
            </a:r>
            <a:r>
              <a:rPr lang="de-DE" dirty="0" smtClean="0"/>
              <a:t>) after </a:t>
            </a:r>
            <a:r>
              <a:rPr lang="de-DE" dirty="0" err="1" smtClean="0"/>
              <a:t>php</a:t>
            </a:r>
            <a:r>
              <a:rPr lang="de-DE" dirty="0" smtClean="0"/>
              <a:t>).</a:t>
            </a:r>
          </a:p>
          <a:p>
            <a:r>
              <a:rPr lang="de-DE" dirty="0" smtClean="0"/>
              <a:t>ASP .NET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on IIS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ASP.NET </a:t>
            </a:r>
            <a:r>
              <a:rPr lang="de-DE" dirty="0" err="1" smtClean="0"/>
              <a:t>compatible</a:t>
            </a:r>
            <a:r>
              <a:rPr lang="de-DE" dirty="0" smtClean="0"/>
              <a:t> web </a:t>
            </a:r>
            <a:r>
              <a:rPr lang="de-DE" dirty="0" err="1" smtClean="0"/>
              <a:t>servers</a:t>
            </a:r>
            <a:r>
              <a:rPr lang="de-DE" dirty="0" smtClean="0"/>
              <a:t>. 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develeop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.NET </a:t>
            </a:r>
            <a:r>
              <a:rPr lang="de-DE" dirty="0" err="1" smtClean="0"/>
              <a:t>language</a:t>
            </a:r>
            <a:r>
              <a:rPr lang="de-DE" dirty="0" smtClean="0"/>
              <a:t>. </a:t>
            </a:r>
            <a:r>
              <a:rPr lang="de-DE" dirty="0" err="1" smtClean="0"/>
              <a:t>Usually</a:t>
            </a:r>
            <a:r>
              <a:rPr lang="de-DE" dirty="0" smtClean="0"/>
              <a:t> C# </a:t>
            </a:r>
            <a:r>
              <a:rPr lang="de-DE" dirty="0" err="1" smtClean="0"/>
              <a:t>or</a:t>
            </a:r>
            <a:r>
              <a:rPr lang="de-DE" dirty="0" smtClean="0"/>
              <a:t> VB .NET.</a:t>
            </a:r>
          </a:p>
          <a:p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ASP .NET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a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bundling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technologies</a:t>
            </a:r>
            <a:r>
              <a:rPr lang="de-DE" dirty="0"/>
              <a:t>!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3312" y="1230977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General Information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 .NET</a:t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Forms</a:t>
            </a:r>
          </a:p>
          <a:p>
            <a:pPr lvl="1"/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ASP .NET.</a:t>
            </a:r>
          </a:p>
          <a:p>
            <a:pPr lvl="1"/>
            <a:r>
              <a:rPr lang="de-DE" dirty="0" err="1" smtClean="0"/>
              <a:t>Typical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ending</a:t>
            </a:r>
            <a:r>
              <a:rPr lang="de-DE" dirty="0" smtClean="0"/>
              <a:t> .</a:t>
            </a:r>
            <a:r>
              <a:rPr lang="de-DE" dirty="0" err="1" smtClean="0"/>
              <a:t>aspx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.</a:t>
            </a:r>
          </a:p>
          <a:p>
            <a:r>
              <a:rPr lang="de-DE" dirty="0" smtClean="0"/>
              <a:t>MVC </a:t>
            </a:r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Model View Controller </a:t>
            </a:r>
            <a:r>
              <a:rPr lang="de-DE" dirty="0" err="1" smtClean="0"/>
              <a:t>pattern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.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webservers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Independent </a:t>
            </a:r>
            <a:r>
              <a:rPr lang="de-DE" dirty="0" err="1" smtClean="0"/>
              <a:t>of</a:t>
            </a:r>
            <a:r>
              <a:rPr lang="de-DE" dirty="0" smtClean="0"/>
              <a:t> Web Forms.</a:t>
            </a:r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ASP .NET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103312" y="1230977"/>
            <a:ext cx="556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different ASP .NET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application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 .NET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</a:p>
          <a:p>
            <a:pPr lvl="1"/>
            <a:r>
              <a:rPr lang="de-DE" dirty="0" err="1" smtClean="0"/>
              <a:t>Allows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REST web </a:t>
            </a:r>
            <a:r>
              <a:rPr lang="de-DE" dirty="0" err="1" smtClean="0"/>
              <a:t>services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Since</a:t>
            </a:r>
            <a:r>
              <a:rPr lang="de-DE" dirty="0" smtClean="0"/>
              <a:t> ASP .NET Core 1.0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MVC Framework</a:t>
            </a:r>
          </a:p>
          <a:p>
            <a:r>
              <a:rPr lang="de-DE" dirty="0" err="1" smtClean="0"/>
              <a:t>SignalR</a:t>
            </a:r>
            <a:endParaRPr lang="de-DE" dirty="0" smtClean="0"/>
          </a:p>
          <a:p>
            <a:pPr lvl="1"/>
            <a:r>
              <a:rPr lang="de-DE" dirty="0" smtClean="0"/>
              <a:t>Transfers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bidrectional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and </a:t>
            </a:r>
            <a:r>
              <a:rPr lang="de-DE" dirty="0" err="1" smtClean="0"/>
              <a:t>server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real-time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easyer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And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3312" y="1230977"/>
            <a:ext cx="556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different ASP .NET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application</a:t>
            </a:r>
            <a:r>
              <a:rPr lang="de-D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 .NET MVC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ASP .NET</a:t>
            </a:r>
          </a:p>
          <a:p>
            <a:r>
              <a:rPr lang="de-DE" dirty="0" err="1" smtClean="0"/>
              <a:t>Uses</a:t>
            </a:r>
            <a:r>
              <a:rPr lang="de-DE" dirty="0" smtClean="0"/>
              <a:t> MVC </a:t>
            </a:r>
            <a:r>
              <a:rPr lang="de-DE" dirty="0" err="1" smtClean="0"/>
              <a:t>pattern</a:t>
            </a:r>
            <a:endParaRPr lang="de-DE" dirty="0" smtClean="0"/>
          </a:p>
          <a:p>
            <a:r>
              <a:rPr lang="de-DE" dirty="0" smtClean="0"/>
              <a:t>Supports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Models, </a:t>
            </a:r>
            <a:r>
              <a:rPr lang="de-DE" dirty="0" err="1" smtClean="0"/>
              <a:t>views</a:t>
            </a:r>
            <a:r>
              <a:rPr lang="de-DE" dirty="0" smtClean="0"/>
              <a:t> and </a:t>
            </a:r>
            <a:r>
              <a:rPr lang="de-DE" dirty="0" err="1" smtClean="0"/>
              <a:t>controllers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in a </a:t>
            </a:r>
            <a:r>
              <a:rPr lang="de-DE" dirty="0" err="1" smtClean="0"/>
              <a:t>interface</a:t>
            </a:r>
            <a:endParaRPr lang="de-DE" dirty="0" smtClean="0"/>
          </a:p>
          <a:p>
            <a:pPr lvl="1"/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r>
              <a:rPr lang="de-DE" dirty="0" smtClean="0"/>
              <a:t>.  </a:t>
            </a:r>
          </a:p>
          <a:p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disadvantage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(23)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Version 4 and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newer</a:t>
            </a:r>
            <a:r>
              <a:rPr lang="de-DE" dirty="0" smtClean="0"/>
              <a:t> Versions.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 </a:t>
            </a:r>
            <a:r>
              <a:rPr lang="de-DE" dirty="0" err="1" smtClean="0"/>
              <a:t>engine</a:t>
            </a:r>
            <a:r>
              <a:rPr lang="de-DE" dirty="0" smtClean="0"/>
              <a:t> </a:t>
            </a:r>
            <a:r>
              <a:rPr lang="de-DE" dirty="0" err="1" smtClean="0"/>
              <a:t>Razor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converts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ASP .NET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viewable</a:t>
            </a:r>
            <a:r>
              <a:rPr lang="de-DE" dirty="0" smtClean="0"/>
              <a:t> HTML </a:t>
            </a:r>
            <a:r>
              <a:rPr lang="de-DE" dirty="0" err="1" smtClean="0"/>
              <a:t>sites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Alternative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ASP .NET </a:t>
            </a:r>
            <a:r>
              <a:rPr lang="de-DE" dirty="0" err="1" smtClean="0"/>
              <a:t>forms</a:t>
            </a:r>
            <a:r>
              <a:rPr lang="de-DE" dirty="0" smtClean="0"/>
              <a:t> .</a:t>
            </a:r>
            <a:r>
              <a:rPr lang="de-DE" dirty="0" err="1" smtClean="0"/>
              <a:t>aspx</a:t>
            </a:r>
            <a:r>
              <a:rPr lang="de-DE" dirty="0" smtClean="0"/>
              <a:t>/.</a:t>
            </a:r>
            <a:r>
              <a:rPr lang="de-DE" dirty="0" err="1" smtClean="0"/>
              <a:t>ascx</a:t>
            </a:r>
            <a:r>
              <a:rPr lang="de-DE" dirty="0" smtClean="0"/>
              <a:t>/.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Code </a:t>
            </a:r>
            <a:r>
              <a:rPr lang="de-DE" dirty="0" err="1" smtClean="0"/>
              <a:t>focused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.NET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like a HTML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Model, View &amp; Controller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in a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Model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relevant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smtClean="0"/>
              <a:t>Independent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and </a:t>
            </a:r>
            <a:r>
              <a:rPr lang="de-DE" dirty="0" err="1" smtClean="0"/>
              <a:t>controller</a:t>
            </a:r>
            <a:endParaRPr lang="de-DE" dirty="0" smtClean="0"/>
          </a:p>
          <a:p>
            <a:r>
              <a:rPr lang="de-DE" dirty="0" smtClean="0"/>
              <a:t>View </a:t>
            </a:r>
          </a:p>
          <a:p>
            <a:pPr lvl="1"/>
            <a:r>
              <a:rPr lang="de-DE" dirty="0" err="1"/>
              <a:t>P</a:t>
            </a:r>
            <a:r>
              <a:rPr lang="de-DE" dirty="0" err="1" smtClean="0"/>
              <a:t>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  <a:p>
            <a:pPr lvl="1"/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r>
              <a:rPr lang="de-DE" dirty="0" smtClean="0"/>
              <a:t> and </a:t>
            </a:r>
            <a:r>
              <a:rPr lang="de-DE" dirty="0" err="1" smtClean="0"/>
              <a:t>model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Manage different </a:t>
            </a:r>
            <a:r>
              <a:rPr lang="de-DE" dirty="0" err="1" smtClean="0"/>
              <a:t>views</a:t>
            </a:r>
            <a:endParaRPr lang="de-DE" dirty="0" smtClean="0"/>
          </a:p>
          <a:p>
            <a:pPr lvl="1"/>
            <a:r>
              <a:rPr lang="de-DE" dirty="0" err="1" smtClean="0"/>
              <a:t>Responds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controller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communicate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and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4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1026" name="Picture 2" descr="https://cdn1.iconfinder.com/data/icons/logotypes/32/chrome-5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71" y="2136528"/>
            <a:ext cx="539560" cy="53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55677" y="222164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Enter a URL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endParaRPr lang="en-US" dirty="0"/>
          </a:p>
        </p:txBody>
      </p:sp>
      <p:cxnSp>
        <p:nvCxnSpPr>
          <p:cNvPr id="6" name="Gekrümmte Verbindung 5"/>
          <p:cNvCxnSpPr>
            <a:stCxn id="1026" idx="3"/>
          </p:cNvCxnSpPr>
          <p:nvPr/>
        </p:nvCxnSpPr>
        <p:spPr>
          <a:xfrm>
            <a:off x="4796131" y="2406308"/>
            <a:ext cx="1059385" cy="1368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5922627" y="27935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5325823" y="3792543"/>
            <a:ext cx="114090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0" name="Ellipse 9"/>
          <p:cNvSpPr/>
          <p:nvPr/>
        </p:nvSpPr>
        <p:spPr>
          <a:xfrm>
            <a:off x="2818913" y="3792543"/>
            <a:ext cx="114090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</a:t>
            </a:r>
            <a:endParaRPr lang="en-US" dirty="0"/>
          </a:p>
        </p:txBody>
      </p:sp>
      <p:cxnSp>
        <p:nvCxnSpPr>
          <p:cNvPr id="13" name="Gekrümmte Verbindung 12"/>
          <p:cNvCxnSpPr>
            <a:stCxn id="8" idx="1"/>
            <a:endCxn id="10" idx="0"/>
          </p:cNvCxnSpPr>
          <p:nvPr/>
        </p:nvCxnSpPr>
        <p:spPr>
          <a:xfrm rot="16200000" flipV="1">
            <a:off x="4372951" y="2808957"/>
            <a:ext cx="136368" cy="2103539"/>
          </a:xfrm>
          <a:prstGeom prst="curvedConnector3">
            <a:avLst>
              <a:gd name="adj1" fmla="val 267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440514" y="322979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Takes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en-US" dirty="0"/>
          </a:p>
        </p:txBody>
      </p:sp>
      <p:cxnSp>
        <p:nvCxnSpPr>
          <p:cNvPr id="17" name="Gekrümmte Verbindung 16"/>
          <p:cNvCxnSpPr>
            <a:stCxn id="10" idx="5"/>
            <a:endCxn id="8" idx="4"/>
          </p:cNvCxnSpPr>
          <p:nvPr/>
        </p:nvCxnSpPr>
        <p:spPr>
          <a:xfrm rot="16200000" flipH="1">
            <a:off x="4776321" y="3603767"/>
            <a:ext cx="136368" cy="2103540"/>
          </a:xfrm>
          <a:prstGeom prst="curvedConnector3">
            <a:avLst>
              <a:gd name="adj1" fmla="val 267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7160" y="501283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URL</a:t>
            </a:r>
          </a:p>
        </p:txBody>
      </p:sp>
      <p:sp>
        <p:nvSpPr>
          <p:cNvPr id="20" name="Ellipse 19"/>
          <p:cNvSpPr/>
          <p:nvPr/>
        </p:nvSpPr>
        <p:spPr>
          <a:xfrm>
            <a:off x="8624095" y="3792543"/>
            <a:ext cx="1140903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8" idx="6"/>
            <a:endCxn id="20" idx="2"/>
          </p:cNvCxnSpPr>
          <p:nvPr/>
        </p:nvCxnSpPr>
        <p:spPr>
          <a:xfrm>
            <a:off x="6466726" y="4258132"/>
            <a:ext cx="2157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90047" y="38607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Gives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en-US" dirty="0"/>
          </a:p>
        </p:txBody>
      </p:sp>
      <p:cxnSp>
        <p:nvCxnSpPr>
          <p:cNvPr id="24" name="Gekrümmte Verbindung 23"/>
          <p:cNvCxnSpPr>
            <a:stCxn id="20" idx="7"/>
          </p:cNvCxnSpPr>
          <p:nvPr/>
        </p:nvCxnSpPr>
        <p:spPr>
          <a:xfrm rot="16200000" flipV="1">
            <a:off x="6343390" y="674384"/>
            <a:ext cx="1707269" cy="4801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536229" y="201751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Presenting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4" grpId="0"/>
      <p:bldP spid="18" grpId="0"/>
      <p:bldP spid="20" grpId="0" animBg="1"/>
      <p:bldP spid="22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572</Words>
  <Application>Microsoft Office PowerPoint</Application>
  <PresentationFormat>Breitbild</PresentationFormat>
  <Paragraphs>101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MVC 4 C# ASP .NET</vt:lpstr>
      <vt:lpstr>Content</vt:lpstr>
      <vt:lpstr>ASP .NET</vt:lpstr>
      <vt:lpstr>ASP .NET </vt:lpstr>
      <vt:lpstr>ASP .NET</vt:lpstr>
      <vt:lpstr>ASP .NET MVC 4</vt:lpstr>
      <vt:lpstr>View engine Razor</vt:lpstr>
      <vt:lpstr>Model, View &amp; Controller Pattern</vt:lpstr>
      <vt:lpstr>MVC Example</vt:lpstr>
      <vt:lpstr>Part 2 – Basic Web Application</vt:lpstr>
      <vt:lpstr>Step 1</vt:lpstr>
      <vt:lpstr>Step 2</vt:lpstr>
      <vt:lpstr>Step 3</vt:lpstr>
      <vt:lpstr>Sources</vt:lpstr>
    </vt:vector>
  </TitlesOfParts>
  <Company>AVL List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4 C# ASP .NET</dc:title>
  <dc:creator>Jan Hendrik Winter</dc:creator>
  <cp:lastModifiedBy>Jan Hendrik Winter</cp:lastModifiedBy>
  <cp:revision>28</cp:revision>
  <dcterms:created xsi:type="dcterms:W3CDTF">2016-11-09T17:54:36Z</dcterms:created>
  <dcterms:modified xsi:type="dcterms:W3CDTF">2016-11-10T23:02:09Z</dcterms:modified>
</cp:coreProperties>
</file>