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1107F-1CE0-4F29-ABD2-F6703C902465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D3FD745-C123-45B8-9CB8-94F98ABD9712}">
      <dgm:prSet phldrT="[Texto]"/>
      <dgm:spPr/>
      <dgm:t>
        <a:bodyPr/>
        <a:lstStyle/>
        <a:p>
          <a:r>
            <a:rPr lang="es-CO" dirty="0"/>
            <a:t>Principios de la seguridad</a:t>
          </a:r>
        </a:p>
      </dgm:t>
    </dgm:pt>
    <dgm:pt modelId="{61149609-6780-4144-9D3F-99589D16255D}" type="parTrans" cxnId="{71BD5767-1D27-45E3-AA1F-D4E45436A831}">
      <dgm:prSet/>
      <dgm:spPr/>
      <dgm:t>
        <a:bodyPr/>
        <a:lstStyle/>
        <a:p>
          <a:endParaRPr lang="es-CO"/>
        </a:p>
      </dgm:t>
    </dgm:pt>
    <dgm:pt modelId="{70541959-27BD-4B98-8BFA-4939392975CF}" type="sibTrans" cxnId="{71BD5767-1D27-45E3-AA1F-D4E45436A831}">
      <dgm:prSet/>
      <dgm:spPr/>
      <dgm:t>
        <a:bodyPr/>
        <a:lstStyle/>
        <a:p>
          <a:endParaRPr lang="es-CO"/>
        </a:p>
      </dgm:t>
    </dgm:pt>
    <dgm:pt modelId="{4FF81147-C30C-4B29-B71E-CD52F047B36C}">
      <dgm:prSet phldrT="[Texto]"/>
      <dgm:spPr/>
      <dgm:t>
        <a:bodyPr/>
        <a:lstStyle/>
        <a:p>
          <a:r>
            <a:rPr lang="es-CO" dirty="0"/>
            <a:t>Identificar sensibilidad</a:t>
          </a:r>
        </a:p>
      </dgm:t>
    </dgm:pt>
    <dgm:pt modelId="{4379CE41-C8C7-4873-9574-9FF8D1C43408}" type="parTrans" cxnId="{D88DBB9B-9510-4C0B-88A9-8B2A224FC209}">
      <dgm:prSet/>
      <dgm:spPr/>
      <dgm:t>
        <a:bodyPr/>
        <a:lstStyle/>
        <a:p>
          <a:endParaRPr lang="es-CO"/>
        </a:p>
      </dgm:t>
    </dgm:pt>
    <dgm:pt modelId="{432C4E35-B18B-44A0-A680-DDC676CD73B8}" type="sibTrans" cxnId="{D88DBB9B-9510-4C0B-88A9-8B2A224FC209}">
      <dgm:prSet/>
      <dgm:spPr/>
      <dgm:t>
        <a:bodyPr/>
        <a:lstStyle/>
        <a:p>
          <a:endParaRPr lang="es-CO"/>
        </a:p>
      </dgm:t>
    </dgm:pt>
    <dgm:pt modelId="{1DD37C0D-9D54-4050-ABA6-BD51461E8D1A}">
      <dgm:prSet phldrT="[Texto]"/>
      <dgm:spPr/>
      <dgm:t>
        <a:bodyPr/>
        <a:lstStyle/>
        <a:p>
          <a:r>
            <a:rPr lang="es-CO" dirty="0"/>
            <a:t>Evaluar  vulnerabilidad</a:t>
          </a:r>
        </a:p>
      </dgm:t>
    </dgm:pt>
    <dgm:pt modelId="{ECB20B42-9F46-4AE4-B284-0332985EC83F}" type="parTrans" cxnId="{71A47C16-48F3-4DCA-9F55-DEA41258C6C3}">
      <dgm:prSet/>
      <dgm:spPr/>
      <dgm:t>
        <a:bodyPr/>
        <a:lstStyle/>
        <a:p>
          <a:endParaRPr lang="es-CO"/>
        </a:p>
      </dgm:t>
    </dgm:pt>
    <dgm:pt modelId="{C3060EBB-7EA8-44D9-A2CF-488CC7BC4E84}" type="sibTrans" cxnId="{71A47C16-48F3-4DCA-9F55-DEA41258C6C3}">
      <dgm:prSet/>
      <dgm:spPr/>
      <dgm:t>
        <a:bodyPr/>
        <a:lstStyle/>
        <a:p>
          <a:endParaRPr lang="es-CO"/>
        </a:p>
      </dgm:t>
    </dgm:pt>
    <dgm:pt modelId="{0FD1B628-1C0A-43E3-961C-193E02815400}">
      <dgm:prSet phldrT="[Texto]"/>
      <dgm:spPr/>
      <dgm:t>
        <a:bodyPr/>
        <a:lstStyle/>
        <a:p>
          <a:r>
            <a:rPr lang="es-CO" dirty="0"/>
            <a:t>Endurecer</a:t>
          </a:r>
        </a:p>
      </dgm:t>
    </dgm:pt>
    <dgm:pt modelId="{F5D157FB-81A9-4FC5-8C14-7B566CB056D3}" type="parTrans" cxnId="{813B991B-A608-4351-A157-571A808AAF10}">
      <dgm:prSet/>
      <dgm:spPr/>
      <dgm:t>
        <a:bodyPr/>
        <a:lstStyle/>
        <a:p>
          <a:endParaRPr lang="es-CO"/>
        </a:p>
      </dgm:t>
    </dgm:pt>
    <dgm:pt modelId="{4760E5D9-1C9B-4BA3-B450-42D3595BE597}" type="sibTrans" cxnId="{813B991B-A608-4351-A157-571A808AAF10}">
      <dgm:prSet/>
      <dgm:spPr/>
      <dgm:t>
        <a:bodyPr/>
        <a:lstStyle/>
        <a:p>
          <a:endParaRPr lang="es-CO"/>
        </a:p>
      </dgm:t>
    </dgm:pt>
    <dgm:pt modelId="{BCE7B81A-2308-406F-A972-A57A22CB224F}">
      <dgm:prSet phldrT="[Texto]"/>
      <dgm:spPr/>
      <dgm:t>
        <a:bodyPr/>
        <a:lstStyle/>
        <a:p>
          <a:r>
            <a:rPr lang="es-CO" dirty="0"/>
            <a:t>Auditar</a:t>
          </a:r>
        </a:p>
      </dgm:t>
    </dgm:pt>
    <dgm:pt modelId="{64FC7851-D502-4B7B-9E16-E24D047546D2}" type="parTrans" cxnId="{7DF3968B-4393-4103-9DBA-446D1CE8B3BE}">
      <dgm:prSet/>
      <dgm:spPr/>
      <dgm:t>
        <a:bodyPr/>
        <a:lstStyle/>
        <a:p>
          <a:endParaRPr lang="es-CO"/>
        </a:p>
      </dgm:t>
    </dgm:pt>
    <dgm:pt modelId="{AF5A700B-06F7-4660-B2A0-C398D618D649}" type="sibTrans" cxnId="{7DF3968B-4393-4103-9DBA-446D1CE8B3BE}">
      <dgm:prSet/>
      <dgm:spPr/>
      <dgm:t>
        <a:bodyPr/>
        <a:lstStyle/>
        <a:p>
          <a:endParaRPr lang="es-CO"/>
        </a:p>
      </dgm:t>
    </dgm:pt>
    <dgm:pt modelId="{D9F5488C-8BBE-4CC0-B178-6A898C104F65}">
      <dgm:prSet/>
      <dgm:spPr/>
      <dgm:t>
        <a:bodyPr/>
        <a:lstStyle/>
        <a:p>
          <a:r>
            <a:rPr lang="es-CO" dirty="0"/>
            <a:t>Monitorear</a:t>
          </a:r>
        </a:p>
      </dgm:t>
    </dgm:pt>
    <dgm:pt modelId="{B527DA6B-2565-47B6-92D2-32469D85767A}" type="parTrans" cxnId="{07EAB1A9-4405-43E6-B47D-505261EE9AA2}">
      <dgm:prSet/>
      <dgm:spPr/>
      <dgm:t>
        <a:bodyPr/>
        <a:lstStyle/>
        <a:p>
          <a:endParaRPr lang="es-CO"/>
        </a:p>
      </dgm:t>
    </dgm:pt>
    <dgm:pt modelId="{04F00352-1A0B-4D21-A29E-AA1FF294135C}" type="sibTrans" cxnId="{07EAB1A9-4405-43E6-B47D-505261EE9AA2}">
      <dgm:prSet/>
      <dgm:spPr/>
      <dgm:t>
        <a:bodyPr/>
        <a:lstStyle/>
        <a:p>
          <a:endParaRPr lang="es-CO"/>
        </a:p>
      </dgm:t>
    </dgm:pt>
    <dgm:pt modelId="{AAD9C279-3CA5-4720-AE91-15E8C6423C04}">
      <dgm:prSet/>
      <dgm:spPr/>
      <dgm:t>
        <a:bodyPr/>
        <a:lstStyle/>
        <a:p>
          <a:r>
            <a:rPr lang="es-CO" dirty="0"/>
            <a:t>Pistas de auditoria</a:t>
          </a:r>
        </a:p>
      </dgm:t>
    </dgm:pt>
    <dgm:pt modelId="{7EB5240C-A23B-4ED1-AF8C-08D039A1BD87}" type="parTrans" cxnId="{C0B42104-61E2-4DC8-9558-0E495F279BA1}">
      <dgm:prSet/>
      <dgm:spPr/>
      <dgm:t>
        <a:bodyPr/>
        <a:lstStyle/>
        <a:p>
          <a:endParaRPr lang="es-CO"/>
        </a:p>
      </dgm:t>
    </dgm:pt>
    <dgm:pt modelId="{0DE41117-80DE-4C9C-8522-68496A7B9D10}" type="sibTrans" cxnId="{C0B42104-61E2-4DC8-9558-0E495F279BA1}">
      <dgm:prSet/>
      <dgm:spPr/>
      <dgm:t>
        <a:bodyPr/>
        <a:lstStyle/>
        <a:p>
          <a:endParaRPr lang="es-CO"/>
        </a:p>
      </dgm:t>
    </dgm:pt>
    <dgm:pt modelId="{D55F5DE9-4F00-44C9-AA57-94015B981F57}">
      <dgm:prSet/>
      <dgm:spPr/>
      <dgm:t>
        <a:bodyPr/>
        <a:lstStyle/>
        <a:p>
          <a:r>
            <a:rPr lang="es-CO" dirty="0"/>
            <a:t>Controlar acceso</a:t>
          </a:r>
        </a:p>
      </dgm:t>
    </dgm:pt>
    <dgm:pt modelId="{4417E49E-6DBC-45BC-A97F-7038DC97B0A1}" type="parTrans" cxnId="{CDB6E1B3-9A4F-4857-B77B-4BA22EB4FC30}">
      <dgm:prSet/>
      <dgm:spPr/>
      <dgm:t>
        <a:bodyPr/>
        <a:lstStyle/>
        <a:p>
          <a:endParaRPr lang="es-CO"/>
        </a:p>
      </dgm:t>
    </dgm:pt>
    <dgm:pt modelId="{0E15B31B-5F79-4270-A3EA-9006E12E6FAE}" type="sibTrans" cxnId="{CDB6E1B3-9A4F-4857-B77B-4BA22EB4FC30}">
      <dgm:prSet/>
      <dgm:spPr/>
      <dgm:t>
        <a:bodyPr/>
        <a:lstStyle/>
        <a:p>
          <a:endParaRPr lang="es-CO"/>
        </a:p>
      </dgm:t>
    </dgm:pt>
    <dgm:pt modelId="{7EFBAE5B-7706-4E31-A76E-369318D14BDC}" type="pres">
      <dgm:prSet presAssocID="{8A41107F-1CE0-4F29-ABD2-F6703C90246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55A01F2-3012-4E6A-AF4D-3C7CB78C31EC}" type="pres">
      <dgm:prSet presAssocID="{8D3FD745-C123-45B8-9CB8-94F98ABD9712}" presName="centerShape" presStyleLbl="node0" presStyleIdx="0" presStyleCnt="1"/>
      <dgm:spPr/>
    </dgm:pt>
    <dgm:pt modelId="{3AF6497F-AD03-4772-A8CC-F02811F3C5B1}" type="pres">
      <dgm:prSet presAssocID="{4379CE41-C8C7-4873-9574-9FF8D1C43408}" presName="parTrans" presStyleLbl="sibTrans2D1" presStyleIdx="0" presStyleCnt="7"/>
      <dgm:spPr/>
    </dgm:pt>
    <dgm:pt modelId="{7BE9CE8C-5D2A-46B1-8D37-35188F3D4009}" type="pres">
      <dgm:prSet presAssocID="{4379CE41-C8C7-4873-9574-9FF8D1C43408}" presName="connectorText" presStyleLbl="sibTrans2D1" presStyleIdx="0" presStyleCnt="7"/>
      <dgm:spPr/>
    </dgm:pt>
    <dgm:pt modelId="{8AB9D076-03B4-4EE3-BD4C-9729F2439C52}" type="pres">
      <dgm:prSet presAssocID="{4FF81147-C30C-4B29-B71E-CD52F047B36C}" presName="node" presStyleLbl="node1" presStyleIdx="0" presStyleCnt="7">
        <dgm:presLayoutVars>
          <dgm:bulletEnabled val="1"/>
        </dgm:presLayoutVars>
      </dgm:prSet>
      <dgm:spPr/>
    </dgm:pt>
    <dgm:pt modelId="{4E2AB72A-ADCC-49EA-92E1-EED6D65B1171}" type="pres">
      <dgm:prSet presAssocID="{ECB20B42-9F46-4AE4-B284-0332985EC83F}" presName="parTrans" presStyleLbl="sibTrans2D1" presStyleIdx="1" presStyleCnt="7"/>
      <dgm:spPr/>
    </dgm:pt>
    <dgm:pt modelId="{DFD073BC-6DC0-4D66-8949-350FAC76AC69}" type="pres">
      <dgm:prSet presAssocID="{ECB20B42-9F46-4AE4-B284-0332985EC83F}" presName="connectorText" presStyleLbl="sibTrans2D1" presStyleIdx="1" presStyleCnt="7"/>
      <dgm:spPr/>
    </dgm:pt>
    <dgm:pt modelId="{005429CF-4028-4908-BC9A-E82C0FC95D92}" type="pres">
      <dgm:prSet presAssocID="{1DD37C0D-9D54-4050-ABA6-BD51461E8D1A}" presName="node" presStyleLbl="node1" presStyleIdx="1" presStyleCnt="7">
        <dgm:presLayoutVars>
          <dgm:bulletEnabled val="1"/>
        </dgm:presLayoutVars>
      </dgm:prSet>
      <dgm:spPr/>
    </dgm:pt>
    <dgm:pt modelId="{408D08D6-3D87-4B8E-8B47-549D22302B76}" type="pres">
      <dgm:prSet presAssocID="{F5D157FB-81A9-4FC5-8C14-7B566CB056D3}" presName="parTrans" presStyleLbl="sibTrans2D1" presStyleIdx="2" presStyleCnt="7"/>
      <dgm:spPr/>
    </dgm:pt>
    <dgm:pt modelId="{99BC6032-D96F-40F1-AEE6-E86550B94476}" type="pres">
      <dgm:prSet presAssocID="{F5D157FB-81A9-4FC5-8C14-7B566CB056D3}" presName="connectorText" presStyleLbl="sibTrans2D1" presStyleIdx="2" presStyleCnt="7"/>
      <dgm:spPr/>
    </dgm:pt>
    <dgm:pt modelId="{205391A7-B3B0-4C75-9E40-2BD0B9AB3D91}" type="pres">
      <dgm:prSet presAssocID="{0FD1B628-1C0A-43E3-961C-193E02815400}" presName="node" presStyleLbl="node1" presStyleIdx="2" presStyleCnt="7">
        <dgm:presLayoutVars>
          <dgm:bulletEnabled val="1"/>
        </dgm:presLayoutVars>
      </dgm:prSet>
      <dgm:spPr/>
    </dgm:pt>
    <dgm:pt modelId="{5E95438B-9D74-46D6-98A3-E42465AB4B1B}" type="pres">
      <dgm:prSet presAssocID="{64FC7851-D502-4B7B-9E16-E24D047546D2}" presName="parTrans" presStyleLbl="sibTrans2D1" presStyleIdx="3" presStyleCnt="7"/>
      <dgm:spPr/>
    </dgm:pt>
    <dgm:pt modelId="{AD329048-4645-4963-8B82-440431F30CCA}" type="pres">
      <dgm:prSet presAssocID="{64FC7851-D502-4B7B-9E16-E24D047546D2}" presName="connectorText" presStyleLbl="sibTrans2D1" presStyleIdx="3" presStyleCnt="7"/>
      <dgm:spPr/>
    </dgm:pt>
    <dgm:pt modelId="{C54E3F2C-1783-4D2B-B37B-AD980CD4918B}" type="pres">
      <dgm:prSet presAssocID="{BCE7B81A-2308-406F-A972-A57A22CB224F}" presName="node" presStyleLbl="node1" presStyleIdx="3" presStyleCnt="7">
        <dgm:presLayoutVars>
          <dgm:bulletEnabled val="1"/>
        </dgm:presLayoutVars>
      </dgm:prSet>
      <dgm:spPr/>
    </dgm:pt>
    <dgm:pt modelId="{EA2C3FF7-A736-49C6-A893-7CD599428A4B}" type="pres">
      <dgm:prSet presAssocID="{B527DA6B-2565-47B6-92D2-32469D85767A}" presName="parTrans" presStyleLbl="sibTrans2D1" presStyleIdx="4" presStyleCnt="7"/>
      <dgm:spPr/>
    </dgm:pt>
    <dgm:pt modelId="{66448202-9196-4851-BD0E-00A57B8FB2ED}" type="pres">
      <dgm:prSet presAssocID="{B527DA6B-2565-47B6-92D2-32469D85767A}" presName="connectorText" presStyleLbl="sibTrans2D1" presStyleIdx="4" presStyleCnt="7"/>
      <dgm:spPr/>
    </dgm:pt>
    <dgm:pt modelId="{F41D88B8-277B-47E8-8BE5-299C0C2BD5B2}" type="pres">
      <dgm:prSet presAssocID="{D9F5488C-8BBE-4CC0-B178-6A898C104F65}" presName="node" presStyleLbl="node1" presStyleIdx="4" presStyleCnt="7">
        <dgm:presLayoutVars>
          <dgm:bulletEnabled val="1"/>
        </dgm:presLayoutVars>
      </dgm:prSet>
      <dgm:spPr/>
    </dgm:pt>
    <dgm:pt modelId="{F7DBAB2C-EC97-48FC-BD41-E53BB38F5250}" type="pres">
      <dgm:prSet presAssocID="{7EB5240C-A23B-4ED1-AF8C-08D039A1BD87}" presName="parTrans" presStyleLbl="sibTrans2D1" presStyleIdx="5" presStyleCnt="7"/>
      <dgm:spPr/>
    </dgm:pt>
    <dgm:pt modelId="{9975BDA7-A82B-4DA3-8BE6-2EE45743058D}" type="pres">
      <dgm:prSet presAssocID="{7EB5240C-A23B-4ED1-AF8C-08D039A1BD87}" presName="connectorText" presStyleLbl="sibTrans2D1" presStyleIdx="5" presStyleCnt="7"/>
      <dgm:spPr/>
    </dgm:pt>
    <dgm:pt modelId="{FBAED405-8281-4C0B-B9BC-22B8C1A38BBF}" type="pres">
      <dgm:prSet presAssocID="{AAD9C279-3CA5-4720-AE91-15E8C6423C04}" presName="node" presStyleLbl="node1" presStyleIdx="5" presStyleCnt="7">
        <dgm:presLayoutVars>
          <dgm:bulletEnabled val="1"/>
        </dgm:presLayoutVars>
      </dgm:prSet>
      <dgm:spPr/>
    </dgm:pt>
    <dgm:pt modelId="{0B461C78-4C5F-4DA1-AE5C-02DBE2317449}" type="pres">
      <dgm:prSet presAssocID="{4417E49E-6DBC-45BC-A97F-7038DC97B0A1}" presName="parTrans" presStyleLbl="sibTrans2D1" presStyleIdx="6" presStyleCnt="7"/>
      <dgm:spPr/>
    </dgm:pt>
    <dgm:pt modelId="{A71C08AC-3998-48DF-A2CF-70F98B77378F}" type="pres">
      <dgm:prSet presAssocID="{4417E49E-6DBC-45BC-A97F-7038DC97B0A1}" presName="connectorText" presStyleLbl="sibTrans2D1" presStyleIdx="6" presStyleCnt="7"/>
      <dgm:spPr/>
    </dgm:pt>
    <dgm:pt modelId="{582CB5B1-F90B-4062-A637-05C3AF4E4C02}" type="pres">
      <dgm:prSet presAssocID="{D55F5DE9-4F00-44C9-AA57-94015B981F57}" presName="node" presStyleLbl="node1" presStyleIdx="6" presStyleCnt="7">
        <dgm:presLayoutVars>
          <dgm:bulletEnabled val="1"/>
        </dgm:presLayoutVars>
      </dgm:prSet>
      <dgm:spPr/>
    </dgm:pt>
  </dgm:ptLst>
  <dgm:cxnLst>
    <dgm:cxn modelId="{C0B42104-61E2-4DC8-9558-0E495F279BA1}" srcId="{8D3FD745-C123-45B8-9CB8-94F98ABD9712}" destId="{AAD9C279-3CA5-4720-AE91-15E8C6423C04}" srcOrd="5" destOrd="0" parTransId="{7EB5240C-A23B-4ED1-AF8C-08D039A1BD87}" sibTransId="{0DE41117-80DE-4C9C-8522-68496A7B9D10}"/>
    <dgm:cxn modelId="{71A47C16-48F3-4DCA-9F55-DEA41258C6C3}" srcId="{8D3FD745-C123-45B8-9CB8-94F98ABD9712}" destId="{1DD37C0D-9D54-4050-ABA6-BD51461E8D1A}" srcOrd="1" destOrd="0" parTransId="{ECB20B42-9F46-4AE4-B284-0332985EC83F}" sibTransId="{C3060EBB-7EA8-44D9-A2CF-488CC7BC4E84}"/>
    <dgm:cxn modelId="{E9787818-86F7-4EEE-9C51-0C57EE155019}" type="presOf" srcId="{1DD37C0D-9D54-4050-ABA6-BD51461E8D1A}" destId="{005429CF-4028-4908-BC9A-E82C0FC95D92}" srcOrd="0" destOrd="0" presId="urn:microsoft.com/office/officeart/2005/8/layout/radial5"/>
    <dgm:cxn modelId="{813B991B-A608-4351-A157-571A808AAF10}" srcId="{8D3FD745-C123-45B8-9CB8-94F98ABD9712}" destId="{0FD1B628-1C0A-43E3-961C-193E02815400}" srcOrd="2" destOrd="0" parTransId="{F5D157FB-81A9-4FC5-8C14-7B566CB056D3}" sibTransId="{4760E5D9-1C9B-4BA3-B450-42D3595BE597}"/>
    <dgm:cxn modelId="{11EADB20-6A18-4C57-BC0A-2B12F87D8D40}" type="presOf" srcId="{F5D157FB-81A9-4FC5-8C14-7B566CB056D3}" destId="{408D08D6-3D87-4B8E-8B47-549D22302B76}" srcOrd="0" destOrd="0" presId="urn:microsoft.com/office/officeart/2005/8/layout/radial5"/>
    <dgm:cxn modelId="{E6F2B829-7F66-4B09-9541-4C417A8988AE}" type="presOf" srcId="{8D3FD745-C123-45B8-9CB8-94F98ABD9712}" destId="{C55A01F2-3012-4E6A-AF4D-3C7CB78C31EC}" srcOrd="0" destOrd="0" presId="urn:microsoft.com/office/officeart/2005/8/layout/radial5"/>
    <dgm:cxn modelId="{6F228B2C-2522-4C3E-86F5-8F8AB92A267D}" type="presOf" srcId="{ECB20B42-9F46-4AE4-B284-0332985EC83F}" destId="{DFD073BC-6DC0-4D66-8949-350FAC76AC69}" srcOrd="1" destOrd="0" presId="urn:microsoft.com/office/officeart/2005/8/layout/radial5"/>
    <dgm:cxn modelId="{AD04962D-3010-4F30-8C77-700B444D9E6C}" type="presOf" srcId="{F5D157FB-81A9-4FC5-8C14-7B566CB056D3}" destId="{99BC6032-D96F-40F1-AEE6-E86550B94476}" srcOrd="1" destOrd="0" presId="urn:microsoft.com/office/officeart/2005/8/layout/radial5"/>
    <dgm:cxn modelId="{69472830-1595-4C75-ACB3-C48B56A025F9}" type="presOf" srcId="{4379CE41-C8C7-4873-9574-9FF8D1C43408}" destId="{3AF6497F-AD03-4772-A8CC-F02811F3C5B1}" srcOrd="0" destOrd="0" presId="urn:microsoft.com/office/officeart/2005/8/layout/radial5"/>
    <dgm:cxn modelId="{4447A75F-0EFA-4ED3-9B33-6A7928A33DFE}" type="presOf" srcId="{4379CE41-C8C7-4873-9574-9FF8D1C43408}" destId="{7BE9CE8C-5D2A-46B1-8D37-35188F3D4009}" srcOrd="1" destOrd="0" presId="urn:microsoft.com/office/officeart/2005/8/layout/radial5"/>
    <dgm:cxn modelId="{89014644-285B-4F7E-8F14-893984BC03BA}" type="presOf" srcId="{BCE7B81A-2308-406F-A972-A57A22CB224F}" destId="{C54E3F2C-1783-4D2B-B37B-AD980CD4918B}" srcOrd="0" destOrd="0" presId="urn:microsoft.com/office/officeart/2005/8/layout/radial5"/>
    <dgm:cxn modelId="{71BD5767-1D27-45E3-AA1F-D4E45436A831}" srcId="{8A41107F-1CE0-4F29-ABD2-F6703C902465}" destId="{8D3FD745-C123-45B8-9CB8-94F98ABD9712}" srcOrd="0" destOrd="0" parTransId="{61149609-6780-4144-9D3F-99589D16255D}" sibTransId="{70541959-27BD-4B98-8BFA-4939392975CF}"/>
    <dgm:cxn modelId="{275C424C-6D0D-4FB4-A57C-7912CCE2A121}" type="presOf" srcId="{D9F5488C-8BBE-4CC0-B178-6A898C104F65}" destId="{F41D88B8-277B-47E8-8BE5-299C0C2BD5B2}" srcOrd="0" destOrd="0" presId="urn:microsoft.com/office/officeart/2005/8/layout/radial5"/>
    <dgm:cxn modelId="{E66EBE53-2AF4-4F9E-AA53-26FB8255B721}" type="presOf" srcId="{7EB5240C-A23B-4ED1-AF8C-08D039A1BD87}" destId="{F7DBAB2C-EC97-48FC-BD41-E53BB38F5250}" srcOrd="0" destOrd="0" presId="urn:microsoft.com/office/officeart/2005/8/layout/radial5"/>
    <dgm:cxn modelId="{7DF3968B-4393-4103-9DBA-446D1CE8B3BE}" srcId="{8D3FD745-C123-45B8-9CB8-94F98ABD9712}" destId="{BCE7B81A-2308-406F-A972-A57A22CB224F}" srcOrd="3" destOrd="0" parTransId="{64FC7851-D502-4B7B-9E16-E24D047546D2}" sibTransId="{AF5A700B-06F7-4660-B2A0-C398D618D649}"/>
    <dgm:cxn modelId="{E5893897-006F-4D80-A4C2-A3720878C7AB}" type="presOf" srcId="{64FC7851-D502-4B7B-9E16-E24D047546D2}" destId="{5E95438B-9D74-46D6-98A3-E42465AB4B1B}" srcOrd="0" destOrd="0" presId="urn:microsoft.com/office/officeart/2005/8/layout/radial5"/>
    <dgm:cxn modelId="{D88DBB9B-9510-4C0B-88A9-8B2A224FC209}" srcId="{8D3FD745-C123-45B8-9CB8-94F98ABD9712}" destId="{4FF81147-C30C-4B29-B71E-CD52F047B36C}" srcOrd="0" destOrd="0" parTransId="{4379CE41-C8C7-4873-9574-9FF8D1C43408}" sibTransId="{432C4E35-B18B-44A0-A680-DDC676CD73B8}"/>
    <dgm:cxn modelId="{1EB9C99F-E70B-44A6-AB51-9CF7C0ADD929}" type="presOf" srcId="{64FC7851-D502-4B7B-9E16-E24D047546D2}" destId="{AD329048-4645-4963-8B82-440431F30CCA}" srcOrd="1" destOrd="0" presId="urn:microsoft.com/office/officeart/2005/8/layout/radial5"/>
    <dgm:cxn modelId="{AC7512A6-E269-49B3-95DF-369C1B7C758A}" type="presOf" srcId="{B527DA6B-2565-47B6-92D2-32469D85767A}" destId="{66448202-9196-4851-BD0E-00A57B8FB2ED}" srcOrd="1" destOrd="0" presId="urn:microsoft.com/office/officeart/2005/8/layout/radial5"/>
    <dgm:cxn modelId="{07EAB1A9-4405-43E6-B47D-505261EE9AA2}" srcId="{8D3FD745-C123-45B8-9CB8-94F98ABD9712}" destId="{D9F5488C-8BBE-4CC0-B178-6A898C104F65}" srcOrd="4" destOrd="0" parTransId="{B527DA6B-2565-47B6-92D2-32469D85767A}" sibTransId="{04F00352-1A0B-4D21-A29E-AA1FF294135C}"/>
    <dgm:cxn modelId="{F24752AB-0618-4D3C-99F6-73C4D005C0D9}" type="presOf" srcId="{0FD1B628-1C0A-43E3-961C-193E02815400}" destId="{205391A7-B3B0-4C75-9E40-2BD0B9AB3D91}" srcOrd="0" destOrd="0" presId="urn:microsoft.com/office/officeart/2005/8/layout/radial5"/>
    <dgm:cxn modelId="{DAFA3BB1-16F3-4D49-8A57-AD0F959D0882}" type="presOf" srcId="{AAD9C279-3CA5-4720-AE91-15E8C6423C04}" destId="{FBAED405-8281-4C0B-B9BC-22B8C1A38BBF}" srcOrd="0" destOrd="0" presId="urn:microsoft.com/office/officeart/2005/8/layout/radial5"/>
    <dgm:cxn modelId="{CDB6E1B3-9A4F-4857-B77B-4BA22EB4FC30}" srcId="{8D3FD745-C123-45B8-9CB8-94F98ABD9712}" destId="{D55F5DE9-4F00-44C9-AA57-94015B981F57}" srcOrd="6" destOrd="0" parTransId="{4417E49E-6DBC-45BC-A97F-7038DC97B0A1}" sibTransId="{0E15B31B-5F79-4270-A3EA-9006E12E6FAE}"/>
    <dgm:cxn modelId="{F0C644B6-BE85-44F6-AABF-AC58B6E5B767}" type="presOf" srcId="{4417E49E-6DBC-45BC-A97F-7038DC97B0A1}" destId="{0B461C78-4C5F-4DA1-AE5C-02DBE2317449}" srcOrd="0" destOrd="0" presId="urn:microsoft.com/office/officeart/2005/8/layout/radial5"/>
    <dgm:cxn modelId="{BFF086B7-58F0-410F-88DC-72EB0F919D27}" type="presOf" srcId="{B527DA6B-2565-47B6-92D2-32469D85767A}" destId="{EA2C3FF7-A736-49C6-A893-7CD599428A4B}" srcOrd="0" destOrd="0" presId="urn:microsoft.com/office/officeart/2005/8/layout/radial5"/>
    <dgm:cxn modelId="{D0BEA5BE-3643-48CF-98C5-7EAC2E9E91CA}" type="presOf" srcId="{4FF81147-C30C-4B29-B71E-CD52F047B36C}" destId="{8AB9D076-03B4-4EE3-BD4C-9729F2439C52}" srcOrd="0" destOrd="0" presId="urn:microsoft.com/office/officeart/2005/8/layout/radial5"/>
    <dgm:cxn modelId="{A391B2D2-F8F3-4B17-9F6C-AFFA427337FF}" type="presOf" srcId="{7EB5240C-A23B-4ED1-AF8C-08D039A1BD87}" destId="{9975BDA7-A82B-4DA3-8BE6-2EE45743058D}" srcOrd="1" destOrd="0" presId="urn:microsoft.com/office/officeart/2005/8/layout/radial5"/>
    <dgm:cxn modelId="{818734E8-BC88-424D-95F9-E760CE0FB5F3}" type="presOf" srcId="{4417E49E-6DBC-45BC-A97F-7038DC97B0A1}" destId="{A71C08AC-3998-48DF-A2CF-70F98B77378F}" srcOrd="1" destOrd="0" presId="urn:microsoft.com/office/officeart/2005/8/layout/radial5"/>
    <dgm:cxn modelId="{466929EE-B61A-41C9-AE93-8440891C7468}" type="presOf" srcId="{ECB20B42-9F46-4AE4-B284-0332985EC83F}" destId="{4E2AB72A-ADCC-49EA-92E1-EED6D65B1171}" srcOrd="0" destOrd="0" presId="urn:microsoft.com/office/officeart/2005/8/layout/radial5"/>
    <dgm:cxn modelId="{27F656F3-F5FF-465A-9DC4-9363B7DB4847}" type="presOf" srcId="{8A41107F-1CE0-4F29-ABD2-F6703C902465}" destId="{7EFBAE5B-7706-4E31-A76E-369318D14BDC}" srcOrd="0" destOrd="0" presId="urn:microsoft.com/office/officeart/2005/8/layout/radial5"/>
    <dgm:cxn modelId="{ADFBA3F8-C4EF-49E6-B246-3FA637120DE8}" type="presOf" srcId="{D55F5DE9-4F00-44C9-AA57-94015B981F57}" destId="{582CB5B1-F90B-4062-A637-05C3AF4E4C02}" srcOrd="0" destOrd="0" presId="urn:microsoft.com/office/officeart/2005/8/layout/radial5"/>
    <dgm:cxn modelId="{D38E69C7-0179-4201-B0D3-543AB49A07FD}" type="presParOf" srcId="{7EFBAE5B-7706-4E31-A76E-369318D14BDC}" destId="{C55A01F2-3012-4E6A-AF4D-3C7CB78C31EC}" srcOrd="0" destOrd="0" presId="urn:microsoft.com/office/officeart/2005/8/layout/radial5"/>
    <dgm:cxn modelId="{4F218699-9069-4051-BDCF-8E49F16E520E}" type="presParOf" srcId="{7EFBAE5B-7706-4E31-A76E-369318D14BDC}" destId="{3AF6497F-AD03-4772-A8CC-F02811F3C5B1}" srcOrd="1" destOrd="0" presId="urn:microsoft.com/office/officeart/2005/8/layout/radial5"/>
    <dgm:cxn modelId="{739FFAAB-6435-4D9A-B22A-7982449BDA6F}" type="presParOf" srcId="{3AF6497F-AD03-4772-A8CC-F02811F3C5B1}" destId="{7BE9CE8C-5D2A-46B1-8D37-35188F3D4009}" srcOrd="0" destOrd="0" presId="urn:microsoft.com/office/officeart/2005/8/layout/radial5"/>
    <dgm:cxn modelId="{E18F98B2-A594-4BCC-A167-4417366D6FCF}" type="presParOf" srcId="{7EFBAE5B-7706-4E31-A76E-369318D14BDC}" destId="{8AB9D076-03B4-4EE3-BD4C-9729F2439C52}" srcOrd="2" destOrd="0" presId="urn:microsoft.com/office/officeart/2005/8/layout/radial5"/>
    <dgm:cxn modelId="{5FBB1908-6C4E-4F50-BB0E-116DC6903297}" type="presParOf" srcId="{7EFBAE5B-7706-4E31-A76E-369318D14BDC}" destId="{4E2AB72A-ADCC-49EA-92E1-EED6D65B1171}" srcOrd="3" destOrd="0" presId="urn:microsoft.com/office/officeart/2005/8/layout/radial5"/>
    <dgm:cxn modelId="{2C0C6C92-4497-424F-8A08-5A8792D961DC}" type="presParOf" srcId="{4E2AB72A-ADCC-49EA-92E1-EED6D65B1171}" destId="{DFD073BC-6DC0-4D66-8949-350FAC76AC69}" srcOrd="0" destOrd="0" presId="urn:microsoft.com/office/officeart/2005/8/layout/radial5"/>
    <dgm:cxn modelId="{C89ADBED-DABC-459A-AD3F-B550846347D8}" type="presParOf" srcId="{7EFBAE5B-7706-4E31-A76E-369318D14BDC}" destId="{005429CF-4028-4908-BC9A-E82C0FC95D92}" srcOrd="4" destOrd="0" presId="urn:microsoft.com/office/officeart/2005/8/layout/radial5"/>
    <dgm:cxn modelId="{2CBD044D-ACEB-438F-B831-6AC43A76CD6D}" type="presParOf" srcId="{7EFBAE5B-7706-4E31-A76E-369318D14BDC}" destId="{408D08D6-3D87-4B8E-8B47-549D22302B76}" srcOrd="5" destOrd="0" presId="urn:microsoft.com/office/officeart/2005/8/layout/radial5"/>
    <dgm:cxn modelId="{AE3C7AFE-8D33-4699-9690-759674F122D2}" type="presParOf" srcId="{408D08D6-3D87-4B8E-8B47-549D22302B76}" destId="{99BC6032-D96F-40F1-AEE6-E86550B94476}" srcOrd="0" destOrd="0" presId="urn:microsoft.com/office/officeart/2005/8/layout/radial5"/>
    <dgm:cxn modelId="{4BE8B018-44AC-42D9-BBC2-C8AC436D8D30}" type="presParOf" srcId="{7EFBAE5B-7706-4E31-A76E-369318D14BDC}" destId="{205391A7-B3B0-4C75-9E40-2BD0B9AB3D91}" srcOrd="6" destOrd="0" presId="urn:microsoft.com/office/officeart/2005/8/layout/radial5"/>
    <dgm:cxn modelId="{4C5CB56A-EC9A-4454-BD88-500106C35F49}" type="presParOf" srcId="{7EFBAE5B-7706-4E31-A76E-369318D14BDC}" destId="{5E95438B-9D74-46D6-98A3-E42465AB4B1B}" srcOrd="7" destOrd="0" presId="urn:microsoft.com/office/officeart/2005/8/layout/radial5"/>
    <dgm:cxn modelId="{A38EBD30-21E7-44AF-9C1B-A4E472663636}" type="presParOf" srcId="{5E95438B-9D74-46D6-98A3-E42465AB4B1B}" destId="{AD329048-4645-4963-8B82-440431F30CCA}" srcOrd="0" destOrd="0" presId="urn:microsoft.com/office/officeart/2005/8/layout/radial5"/>
    <dgm:cxn modelId="{4E52B53C-A4F3-4726-B3BC-3AFBD567F62F}" type="presParOf" srcId="{7EFBAE5B-7706-4E31-A76E-369318D14BDC}" destId="{C54E3F2C-1783-4D2B-B37B-AD980CD4918B}" srcOrd="8" destOrd="0" presId="urn:microsoft.com/office/officeart/2005/8/layout/radial5"/>
    <dgm:cxn modelId="{63DC57C1-A25C-4E13-8A90-7319FFDEB837}" type="presParOf" srcId="{7EFBAE5B-7706-4E31-A76E-369318D14BDC}" destId="{EA2C3FF7-A736-49C6-A893-7CD599428A4B}" srcOrd="9" destOrd="0" presId="urn:microsoft.com/office/officeart/2005/8/layout/radial5"/>
    <dgm:cxn modelId="{C44C377B-E6B3-496F-8158-EBE561AED1DB}" type="presParOf" srcId="{EA2C3FF7-A736-49C6-A893-7CD599428A4B}" destId="{66448202-9196-4851-BD0E-00A57B8FB2ED}" srcOrd="0" destOrd="0" presId="urn:microsoft.com/office/officeart/2005/8/layout/radial5"/>
    <dgm:cxn modelId="{4ED6C845-BDE5-4975-A610-26515E16C7A2}" type="presParOf" srcId="{7EFBAE5B-7706-4E31-A76E-369318D14BDC}" destId="{F41D88B8-277B-47E8-8BE5-299C0C2BD5B2}" srcOrd="10" destOrd="0" presId="urn:microsoft.com/office/officeart/2005/8/layout/radial5"/>
    <dgm:cxn modelId="{B6108AFD-F465-4CB1-A429-81C277155C56}" type="presParOf" srcId="{7EFBAE5B-7706-4E31-A76E-369318D14BDC}" destId="{F7DBAB2C-EC97-48FC-BD41-E53BB38F5250}" srcOrd="11" destOrd="0" presId="urn:microsoft.com/office/officeart/2005/8/layout/radial5"/>
    <dgm:cxn modelId="{18203FBF-09D2-49EB-9207-F49E5F6D0ABB}" type="presParOf" srcId="{F7DBAB2C-EC97-48FC-BD41-E53BB38F5250}" destId="{9975BDA7-A82B-4DA3-8BE6-2EE45743058D}" srcOrd="0" destOrd="0" presId="urn:microsoft.com/office/officeart/2005/8/layout/radial5"/>
    <dgm:cxn modelId="{27A0FAD0-D42F-4E78-BF1D-F7FAAEF2C788}" type="presParOf" srcId="{7EFBAE5B-7706-4E31-A76E-369318D14BDC}" destId="{FBAED405-8281-4C0B-B9BC-22B8C1A38BBF}" srcOrd="12" destOrd="0" presId="urn:microsoft.com/office/officeart/2005/8/layout/radial5"/>
    <dgm:cxn modelId="{7BD66748-02E9-4F46-8C0A-02B3CED9A75B}" type="presParOf" srcId="{7EFBAE5B-7706-4E31-A76E-369318D14BDC}" destId="{0B461C78-4C5F-4DA1-AE5C-02DBE2317449}" srcOrd="13" destOrd="0" presId="urn:microsoft.com/office/officeart/2005/8/layout/radial5"/>
    <dgm:cxn modelId="{41A2AB09-1F9B-451B-ABA4-CAFB17E7EF7A}" type="presParOf" srcId="{0B461C78-4C5F-4DA1-AE5C-02DBE2317449}" destId="{A71C08AC-3998-48DF-A2CF-70F98B77378F}" srcOrd="0" destOrd="0" presId="urn:microsoft.com/office/officeart/2005/8/layout/radial5"/>
    <dgm:cxn modelId="{9E3686A7-F432-4C60-832D-D6B166042763}" type="presParOf" srcId="{7EFBAE5B-7706-4E31-A76E-369318D14BDC}" destId="{582CB5B1-F90B-4062-A637-05C3AF4E4C02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5079B1-8593-468F-9773-5CCA576AA4A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D9778ED3-3DCB-4514-9983-821ABCCFB654}">
      <dgm:prSet phldrT="[Texto]" custT="1"/>
      <dgm:spPr/>
      <dgm:t>
        <a:bodyPr anchor="ctr"/>
        <a:lstStyle/>
        <a:p>
          <a:r>
            <a:rPr lang="es-CO" sz="4400" dirty="0"/>
            <a:t>Tipos de integridad</a:t>
          </a:r>
        </a:p>
      </dgm:t>
    </dgm:pt>
    <dgm:pt modelId="{2C7A8859-9C9A-4130-AE61-FDB392FFA201}" type="parTrans" cxnId="{10C3DAC1-EF02-4350-83CC-678D7328E22B}">
      <dgm:prSet/>
      <dgm:spPr/>
      <dgm:t>
        <a:bodyPr/>
        <a:lstStyle/>
        <a:p>
          <a:endParaRPr lang="es-CO"/>
        </a:p>
      </dgm:t>
    </dgm:pt>
    <dgm:pt modelId="{FC8ABF9D-B596-4C29-94E7-9482F722C1CC}" type="sibTrans" cxnId="{10C3DAC1-EF02-4350-83CC-678D7328E22B}">
      <dgm:prSet/>
      <dgm:spPr/>
      <dgm:t>
        <a:bodyPr/>
        <a:lstStyle/>
        <a:p>
          <a:endParaRPr lang="es-CO"/>
        </a:p>
      </dgm:t>
    </dgm:pt>
    <dgm:pt modelId="{456A5428-0CFD-41DB-A367-3EAF6B666C95}">
      <dgm:prSet phldrT="[Texto]" custT="1"/>
      <dgm:spPr/>
      <dgm:t>
        <a:bodyPr/>
        <a:lstStyle/>
        <a:p>
          <a:pPr>
            <a:buNone/>
          </a:pPr>
          <a:r>
            <a:rPr lang="es-CO" sz="3600" dirty="0"/>
            <a:t>De entidad</a:t>
          </a:r>
        </a:p>
        <a:p>
          <a:pPr>
            <a:buNone/>
          </a:pPr>
          <a:r>
            <a:rPr lang="es-CO" sz="1400" dirty="0"/>
            <a:t>- En una tabla, las filas son definidas como entidades únicas.</a:t>
          </a:r>
        </a:p>
        <a:p>
          <a:pPr>
            <a:buNone/>
          </a:pPr>
          <a:r>
            <a:rPr lang="es-CO" sz="1400" dirty="0"/>
            <a:t>- Exige la integridad de las columnas, o la clave principal de una tabla.</a:t>
          </a:r>
        </a:p>
      </dgm:t>
    </dgm:pt>
    <dgm:pt modelId="{7AA4A8B1-F34F-4604-B050-4D854BABC259}" type="parTrans" cxnId="{C8808A5D-1BC0-472C-A576-CB80CD5B2D4F}">
      <dgm:prSet/>
      <dgm:spPr/>
      <dgm:t>
        <a:bodyPr/>
        <a:lstStyle/>
        <a:p>
          <a:endParaRPr lang="es-CO"/>
        </a:p>
      </dgm:t>
    </dgm:pt>
    <dgm:pt modelId="{7A50C011-82DD-4F09-A1FB-14FBA3665E06}" type="sibTrans" cxnId="{C8808A5D-1BC0-472C-A576-CB80CD5B2D4F}">
      <dgm:prSet/>
      <dgm:spPr/>
      <dgm:t>
        <a:bodyPr/>
        <a:lstStyle/>
        <a:p>
          <a:endParaRPr lang="es-CO"/>
        </a:p>
      </dgm:t>
    </dgm:pt>
    <dgm:pt modelId="{4650BC39-7CD4-4F5A-991D-88541F8B671E}">
      <dgm:prSet phldrT="[Texto]" custT="1"/>
      <dgm:spPr/>
      <dgm:t>
        <a:bodyPr/>
        <a:lstStyle/>
        <a:p>
          <a:r>
            <a:rPr lang="es-CO" sz="3600" dirty="0"/>
            <a:t>De dominio</a:t>
          </a:r>
        </a:p>
        <a:p>
          <a:r>
            <a:rPr lang="es-CO" sz="1400" dirty="0"/>
            <a:t>- En cada columna, todas las entradas deben ser válidas gracias a la integridad de la misma.</a:t>
          </a:r>
        </a:p>
        <a:p>
          <a:r>
            <a:rPr lang="es-CO" sz="1400" dirty="0"/>
            <a:t>-Se puede</a:t>
          </a:r>
          <a:r>
            <a:rPr lang="es-CO" sz="1400" b="0" dirty="0"/>
            <a:t> restringir el tipo  y/o el valor del dato de la columna (CHECK).</a:t>
          </a:r>
        </a:p>
        <a:p>
          <a:endParaRPr lang="es-CO" sz="4000" dirty="0"/>
        </a:p>
      </dgm:t>
    </dgm:pt>
    <dgm:pt modelId="{2283AB77-1927-484C-AFBB-8B7BFFB3725B}" type="parTrans" cxnId="{7A29C14B-DCB5-4710-955C-AC77F009F733}">
      <dgm:prSet/>
      <dgm:spPr/>
      <dgm:t>
        <a:bodyPr/>
        <a:lstStyle/>
        <a:p>
          <a:endParaRPr lang="es-CO"/>
        </a:p>
      </dgm:t>
    </dgm:pt>
    <dgm:pt modelId="{45C8C9D7-1638-4404-94CC-F6F2771A68A8}" type="sibTrans" cxnId="{7A29C14B-DCB5-4710-955C-AC77F009F733}">
      <dgm:prSet/>
      <dgm:spPr/>
      <dgm:t>
        <a:bodyPr/>
        <a:lstStyle/>
        <a:p>
          <a:endParaRPr lang="es-CO"/>
        </a:p>
      </dgm:t>
    </dgm:pt>
    <dgm:pt modelId="{608F55CF-C290-4FFA-8D64-1E1EE2DB93E2}">
      <dgm:prSet phldrT="[Texto]" custT="1"/>
      <dgm:spPr/>
      <dgm:t>
        <a:bodyPr/>
        <a:lstStyle/>
        <a:p>
          <a:r>
            <a:rPr lang="es-CO" sz="3600" dirty="0"/>
            <a:t>Referencial</a:t>
          </a:r>
        </a:p>
        <a:p>
          <a:r>
            <a:rPr lang="es-CO" sz="1400" dirty="0"/>
            <a:t>-En todas las tablas que se relacionan entre sí, las entradas deben ser coherentes entre sí.</a:t>
          </a:r>
        </a:p>
        <a:p>
          <a:r>
            <a:rPr lang="es-CO" sz="1400" dirty="0"/>
            <a:t>-A la hora de eliminar y/o modificar filas, las relaciones entre las tablas deben seguir siendo coherentes.</a:t>
          </a:r>
        </a:p>
      </dgm:t>
    </dgm:pt>
    <dgm:pt modelId="{610FC21D-D2F0-439E-8A94-23FD38888698}" type="parTrans" cxnId="{02B83648-8FE5-4E74-8BD8-91824919EAAF}">
      <dgm:prSet/>
      <dgm:spPr/>
      <dgm:t>
        <a:bodyPr/>
        <a:lstStyle/>
        <a:p>
          <a:endParaRPr lang="es-CO"/>
        </a:p>
      </dgm:t>
    </dgm:pt>
    <dgm:pt modelId="{346DFE97-522D-4ABF-BB4E-D6DB6E9ED391}" type="sibTrans" cxnId="{02B83648-8FE5-4E74-8BD8-91824919EAAF}">
      <dgm:prSet/>
      <dgm:spPr/>
      <dgm:t>
        <a:bodyPr/>
        <a:lstStyle/>
        <a:p>
          <a:endParaRPr lang="es-CO"/>
        </a:p>
      </dgm:t>
    </dgm:pt>
    <dgm:pt modelId="{6A283326-3B14-4EB5-BE3A-8D399DAACEB9}" type="pres">
      <dgm:prSet presAssocID="{415079B1-8593-468F-9773-5CCA576AA4AF}" presName="vert0" presStyleCnt="0">
        <dgm:presLayoutVars>
          <dgm:dir/>
          <dgm:animOne val="branch"/>
          <dgm:animLvl val="lvl"/>
        </dgm:presLayoutVars>
      </dgm:prSet>
      <dgm:spPr/>
    </dgm:pt>
    <dgm:pt modelId="{4DB95634-3DE4-4442-8EDA-24D3EE012066}" type="pres">
      <dgm:prSet presAssocID="{D9778ED3-3DCB-4514-9983-821ABCCFB654}" presName="thickLine" presStyleLbl="alignNode1" presStyleIdx="0" presStyleCnt="1"/>
      <dgm:spPr/>
    </dgm:pt>
    <dgm:pt modelId="{B1A4808E-D2C4-4CBF-A788-04A1E930EE9B}" type="pres">
      <dgm:prSet presAssocID="{D9778ED3-3DCB-4514-9983-821ABCCFB654}" presName="horz1" presStyleCnt="0"/>
      <dgm:spPr/>
    </dgm:pt>
    <dgm:pt modelId="{545D6229-A658-47DD-AA2B-803ADD3C2817}" type="pres">
      <dgm:prSet presAssocID="{D9778ED3-3DCB-4514-9983-821ABCCFB654}" presName="tx1" presStyleLbl="revTx" presStyleIdx="0" presStyleCnt="4" custScaleX="209382"/>
      <dgm:spPr/>
    </dgm:pt>
    <dgm:pt modelId="{4F655223-0752-4AA4-BE12-6E23C826E7A8}" type="pres">
      <dgm:prSet presAssocID="{D9778ED3-3DCB-4514-9983-821ABCCFB654}" presName="vert1" presStyleCnt="0"/>
      <dgm:spPr/>
    </dgm:pt>
    <dgm:pt modelId="{8BA726AC-81D1-4BB5-B24B-F7F910B22DFD}" type="pres">
      <dgm:prSet presAssocID="{456A5428-0CFD-41DB-A367-3EAF6B666C95}" presName="vertSpace2a" presStyleCnt="0"/>
      <dgm:spPr/>
    </dgm:pt>
    <dgm:pt modelId="{2DF06AF4-B8F2-4A7C-BFDF-81C4AAEDD064}" type="pres">
      <dgm:prSet presAssocID="{456A5428-0CFD-41DB-A367-3EAF6B666C95}" presName="horz2" presStyleCnt="0"/>
      <dgm:spPr/>
    </dgm:pt>
    <dgm:pt modelId="{A90367DD-CA71-410F-8741-006FD8CED6B0}" type="pres">
      <dgm:prSet presAssocID="{456A5428-0CFD-41DB-A367-3EAF6B666C95}" presName="horzSpace2" presStyleCnt="0"/>
      <dgm:spPr/>
    </dgm:pt>
    <dgm:pt modelId="{664DA0E9-A67F-44B8-8E40-6DFE466782CD}" type="pres">
      <dgm:prSet presAssocID="{456A5428-0CFD-41DB-A367-3EAF6B666C95}" presName="tx2" presStyleLbl="revTx" presStyleIdx="1" presStyleCnt="4"/>
      <dgm:spPr/>
    </dgm:pt>
    <dgm:pt modelId="{669EB1C8-F75A-440B-8C78-653ABE1F4F81}" type="pres">
      <dgm:prSet presAssocID="{456A5428-0CFD-41DB-A367-3EAF6B666C95}" presName="vert2" presStyleCnt="0"/>
      <dgm:spPr/>
    </dgm:pt>
    <dgm:pt modelId="{3C3B3D23-C665-4605-BFBC-57B1AF553BA4}" type="pres">
      <dgm:prSet presAssocID="{456A5428-0CFD-41DB-A367-3EAF6B666C95}" presName="thinLine2b" presStyleLbl="callout" presStyleIdx="0" presStyleCnt="3"/>
      <dgm:spPr/>
    </dgm:pt>
    <dgm:pt modelId="{B03A66E0-D750-408C-AC62-C5BB3D90FA7E}" type="pres">
      <dgm:prSet presAssocID="{456A5428-0CFD-41DB-A367-3EAF6B666C95}" presName="vertSpace2b" presStyleCnt="0"/>
      <dgm:spPr/>
    </dgm:pt>
    <dgm:pt modelId="{2B74B283-92A4-4B92-89B6-F5F980CE88F7}" type="pres">
      <dgm:prSet presAssocID="{4650BC39-7CD4-4F5A-991D-88541F8B671E}" presName="horz2" presStyleCnt="0"/>
      <dgm:spPr/>
    </dgm:pt>
    <dgm:pt modelId="{5D248971-DB4D-4672-BF72-7F13410164A5}" type="pres">
      <dgm:prSet presAssocID="{4650BC39-7CD4-4F5A-991D-88541F8B671E}" presName="horzSpace2" presStyleCnt="0"/>
      <dgm:spPr/>
    </dgm:pt>
    <dgm:pt modelId="{845FC678-FE3F-404A-95DE-CF4904BD4578}" type="pres">
      <dgm:prSet presAssocID="{4650BC39-7CD4-4F5A-991D-88541F8B671E}" presName="tx2" presStyleLbl="revTx" presStyleIdx="2" presStyleCnt="4"/>
      <dgm:spPr/>
    </dgm:pt>
    <dgm:pt modelId="{83EEDAC2-D225-47EE-AF38-9758E34DB166}" type="pres">
      <dgm:prSet presAssocID="{4650BC39-7CD4-4F5A-991D-88541F8B671E}" presName="vert2" presStyleCnt="0"/>
      <dgm:spPr/>
    </dgm:pt>
    <dgm:pt modelId="{C2BFF196-8FA7-4914-BA01-252F2FE3C257}" type="pres">
      <dgm:prSet presAssocID="{4650BC39-7CD4-4F5A-991D-88541F8B671E}" presName="thinLine2b" presStyleLbl="callout" presStyleIdx="1" presStyleCnt="3"/>
      <dgm:spPr/>
    </dgm:pt>
    <dgm:pt modelId="{2B70AF91-E569-488C-9B69-9432495F6C23}" type="pres">
      <dgm:prSet presAssocID="{4650BC39-7CD4-4F5A-991D-88541F8B671E}" presName="vertSpace2b" presStyleCnt="0"/>
      <dgm:spPr/>
    </dgm:pt>
    <dgm:pt modelId="{A46A6FC9-AF78-4BAF-B4DD-3D64C0D4DFE7}" type="pres">
      <dgm:prSet presAssocID="{608F55CF-C290-4FFA-8D64-1E1EE2DB93E2}" presName="horz2" presStyleCnt="0"/>
      <dgm:spPr/>
    </dgm:pt>
    <dgm:pt modelId="{C64E3810-6458-4369-A462-1E9BADD4B873}" type="pres">
      <dgm:prSet presAssocID="{608F55CF-C290-4FFA-8D64-1E1EE2DB93E2}" presName="horzSpace2" presStyleCnt="0"/>
      <dgm:spPr/>
    </dgm:pt>
    <dgm:pt modelId="{15DEB131-E49C-413B-96DB-EF66B1C55F43}" type="pres">
      <dgm:prSet presAssocID="{608F55CF-C290-4FFA-8D64-1E1EE2DB93E2}" presName="tx2" presStyleLbl="revTx" presStyleIdx="3" presStyleCnt="4"/>
      <dgm:spPr/>
    </dgm:pt>
    <dgm:pt modelId="{C2C0338E-16C4-4D54-84D6-C661B92E9C73}" type="pres">
      <dgm:prSet presAssocID="{608F55CF-C290-4FFA-8D64-1E1EE2DB93E2}" presName="vert2" presStyleCnt="0"/>
      <dgm:spPr/>
    </dgm:pt>
    <dgm:pt modelId="{D138AAD9-ED67-441B-B4A1-8616F6B06E58}" type="pres">
      <dgm:prSet presAssocID="{608F55CF-C290-4FFA-8D64-1E1EE2DB93E2}" presName="thinLine2b" presStyleLbl="callout" presStyleIdx="2" presStyleCnt="3"/>
      <dgm:spPr/>
    </dgm:pt>
    <dgm:pt modelId="{6E9B9C31-3591-48E7-93E3-1E240C4B3DF6}" type="pres">
      <dgm:prSet presAssocID="{608F55CF-C290-4FFA-8D64-1E1EE2DB93E2}" presName="vertSpace2b" presStyleCnt="0"/>
      <dgm:spPr/>
    </dgm:pt>
  </dgm:ptLst>
  <dgm:cxnLst>
    <dgm:cxn modelId="{027E1802-3F27-4CC2-A728-F2F11615B5F0}" type="presOf" srcId="{456A5428-0CFD-41DB-A367-3EAF6B666C95}" destId="{664DA0E9-A67F-44B8-8E40-6DFE466782CD}" srcOrd="0" destOrd="0" presId="urn:microsoft.com/office/officeart/2008/layout/LinedList"/>
    <dgm:cxn modelId="{C8808A5D-1BC0-472C-A576-CB80CD5B2D4F}" srcId="{D9778ED3-3DCB-4514-9983-821ABCCFB654}" destId="{456A5428-0CFD-41DB-A367-3EAF6B666C95}" srcOrd="0" destOrd="0" parTransId="{7AA4A8B1-F34F-4604-B050-4D854BABC259}" sibTransId="{7A50C011-82DD-4F09-A1FB-14FBA3665E06}"/>
    <dgm:cxn modelId="{7CF61445-0152-4ECA-9E59-A19DE4724BAA}" type="presOf" srcId="{4650BC39-7CD4-4F5A-991D-88541F8B671E}" destId="{845FC678-FE3F-404A-95DE-CF4904BD4578}" srcOrd="0" destOrd="0" presId="urn:microsoft.com/office/officeart/2008/layout/LinedList"/>
    <dgm:cxn modelId="{02B83648-8FE5-4E74-8BD8-91824919EAAF}" srcId="{D9778ED3-3DCB-4514-9983-821ABCCFB654}" destId="{608F55CF-C290-4FFA-8D64-1E1EE2DB93E2}" srcOrd="2" destOrd="0" parTransId="{610FC21D-D2F0-439E-8A94-23FD38888698}" sibTransId="{346DFE97-522D-4ABF-BB4E-D6DB6E9ED391}"/>
    <dgm:cxn modelId="{FF34B349-09AF-48CD-AB3D-D985B9540900}" type="presOf" srcId="{608F55CF-C290-4FFA-8D64-1E1EE2DB93E2}" destId="{15DEB131-E49C-413B-96DB-EF66B1C55F43}" srcOrd="0" destOrd="0" presId="urn:microsoft.com/office/officeart/2008/layout/LinedList"/>
    <dgm:cxn modelId="{7A29C14B-DCB5-4710-955C-AC77F009F733}" srcId="{D9778ED3-3DCB-4514-9983-821ABCCFB654}" destId="{4650BC39-7CD4-4F5A-991D-88541F8B671E}" srcOrd="1" destOrd="0" parTransId="{2283AB77-1927-484C-AFBB-8B7BFFB3725B}" sibTransId="{45C8C9D7-1638-4404-94CC-F6F2771A68A8}"/>
    <dgm:cxn modelId="{71154F9C-4202-4041-8F5A-31695031F1CE}" type="presOf" srcId="{415079B1-8593-468F-9773-5CCA576AA4AF}" destId="{6A283326-3B14-4EB5-BE3A-8D399DAACEB9}" srcOrd="0" destOrd="0" presId="urn:microsoft.com/office/officeart/2008/layout/LinedList"/>
    <dgm:cxn modelId="{10C3DAC1-EF02-4350-83CC-678D7328E22B}" srcId="{415079B1-8593-468F-9773-5CCA576AA4AF}" destId="{D9778ED3-3DCB-4514-9983-821ABCCFB654}" srcOrd="0" destOrd="0" parTransId="{2C7A8859-9C9A-4130-AE61-FDB392FFA201}" sibTransId="{FC8ABF9D-B596-4C29-94E7-9482F722C1CC}"/>
    <dgm:cxn modelId="{82FC37C3-502D-46F8-A433-5133F1FE08C4}" type="presOf" srcId="{D9778ED3-3DCB-4514-9983-821ABCCFB654}" destId="{545D6229-A658-47DD-AA2B-803ADD3C2817}" srcOrd="0" destOrd="0" presId="urn:microsoft.com/office/officeart/2008/layout/LinedList"/>
    <dgm:cxn modelId="{ABFFACA4-C76D-4B9A-B497-DCE73F940C6E}" type="presParOf" srcId="{6A283326-3B14-4EB5-BE3A-8D399DAACEB9}" destId="{4DB95634-3DE4-4442-8EDA-24D3EE012066}" srcOrd="0" destOrd="0" presId="urn:microsoft.com/office/officeart/2008/layout/LinedList"/>
    <dgm:cxn modelId="{EA22C229-0DD3-4768-B921-E418A8571875}" type="presParOf" srcId="{6A283326-3B14-4EB5-BE3A-8D399DAACEB9}" destId="{B1A4808E-D2C4-4CBF-A788-04A1E930EE9B}" srcOrd="1" destOrd="0" presId="urn:microsoft.com/office/officeart/2008/layout/LinedList"/>
    <dgm:cxn modelId="{34C0B47C-74BD-4D95-9BC7-05C7673D328D}" type="presParOf" srcId="{B1A4808E-D2C4-4CBF-A788-04A1E930EE9B}" destId="{545D6229-A658-47DD-AA2B-803ADD3C2817}" srcOrd="0" destOrd="0" presId="urn:microsoft.com/office/officeart/2008/layout/LinedList"/>
    <dgm:cxn modelId="{B733FED6-A5CD-4A8E-A58F-1E19D1CBFC6E}" type="presParOf" srcId="{B1A4808E-D2C4-4CBF-A788-04A1E930EE9B}" destId="{4F655223-0752-4AA4-BE12-6E23C826E7A8}" srcOrd="1" destOrd="0" presId="urn:microsoft.com/office/officeart/2008/layout/LinedList"/>
    <dgm:cxn modelId="{E368A485-C913-4CFA-B4DB-8CBEEF974A51}" type="presParOf" srcId="{4F655223-0752-4AA4-BE12-6E23C826E7A8}" destId="{8BA726AC-81D1-4BB5-B24B-F7F910B22DFD}" srcOrd="0" destOrd="0" presId="urn:microsoft.com/office/officeart/2008/layout/LinedList"/>
    <dgm:cxn modelId="{7350E40D-6710-4ACF-969D-8F47D6E4E9F2}" type="presParOf" srcId="{4F655223-0752-4AA4-BE12-6E23C826E7A8}" destId="{2DF06AF4-B8F2-4A7C-BFDF-81C4AAEDD064}" srcOrd="1" destOrd="0" presId="urn:microsoft.com/office/officeart/2008/layout/LinedList"/>
    <dgm:cxn modelId="{F2DD2B3F-DAF7-465F-BFEF-78E4D42BC92E}" type="presParOf" srcId="{2DF06AF4-B8F2-4A7C-BFDF-81C4AAEDD064}" destId="{A90367DD-CA71-410F-8741-006FD8CED6B0}" srcOrd="0" destOrd="0" presId="urn:microsoft.com/office/officeart/2008/layout/LinedList"/>
    <dgm:cxn modelId="{636764BF-A0A7-4449-BC7B-4431C46F29CE}" type="presParOf" srcId="{2DF06AF4-B8F2-4A7C-BFDF-81C4AAEDD064}" destId="{664DA0E9-A67F-44B8-8E40-6DFE466782CD}" srcOrd="1" destOrd="0" presId="urn:microsoft.com/office/officeart/2008/layout/LinedList"/>
    <dgm:cxn modelId="{F5547E7D-BFA2-44B9-BF0B-E9837BA5D5C7}" type="presParOf" srcId="{2DF06AF4-B8F2-4A7C-BFDF-81C4AAEDD064}" destId="{669EB1C8-F75A-440B-8C78-653ABE1F4F81}" srcOrd="2" destOrd="0" presId="urn:microsoft.com/office/officeart/2008/layout/LinedList"/>
    <dgm:cxn modelId="{CF0A42E3-89CA-4AB9-AF6E-D292D634A5B4}" type="presParOf" srcId="{4F655223-0752-4AA4-BE12-6E23C826E7A8}" destId="{3C3B3D23-C665-4605-BFBC-57B1AF553BA4}" srcOrd="2" destOrd="0" presId="urn:microsoft.com/office/officeart/2008/layout/LinedList"/>
    <dgm:cxn modelId="{43DB2F80-764C-49B4-B7A7-6A1BA4EAD2CA}" type="presParOf" srcId="{4F655223-0752-4AA4-BE12-6E23C826E7A8}" destId="{B03A66E0-D750-408C-AC62-C5BB3D90FA7E}" srcOrd="3" destOrd="0" presId="urn:microsoft.com/office/officeart/2008/layout/LinedList"/>
    <dgm:cxn modelId="{31C9CFE1-8909-4D9C-A0BB-0211B800AA74}" type="presParOf" srcId="{4F655223-0752-4AA4-BE12-6E23C826E7A8}" destId="{2B74B283-92A4-4B92-89B6-F5F980CE88F7}" srcOrd="4" destOrd="0" presId="urn:microsoft.com/office/officeart/2008/layout/LinedList"/>
    <dgm:cxn modelId="{7B016BE8-1233-4C40-8D55-D58A5FC431E8}" type="presParOf" srcId="{2B74B283-92A4-4B92-89B6-F5F980CE88F7}" destId="{5D248971-DB4D-4672-BF72-7F13410164A5}" srcOrd="0" destOrd="0" presId="urn:microsoft.com/office/officeart/2008/layout/LinedList"/>
    <dgm:cxn modelId="{CBA3662F-B266-44DF-81C1-7991B9E4B66D}" type="presParOf" srcId="{2B74B283-92A4-4B92-89B6-F5F980CE88F7}" destId="{845FC678-FE3F-404A-95DE-CF4904BD4578}" srcOrd="1" destOrd="0" presId="urn:microsoft.com/office/officeart/2008/layout/LinedList"/>
    <dgm:cxn modelId="{DA6ABB72-3E1B-47CE-BAC9-E836D4FE3A2A}" type="presParOf" srcId="{2B74B283-92A4-4B92-89B6-F5F980CE88F7}" destId="{83EEDAC2-D225-47EE-AF38-9758E34DB166}" srcOrd="2" destOrd="0" presId="urn:microsoft.com/office/officeart/2008/layout/LinedList"/>
    <dgm:cxn modelId="{582EB307-270F-4925-B90F-5EFE572B2D5F}" type="presParOf" srcId="{4F655223-0752-4AA4-BE12-6E23C826E7A8}" destId="{C2BFF196-8FA7-4914-BA01-252F2FE3C257}" srcOrd="5" destOrd="0" presId="urn:microsoft.com/office/officeart/2008/layout/LinedList"/>
    <dgm:cxn modelId="{0BE88B84-57E3-42D1-8EAC-64203F7CAF05}" type="presParOf" srcId="{4F655223-0752-4AA4-BE12-6E23C826E7A8}" destId="{2B70AF91-E569-488C-9B69-9432495F6C23}" srcOrd="6" destOrd="0" presId="urn:microsoft.com/office/officeart/2008/layout/LinedList"/>
    <dgm:cxn modelId="{39F495C9-ABDE-433C-ABF3-F3EFFC58AEB5}" type="presParOf" srcId="{4F655223-0752-4AA4-BE12-6E23C826E7A8}" destId="{A46A6FC9-AF78-4BAF-B4DD-3D64C0D4DFE7}" srcOrd="7" destOrd="0" presId="urn:microsoft.com/office/officeart/2008/layout/LinedList"/>
    <dgm:cxn modelId="{66B7FC63-69F8-464D-B0C7-E9ECA9D1B4BA}" type="presParOf" srcId="{A46A6FC9-AF78-4BAF-B4DD-3D64C0D4DFE7}" destId="{C64E3810-6458-4369-A462-1E9BADD4B873}" srcOrd="0" destOrd="0" presId="urn:microsoft.com/office/officeart/2008/layout/LinedList"/>
    <dgm:cxn modelId="{3626D3F5-C1BE-4920-8F6D-F1E62DB5CF8A}" type="presParOf" srcId="{A46A6FC9-AF78-4BAF-B4DD-3D64C0D4DFE7}" destId="{15DEB131-E49C-413B-96DB-EF66B1C55F43}" srcOrd="1" destOrd="0" presId="urn:microsoft.com/office/officeart/2008/layout/LinedList"/>
    <dgm:cxn modelId="{2EF40571-B6BF-47A9-A233-A9EB14331E90}" type="presParOf" srcId="{A46A6FC9-AF78-4BAF-B4DD-3D64C0D4DFE7}" destId="{C2C0338E-16C4-4D54-84D6-C661B92E9C73}" srcOrd="2" destOrd="0" presId="urn:microsoft.com/office/officeart/2008/layout/LinedList"/>
    <dgm:cxn modelId="{FADA9995-745C-46A5-9F14-0BA46AA20D46}" type="presParOf" srcId="{4F655223-0752-4AA4-BE12-6E23C826E7A8}" destId="{D138AAD9-ED67-441B-B4A1-8616F6B06E58}" srcOrd="8" destOrd="0" presId="urn:microsoft.com/office/officeart/2008/layout/LinedList"/>
    <dgm:cxn modelId="{C8FE4371-954B-4450-ADE4-8CD0FF181A48}" type="presParOf" srcId="{4F655223-0752-4AA4-BE12-6E23C826E7A8}" destId="{6E9B9C31-3591-48E7-93E3-1E240C4B3DF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A66399-0179-4CF9-BFA9-643BA0B4ABB0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7D9F9D6A-A1A8-4213-9D28-C8100E01A9E2}">
      <dgm:prSet phldrT="[Texto]"/>
      <dgm:spPr/>
      <dgm:t>
        <a:bodyPr/>
        <a:lstStyle/>
        <a:p>
          <a:r>
            <a:rPr lang="es-CO" dirty="0"/>
            <a:t>Modificación errónea de las tablas, debida a errores humanos (filas o columnas eliminadas, datos puestos de manera incorrecta, </a:t>
          </a:r>
          <a:r>
            <a:rPr lang="es-CO" dirty="0" err="1"/>
            <a:t>etc</a:t>
          </a:r>
          <a:r>
            <a:rPr lang="es-CO" dirty="0"/>
            <a:t>…).</a:t>
          </a:r>
        </a:p>
      </dgm:t>
    </dgm:pt>
    <dgm:pt modelId="{3D31E626-3C05-417A-9AB6-7EBF7CA77865}" type="parTrans" cxnId="{D2A63D0E-B5AF-4333-9BF9-54437A0455D5}">
      <dgm:prSet/>
      <dgm:spPr/>
      <dgm:t>
        <a:bodyPr/>
        <a:lstStyle/>
        <a:p>
          <a:endParaRPr lang="es-CO"/>
        </a:p>
      </dgm:t>
    </dgm:pt>
    <dgm:pt modelId="{8E7BF656-7EBE-4355-964D-6C10DC839408}" type="sibTrans" cxnId="{D2A63D0E-B5AF-4333-9BF9-54437A0455D5}">
      <dgm:prSet/>
      <dgm:spPr/>
      <dgm:t>
        <a:bodyPr/>
        <a:lstStyle/>
        <a:p>
          <a:endParaRPr lang="es-CO"/>
        </a:p>
      </dgm:t>
    </dgm:pt>
    <dgm:pt modelId="{B0E8925F-0829-48C8-86B6-4EC0EB66B751}">
      <dgm:prSet phldrT="[Texto]"/>
      <dgm:spPr/>
      <dgm:t>
        <a:bodyPr/>
        <a:lstStyle/>
        <a:p>
          <a:r>
            <a:rPr lang="es-CO" dirty="0"/>
            <a:t>Robo y/o pérdida de la información ajena a la manipulación del administrador de la base de datos (daño en el hardware, inyección SQL, </a:t>
          </a:r>
          <a:r>
            <a:rPr lang="es-CO" dirty="0" err="1"/>
            <a:t>etc</a:t>
          </a:r>
          <a:r>
            <a:rPr lang="es-CO" dirty="0"/>
            <a:t>…).</a:t>
          </a:r>
        </a:p>
      </dgm:t>
    </dgm:pt>
    <dgm:pt modelId="{221D2D70-6773-4242-A1AA-FD07FCBB1654}" type="parTrans" cxnId="{30B1FBED-0FB4-41A5-8631-3677D23EC046}">
      <dgm:prSet/>
      <dgm:spPr/>
      <dgm:t>
        <a:bodyPr/>
        <a:lstStyle/>
        <a:p>
          <a:endParaRPr lang="es-CO"/>
        </a:p>
      </dgm:t>
    </dgm:pt>
    <dgm:pt modelId="{1D6EF4F1-32B5-4957-AD81-D0FA06ED6808}" type="sibTrans" cxnId="{30B1FBED-0FB4-41A5-8631-3677D23EC046}">
      <dgm:prSet/>
      <dgm:spPr/>
      <dgm:t>
        <a:bodyPr/>
        <a:lstStyle/>
        <a:p>
          <a:endParaRPr lang="es-CO"/>
        </a:p>
      </dgm:t>
    </dgm:pt>
    <dgm:pt modelId="{F38F5ADE-458A-43EA-8D46-F9A57C45E56E}">
      <dgm:prSet phldrT="[Texto]"/>
      <dgm:spPr/>
      <dgm:t>
        <a:bodyPr/>
        <a:lstStyle/>
        <a:p>
          <a:r>
            <a:rPr lang="es-CO" dirty="0"/>
            <a:t>Actualizaciones realizadas por los administradores de la base de datos.</a:t>
          </a:r>
        </a:p>
      </dgm:t>
    </dgm:pt>
    <dgm:pt modelId="{954F6EB8-B909-4A01-B02F-61711AD16526}" type="parTrans" cxnId="{CF9AD4F7-E7E7-4B63-A77A-8C1E10A86155}">
      <dgm:prSet/>
      <dgm:spPr/>
      <dgm:t>
        <a:bodyPr/>
        <a:lstStyle/>
        <a:p>
          <a:endParaRPr lang="es-CO"/>
        </a:p>
      </dgm:t>
    </dgm:pt>
    <dgm:pt modelId="{4468BC6B-9E0F-4EDC-8DE4-EAC6251955B2}" type="sibTrans" cxnId="{CF9AD4F7-E7E7-4B63-A77A-8C1E10A86155}">
      <dgm:prSet/>
      <dgm:spPr/>
      <dgm:t>
        <a:bodyPr/>
        <a:lstStyle/>
        <a:p>
          <a:endParaRPr lang="es-CO"/>
        </a:p>
      </dgm:t>
    </dgm:pt>
    <dgm:pt modelId="{B730DB6B-D27E-489E-9172-150216C90358}" type="pres">
      <dgm:prSet presAssocID="{CEA66399-0179-4CF9-BFA9-643BA0B4ABB0}" presName="linearFlow" presStyleCnt="0">
        <dgm:presLayoutVars>
          <dgm:dir/>
          <dgm:resizeHandles val="exact"/>
        </dgm:presLayoutVars>
      </dgm:prSet>
      <dgm:spPr/>
    </dgm:pt>
    <dgm:pt modelId="{56B05C65-6553-4A0E-A29B-C9FFA5293563}" type="pres">
      <dgm:prSet presAssocID="{7D9F9D6A-A1A8-4213-9D28-C8100E01A9E2}" presName="comp" presStyleCnt="0"/>
      <dgm:spPr/>
    </dgm:pt>
    <dgm:pt modelId="{85F08C32-BA47-481A-AB65-6ACDCA2B34E6}" type="pres">
      <dgm:prSet presAssocID="{7D9F9D6A-A1A8-4213-9D28-C8100E01A9E2}" presName="rect2" presStyleLbl="node1" presStyleIdx="0" presStyleCnt="3">
        <dgm:presLayoutVars>
          <dgm:bulletEnabled val="1"/>
        </dgm:presLayoutVars>
      </dgm:prSet>
      <dgm:spPr/>
    </dgm:pt>
    <dgm:pt modelId="{0320D057-5199-4CE3-842D-B88B53DE37EE}" type="pres">
      <dgm:prSet presAssocID="{7D9F9D6A-A1A8-4213-9D28-C8100E01A9E2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16D91EF5-A19C-4A0D-9F6D-AF7737E8DD8B}" type="pres">
      <dgm:prSet presAssocID="{8E7BF656-7EBE-4355-964D-6C10DC839408}" presName="sibTrans" presStyleCnt="0"/>
      <dgm:spPr/>
    </dgm:pt>
    <dgm:pt modelId="{6C360626-6F86-49E4-8C0C-B668F0AF1930}" type="pres">
      <dgm:prSet presAssocID="{B0E8925F-0829-48C8-86B6-4EC0EB66B751}" presName="comp" presStyleCnt="0"/>
      <dgm:spPr/>
    </dgm:pt>
    <dgm:pt modelId="{F709B128-FC15-4D77-B409-7829F9DC0CD7}" type="pres">
      <dgm:prSet presAssocID="{B0E8925F-0829-48C8-86B6-4EC0EB66B751}" presName="rect2" presStyleLbl="node1" presStyleIdx="1" presStyleCnt="3">
        <dgm:presLayoutVars>
          <dgm:bulletEnabled val="1"/>
        </dgm:presLayoutVars>
      </dgm:prSet>
      <dgm:spPr/>
    </dgm:pt>
    <dgm:pt modelId="{010AE8E9-F465-473D-AC5E-EDFFEEFC7E34}" type="pres">
      <dgm:prSet presAssocID="{B0E8925F-0829-48C8-86B6-4EC0EB66B751}" presName="rect1" presStyleLbl="ln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2413B623-8738-41B5-A9D8-6CC92BE00846}" type="pres">
      <dgm:prSet presAssocID="{1D6EF4F1-32B5-4957-AD81-D0FA06ED6808}" presName="sibTrans" presStyleCnt="0"/>
      <dgm:spPr/>
    </dgm:pt>
    <dgm:pt modelId="{DF20D056-2FB7-41B0-94FA-8982126DA5B8}" type="pres">
      <dgm:prSet presAssocID="{F38F5ADE-458A-43EA-8D46-F9A57C45E56E}" presName="comp" presStyleCnt="0"/>
      <dgm:spPr/>
    </dgm:pt>
    <dgm:pt modelId="{6D050EA9-9446-4236-B343-971FA6527BBB}" type="pres">
      <dgm:prSet presAssocID="{F38F5ADE-458A-43EA-8D46-F9A57C45E56E}" presName="rect2" presStyleLbl="node1" presStyleIdx="2" presStyleCnt="3">
        <dgm:presLayoutVars>
          <dgm:bulletEnabled val="1"/>
        </dgm:presLayoutVars>
      </dgm:prSet>
      <dgm:spPr/>
    </dgm:pt>
    <dgm:pt modelId="{CA9E81AA-8C24-486D-8887-738F3BB60136}" type="pres">
      <dgm:prSet presAssocID="{F38F5ADE-458A-43EA-8D46-F9A57C45E56E}" presName="rect1" presStyleLbl="ln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</dgm:ptLst>
  <dgm:cxnLst>
    <dgm:cxn modelId="{D2A63D0E-B5AF-4333-9BF9-54437A0455D5}" srcId="{CEA66399-0179-4CF9-BFA9-643BA0B4ABB0}" destId="{7D9F9D6A-A1A8-4213-9D28-C8100E01A9E2}" srcOrd="0" destOrd="0" parTransId="{3D31E626-3C05-417A-9AB6-7EBF7CA77865}" sibTransId="{8E7BF656-7EBE-4355-964D-6C10DC839408}"/>
    <dgm:cxn modelId="{1A955967-1406-4679-B5A7-6C5CBAF3EC46}" type="presOf" srcId="{B0E8925F-0829-48C8-86B6-4EC0EB66B751}" destId="{F709B128-FC15-4D77-B409-7829F9DC0CD7}" srcOrd="0" destOrd="0" presId="urn:microsoft.com/office/officeart/2008/layout/AlternatingPictureBlocks"/>
    <dgm:cxn modelId="{51E92CA4-9783-49F5-8D0E-F3CD11329648}" type="presOf" srcId="{7D9F9D6A-A1A8-4213-9D28-C8100E01A9E2}" destId="{85F08C32-BA47-481A-AB65-6ACDCA2B34E6}" srcOrd="0" destOrd="0" presId="urn:microsoft.com/office/officeart/2008/layout/AlternatingPictureBlocks"/>
    <dgm:cxn modelId="{ACFBB8C7-14AF-4E15-B0AB-CDB85D328F56}" type="presOf" srcId="{CEA66399-0179-4CF9-BFA9-643BA0B4ABB0}" destId="{B730DB6B-D27E-489E-9172-150216C90358}" srcOrd="0" destOrd="0" presId="urn:microsoft.com/office/officeart/2008/layout/AlternatingPictureBlocks"/>
    <dgm:cxn modelId="{30B1FBED-0FB4-41A5-8631-3677D23EC046}" srcId="{CEA66399-0179-4CF9-BFA9-643BA0B4ABB0}" destId="{B0E8925F-0829-48C8-86B6-4EC0EB66B751}" srcOrd="1" destOrd="0" parTransId="{221D2D70-6773-4242-A1AA-FD07FCBB1654}" sibTransId="{1D6EF4F1-32B5-4957-AD81-D0FA06ED6808}"/>
    <dgm:cxn modelId="{564EB5EF-C84F-4413-AF85-8AEE4D9A499B}" type="presOf" srcId="{F38F5ADE-458A-43EA-8D46-F9A57C45E56E}" destId="{6D050EA9-9446-4236-B343-971FA6527BBB}" srcOrd="0" destOrd="0" presId="urn:microsoft.com/office/officeart/2008/layout/AlternatingPictureBlocks"/>
    <dgm:cxn modelId="{CF9AD4F7-E7E7-4B63-A77A-8C1E10A86155}" srcId="{CEA66399-0179-4CF9-BFA9-643BA0B4ABB0}" destId="{F38F5ADE-458A-43EA-8D46-F9A57C45E56E}" srcOrd="2" destOrd="0" parTransId="{954F6EB8-B909-4A01-B02F-61711AD16526}" sibTransId="{4468BC6B-9E0F-4EDC-8DE4-EAC6251955B2}"/>
    <dgm:cxn modelId="{1FE1ECBE-5D44-40F4-9E26-979891B7081F}" type="presParOf" srcId="{B730DB6B-D27E-489E-9172-150216C90358}" destId="{56B05C65-6553-4A0E-A29B-C9FFA5293563}" srcOrd="0" destOrd="0" presId="urn:microsoft.com/office/officeart/2008/layout/AlternatingPictureBlocks"/>
    <dgm:cxn modelId="{8AE52761-18EB-4642-AD00-22DF2BF8F76C}" type="presParOf" srcId="{56B05C65-6553-4A0E-A29B-C9FFA5293563}" destId="{85F08C32-BA47-481A-AB65-6ACDCA2B34E6}" srcOrd="0" destOrd="0" presId="urn:microsoft.com/office/officeart/2008/layout/AlternatingPictureBlocks"/>
    <dgm:cxn modelId="{846FD76C-7082-467F-9D54-155D554EAB23}" type="presParOf" srcId="{56B05C65-6553-4A0E-A29B-C9FFA5293563}" destId="{0320D057-5199-4CE3-842D-B88B53DE37EE}" srcOrd="1" destOrd="0" presId="urn:microsoft.com/office/officeart/2008/layout/AlternatingPictureBlocks"/>
    <dgm:cxn modelId="{6B90A013-9FDA-4450-B6A6-48AE37311E6F}" type="presParOf" srcId="{B730DB6B-D27E-489E-9172-150216C90358}" destId="{16D91EF5-A19C-4A0D-9F6D-AF7737E8DD8B}" srcOrd="1" destOrd="0" presId="urn:microsoft.com/office/officeart/2008/layout/AlternatingPictureBlocks"/>
    <dgm:cxn modelId="{6A1BA149-2BCC-4F03-8AC9-5B0C07B405CE}" type="presParOf" srcId="{B730DB6B-D27E-489E-9172-150216C90358}" destId="{6C360626-6F86-49E4-8C0C-B668F0AF1930}" srcOrd="2" destOrd="0" presId="urn:microsoft.com/office/officeart/2008/layout/AlternatingPictureBlocks"/>
    <dgm:cxn modelId="{1D987C1C-8BF3-4B87-A098-118A97FE4AE0}" type="presParOf" srcId="{6C360626-6F86-49E4-8C0C-B668F0AF1930}" destId="{F709B128-FC15-4D77-B409-7829F9DC0CD7}" srcOrd="0" destOrd="0" presId="urn:microsoft.com/office/officeart/2008/layout/AlternatingPictureBlocks"/>
    <dgm:cxn modelId="{CC8E81EE-B651-476F-A557-4151AAEA424A}" type="presParOf" srcId="{6C360626-6F86-49E4-8C0C-B668F0AF1930}" destId="{010AE8E9-F465-473D-AC5E-EDFFEEFC7E34}" srcOrd="1" destOrd="0" presId="urn:microsoft.com/office/officeart/2008/layout/AlternatingPictureBlocks"/>
    <dgm:cxn modelId="{E99CC261-6C5D-4C78-BE83-D33AFB2E3DA5}" type="presParOf" srcId="{B730DB6B-D27E-489E-9172-150216C90358}" destId="{2413B623-8738-41B5-A9D8-6CC92BE00846}" srcOrd="3" destOrd="0" presId="urn:microsoft.com/office/officeart/2008/layout/AlternatingPictureBlocks"/>
    <dgm:cxn modelId="{CBBD03E6-9C09-4E3E-9B3E-78E9F7238124}" type="presParOf" srcId="{B730DB6B-D27E-489E-9172-150216C90358}" destId="{DF20D056-2FB7-41B0-94FA-8982126DA5B8}" srcOrd="4" destOrd="0" presId="urn:microsoft.com/office/officeart/2008/layout/AlternatingPictureBlocks"/>
    <dgm:cxn modelId="{FA5B72FA-5B78-4CA5-89D8-80F92ACB7DCB}" type="presParOf" srcId="{DF20D056-2FB7-41B0-94FA-8982126DA5B8}" destId="{6D050EA9-9446-4236-B343-971FA6527BBB}" srcOrd="0" destOrd="0" presId="urn:microsoft.com/office/officeart/2008/layout/AlternatingPictureBlocks"/>
    <dgm:cxn modelId="{4FD1D5E9-90A5-4EB2-9422-60BDEA2C457F}" type="presParOf" srcId="{DF20D056-2FB7-41B0-94FA-8982126DA5B8}" destId="{CA9E81AA-8C24-486D-8887-738F3BB60136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E035E0-274E-4C46-A8E7-8494E59F7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D4074C2-D0A6-4B04-9B82-23C36B7FC3EA}">
      <dgm:prSet phldrT="[Texto]" custT="1"/>
      <dgm:spPr/>
      <dgm:t>
        <a:bodyPr/>
        <a:lstStyle/>
        <a:p>
          <a:r>
            <a:rPr lang="es-CO" sz="2400" dirty="0"/>
            <a:t>Simple </a:t>
          </a:r>
          <a:r>
            <a:rPr lang="es-CO" sz="2400" dirty="0" err="1"/>
            <a:t>recovery</a:t>
          </a:r>
          <a:endParaRPr lang="es-CO" sz="2400" dirty="0"/>
        </a:p>
        <a:p>
          <a:r>
            <a:rPr lang="es-CO" sz="1400" dirty="0"/>
            <a:t>Recupera la información hasta el back-up más reciente.</a:t>
          </a:r>
        </a:p>
      </dgm:t>
    </dgm:pt>
    <dgm:pt modelId="{5A9740BB-8F35-459F-A06B-B6C3F5C96410}" type="parTrans" cxnId="{CD3601F1-79DC-47D4-B8A1-93475954E542}">
      <dgm:prSet/>
      <dgm:spPr/>
      <dgm:t>
        <a:bodyPr/>
        <a:lstStyle/>
        <a:p>
          <a:endParaRPr lang="es-CO"/>
        </a:p>
      </dgm:t>
    </dgm:pt>
    <dgm:pt modelId="{DE8C77BC-9DEF-408A-A96A-2255438638AE}" type="sibTrans" cxnId="{CD3601F1-79DC-47D4-B8A1-93475954E542}">
      <dgm:prSet/>
      <dgm:spPr/>
      <dgm:t>
        <a:bodyPr/>
        <a:lstStyle/>
        <a:p>
          <a:endParaRPr lang="es-CO"/>
        </a:p>
      </dgm:t>
    </dgm:pt>
    <dgm:pt modelId="{17A08F64-8F8D-4B48-926F-EBB6FDD3804D}">
      <dgm:prSet phldrT="[Texto]" custT="1"/>
      <dgm:spPr/>
      <dgm:t>
        <a:bodyPr/>
        <a:lstStyle/>
        <a:p>
          <a:r>
            <a:rPr lang="es-CO" sz="2400" dirty="0"/>
            <a:t>Full </a:t>
          </a:r>
          <a:r>
            <a:rPr lang="es-CO" sz="2400" dirty="0" err="1"/>
            <a:t>recovery</a:t>
          </a:r>
          <a:endParaRPr lang="es-CO" sz="2400" dirty="0"/>
        </a:p>
        <a:p>
          <a:r>
            <a:rPr lang="es-CO" sz="1400" dirty="0"/>
            <a:t>Recupera la información hasta el último error (Back-up y log).</a:t>
          </a:r>
        </a:p>
      </dgm:t>
    </dgm:pt>
    <dgm:pt modelId="{1AD4CC16-BF64-47F0-B60B-AE939CA7A675}" type="parTrans" cxnId="{84C2FAC5-5EFA-4FCB-BA3C-D311565EA705}">
      <dgm:prSet/>
      <dgm:spPr/>
      <dgm:t>
        <a:bodyPr/>
        <a:lstStyle/>
        <a:p>
          <a:endParaRPr lang="es-CO"/>
        </a:p>
      </dgm:t>
    </dgm:pt>
    <dgm:pt modelId="{8642468C-E10A-497D-A981-6611C8999816}" type="sibTrans" cxnId="{84C2FAC5-5EFA-4FCB-BA3C-D311565EA705}">
      <dgm:prSet/>
      <dgm:spPr/>
      <dgm:t>
        <a:bodyPr/>
        <a:lstStyle/>
        <a:p>
          <a:endParaRPr lang="es-CO"/>
        </a:p>
      </dgm:t>
    </dgm:pt>
    <dgm:pt modelId="{B40C9616-A3F3-4522-A013-5E443D55F8E4}">
      <dgm:prSet phldrT="[Texto]" custT="1"/>
      <dgm:spPr/>
      <dgm:t>
        <a:bodyPr/>
        <a:lstStyle/>
        <a:p>
          <a:r>
            <a:rPr lang="es-CO" sz="2400" dirty="0" err="1"/>
            <a:t>Bulk</a:t>
          </a:r>
          <a:r>
            <a:rPr lang="es-CO" sz="2400" dirty="0"/>
            <a:t> </a:t>
          </a:r>
          <a:r>
            <a:rPr lang="es-CO" sz="2400" dirty="0" err="1"/>
            <a:t>Logged</a:t>
          </a:r>
          <a:r>
            <a:rPr lang="es-CO" sz="2400" dirty="0"/>
            <a:t> </a:t>
          </a:r>
          <a:r>
            <a:rPr lang="es-CO" sz="2400" dirty="0" err="1"/>
            <a:t>Recovery</a:t>
          </a:r>
          <a:endParaRPr lang="es-CO" sz="2400" dirty="0"/>
        </a:p>
        <a:p>
          <a:r>
            <a:rPr lang="es-CO" sz="1400" dirty="0"/>
            <a:t>Recupera la base de datos hasta el último registro de log.</a:t>
          </a:r>
        </a:p>
      </dgm:t>
    </dgm:pt>
    <dgm:pt modelId="{739F6E9C-3451-4151-990B-679FD67F161C}" type="parTrans" cxnId="{762BFFE1-E3EC-492D-96BE-2EEE2F3735B5}">
      <dgm:prSet/>
      <dgm:spPr/>
      <dgm:t>
        <a:bodyPr/>
        <a:lstStyle/>
        <a:p>
          <a:endParaRPr lang="es-CO"/>
        </a:p>
      </dgm:t>
    </dgm:pt>
    <dgm:pt modelId="{337D361B-5BBF-4916-8FA3-6C634A6BAEA8}" type="sibTrans" cxnId="{762BFFE1-E3EC-492D-96BE-2EEE2F3735B5}">
      <dgm:prSet/>
      <dgm:spPr/>
      <dgm:t>
        <a:bodyPr/>
        <a:lstStyle/>
        <a:p>
          <a:endParaRPr lang="es-CO"/>
        </a:p>
      </dgm:t>
    </dgm:pt>
    <dgm:pt modelId="{CDBADF49-7542-4A67-8769-C1A6D9E76A57}" type="pres">
      <dgm:prSet presAssocID="{4EE035E0-274E-4C46-A8E7-8494E59F742E}" presName="linear" presStyleCnt="0">
        <dgm:presLayoutVars>
          <dgm:dir/>
          <dgm:animLvl val="lvl"/>
          <dgm:resizeHandles val="exact"/>
        </dgm:presLayoutVars>
      </dgm:prSet>
      <dgm:spPr/>
    </dgm:pt>
    <dgm:pt modelId="{80C463D8-13F2-4031-B276-1D506127F730}" type="pres">
      <dgm:prSet presAssocID="{5D4074C2-D0A6-4B04-9B82-23C36B7FC3EA}" presName="parentLin" presStyleCnt="0"/>
      <dgm:spPr/>
    </dgm:pt>
    <dgm:pt modelId="{EAAA6C7C-A534-4888-ABB9-306D90EE542F}" type="pres">
      <dgm:prSet presAssocID="{5D4074C2-D0A6-4B04-9B82-23C36B7FC3EA}" presName="parentLeftMargin" presStyleLbl="node1" presStyleIdx="0" presStyleCnt="3"/>
      <dgm:spPr/>
    </dgm:pt>
    <dgm:pt modelId="{CB70A59E-5E1B-4853-8416-397AAEF039AE}" type="pres">
      <dgm:prSet presAssocID="{5D4074C2-D0A6-4B04-9B82-23C36B7FC3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C2D1EB-F744-4E8F-8853-E22120EC9599}" type="pres">
      <dgm:prSet presAssocID="{5D4074C2-D0A6-4B04-9B82-23C36B7FC3EA}" presName="negativeSpace" presStyleCnt="0"/>
      <dgm:spPr/>
    </dgm:pt>
    <dgm:pt modelId="{6BE68132-41E6-4E9E-AD29-E2DAEE0B0AC5}" type="pres">
      <dgm:prSet presAssocID="{5D4074C2-D0A6-4B04-9B82-23C36B7FC3EA}" presName="childText" presStyleLbl="conFgAcc1" presStyleIdx="0" presStyleCnt="3">
        <dgm:presLayoutVars>
          <dgm:bulletEnabled val="1"/>
        </dgm:presLayoutVars>
      </dgm:prSet>
      <dgm:spPr/>
    </dgm:pt>
    <dgm:pt modelId="{2F99459C-69EF-457C-B0EE-B7BCB09205F2}" type="pres">
      <dgm:prSet presAssocID="{DE8C77BC-9DEF-408A-A96A-2255438638AE}" presName="spaceBetweenRectangles" presStyleCnt="0"/>
      <dgm:spPr/>
    </dgm:pt>
    <dgm:pt modelId="{4E63E6C5-2B20-4927-8856-9E568B1F89AB}" type="pres">
      <dgm:prSet presAssocID="{17A08F64-8F8D-4B48-926F-EBB6FDD3804D}" presName="parentLin" presStyleCnt="0"/>
      <dgm:spPr/>
    </dgm:pt>
    <dgm:pt modelId="{57E71F42-5227-4401-8CA7-DFE9856E6BE9}" type="pres">
      <dgm:prSet presAssocID="{17A08F64-8F8D-4B48-926F-EBB6FDD3804D}" presName="parentLeftMargin" presStyleLbl="node1" presStyleIdx="0" presStyleCnt="3"/>
      <dgm:spPr/>
    </dgm:pt>
    <dgm:pt modelId="{48B318A8-20D5-40FE-B831-4B2B12D7DFD7}" type="pres">
      <dgm:prSet presAssocID="{17A08F64-8F8D-4B48-926F-EBB6FDD380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67D1CB-DD28-4E34-99CC-7F62E5C81174}" type="pres">
      <dgm:prSet presAssocID="{17A08F64-8F8D-4B48-926F-EBB6FDD3804D}" presName="negativeSpace" presStyleCnt="0"/>
      <dgm:spPr/>
    </dgm:pt>
    <dgm:pt modelId="{C34CF858-3934-4BCA-A973-43CE43547804}" type="pres">
      <dgm:prSet presAssocID="{17A08F64-8F8D-4B48-926F-EBB6FDD3804D}" presName="childText" presStyleLbl="conFgAcc1" presStyleIdx="1" presStyleCnt="3">
        <dgm:presLayoutVars>
          <dgm:bulletEnabled val="1"/>
        </dgm:presLayoutVars>
      </dgm:prSet>
      <dgm:spPr/>
    </dgm:pt>
    <dgm:pt modelId="{0E0A8A12-F50D-454C-B9E8-68D3697F86AA}" type="pres">
      <dgm:prSet presAssocID="{8642468C-E10A-497D-A981-6611C8999816}" presName="spaceBetweenRectangles" presStyleCnt="0"/>
      <dgm:spPr/>
    </dgm:pt>
    <dgm:pt modelId="{BFDFE467-AB76-4693-9094-BFCCBEA9921F}" type="pres">
      <dgm:prSet presAssocID="{B40C9616-A3F3-4522-A013-5E443D55F8E4}" presName="parentLin" presStyleCnt="0"/>
      <dgm:spPr/>
    </dgm:pt>
    <dgm:pt modelId="{9FC14B85-DC37-4832-BA10-851347CE8668}" type="pres">
      <dgm:prSet presAssocID="{B40C9616-A3F3-4522-A013-5E443D55F8E4}" presName="parentLeftMargin" presStyleLbl="node1" presStyleIdx="1" presStyleCnt="3"/>
      <dgm:spPr/>
    </dgm:pt>
    <dgm:pt modelId="{CAB6E753-2448-4A9F-8A11-3DD62D6C32E8}" type="pres">
      <dgm:prSet presAssocID="{B40C9616-A3F3-4522-A013-5E443D55F8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E2FC9F-87E2-4D39-AEE8-D0C541F2C357}" type="pres">
      <dgm:prSet presAssocID="{B40C9616-A3F3-4522-A013-5E443D55F8E4}" presName="negativeSpace" presStyleCnt="0"/>
      <dgm:spPr/>
    </dgm:pt>
    <dgm:pt modelId="{0D018AB1-0F52-478F-906E-90747E34BC18}" type="pres">
      <dgm:prSet presAssocID="{B40C9616-A3F3-4522-A013-5E443D55F8E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5DC6D0F-D0CF-436F-92BA-38755C6E9FF8}" type="presOf" srcId="{B40C9616-A3F3-4522-A013-5E443D55F8E4}" destId="{9FC14B85-DC37-4832-BA10-851347CE8668}" srcOrd="0" destOrd="0" presId="urn:microsoft.com/office/officeart/2005/8/layout/list1"/>
    <dgm:cxn modelId="{D6338D69-E9AE-420E-8F6B-AFC5659A7E42}" type="presOf" srcId="{17A08F64-8F8D-4B48-926F-EBB6FDD3804D}" destId="{48B318A8-20D5-40FE-B831-4B2B12D7DFD7}" srcOrd="1" destOrd="0" presId="urn:microsoft.com/office/officeart/2005/8/layout/list1"/>
    <dgm:cxn modelId="{EBBB6D51-5ED1-4C6D-B2FC-051224E46487}" type="presOf" srcId="{5D4074C2-D0A6-4B04-9B82-23C36B7FC3EA}" destId="{EAAA6C7C-A534-4888-ABB9-306D90EE542F}" srcOrd="0" destOrd="0" presId="urn:microsoft.com/office/officeart/2005/8/layout/list1"/>
    <dgm:cxn modelId="{739E0853-A626-455C-9A67-56B055952A74}" type="presOf" srcId="{5D4074C2-D0A6-4B04-9B82-23C36B7FC3EA}" destId="{CB70A59E-5E1B-4853-8416-397AAEF039AE}" srcOrd="1" destOrd="0" presId="urn:microsoft.com/office/officeart/2005/8/layout/list1"/>
    <dgm:cxn modelId="{2A813784-64B2-408F-A422-342FF8A0D228}" type="presOf" srcId="{4EE035E0-274E-4C46-A8E7-8494E59F742E}" destId="{CDBADF49-7542-4A67-8769-C1A6D9E76A57}" srcOrd="0" destOrd="0" presId="urn:microsoft.com/office/officeart/2005/8/layout/list1"/>
    <dgm:cxn modelId="{4DFEABBB-D194-4D4E-A31A-8636EE754FFA}" type="presOf" srcId="{B40C9616-A3F3-4522-A013-5E443D55F8E4}" destId="{CAB6E753-2448-4A9F-8A11-3DD62D6C32E8}" srcOrd="1" destOrd="0" presId="urn:microsoft.com/office/officeart/2005/8/layout/list1"/>
    <dgm:cxn modelId="{84C2FAC5-5EFA-4FCB-BA3C-D311565EA705}" srcId="{4EE035E0-274E-4C46-A8E7-8494E59F742E}" destId="{17A08F64-8F8D-4B48-926F-EBB6FDD3804D}" srcOrd="1" destOrd="0" parTransId="{1AD4CC16-BF64-47F0-B60B-AE939CA7A675}" sibTransId="{8642468C-E10A-497D-A981-6611C8999816}"/>
    <dgm:cxn modelId="{762BFFE1-E3EC-492D-96BE-2EEE2F3735B5}" srcId="{4EE035E0-274E-4C46-A8E7-8494E59F742E}" destId="{B40C9616-A3F3-4522-A013-5E443D55F8E4}" srcOrd="2" destOrd="0" parTransId="{739F6E9C-3451-4151-990B-679FD67F161C}" sibTransId="{337D361B-5BBF-4916-8FA3-6C634A6BAEA8}"/>
    <dgm:cxn modelId="{8C12AAEC-1A6F-43F5-A368-82D332AB2C54}" type="presOf" srcId="{17A08F64-8F8D-4B48-926F-EBB6FDD3804D}" destId="{57E71F42-5227-4401-8CA7-DFE9856E6BE9}" srcOrd="0" destOrd="0" presId="urn:microsoft.com/office/officeart/2005/8/layout/list1"/>
    <dgm:cxn modelId="{CD3601F1-79DC-47D4-B8A1-93475954E542}" srcId="{4EE035E0-274E-4C46-A8E7-8494E59F742E}" destId="{5D4074C2-D0A6-4B04-9B82-23C36B7FC3EA}" srcOrd="0" destOrd="0" parTransId="{5A9740BB-8F35-459F-A06B-B6C3F5C96410}" sibTransId="{DE8C77BC-9DEF-408A-A96A-2255438638AE}"/>
    <dgm:cxn modelId="{C725B055-09B0-4E4B-9931-8066333A7605}" type="presParOf" srcId="{CDBADF49-7542-4A67-8769-C1A6D9E76A57}" destId="{80C463D8-13F2-4031-B276-1D506127F730}" srcOrd="0" destOrd="0" presId="urn:microsoft.com/office/officeart/2005/8/layout/list1"/>
    <dgm:cxn modelId="{06395434-B41F-4F5C-A296-6DF74C36C12D}" type="presParOf" srcId="{80C463D8-13F2-4031-B276-1D506127F730}" destId="{EAAA6C7C-A534-4888-ABB9-306D90EE542F}" srcOrd="0" destOrd="0" presId="urn:microsoft.com/office/officeart/2005/8/layout/list1"/>
    <dgm:cxn modelId="{F6E4FE91-D9B7-4C53-9641-E78B7FED3CE4}" type="presParOf" srcId="{80C463D8-13F2-4031-B276-1D506127F730}" destId="{CB70A59E-5E1B-4853-8416-397AAEF039AE}" srcOrd="1" destOrd="0" presId="urn:microsoft.com/office/officeart/2005/8/layout/list1"/>
    <dgm:cxn modelId="{9E08F907-4CB0-44AA-9FF7-BB454EA61696}" type="presParOf" srcId="{CDBADF49-7542-4A67-8769-C1A6D9E76A57}" destId="{0EC2D1EB-F744-4E8F-8853-E22120EC9599}" srcOrd="1" destOrd="0" presId="urn:microsoft.com/office/officeart/2005/8/layout/list1"/>
    <dgm:cxn modelId="{986DF1DB-188A-4EF3-A065-6EBC8691D9B3}" type="presParOf" srcId="{CDBADF49-7542-4A67-8769-C1A6D9E76A57}" destId="{6BE68132-41E6-4E9E-AD29-E2DAEE0B0AC5}" srcOrd="2" destOrd="0" presId="urn:microsoft.com/office/officeart/2005/8/layout/list1"/>
    <dgm:cxn modelId="{CC753C88-2291-4DE1-9AB6-55624F6CC751}" type="presParOf" srcId="{CDBADF49-7542-4A67-8769-C1A6D9E76A57}" destId="{2F99459C-69EF-457C-B0EE-B7BCB09205F2}" srcOrd="3" destOrd="0" presId="urn:microsoft.com/office/officeart/2005/8/layout/list1"/>
    <dgm:cxn modelId="{C7C9F1F7-B117-4D41-AB78-4494438B811D}" type="presParOf" srcId="{CDBADF49-7542-4A67-8769-C1A6D9E76A57}" destId="{4E63E6C5-2B20-4927-8856-9E568B1F89AB}" srcOrd="4" destOrd="0" presId="urn:microsoft.com/office/officeart/2005/8/layout/list1"/>
    <dgm:cxn modelId="{F61D9803-F831-4D86-ABB9-35DFF03843B6}" type="presParOf" srcId="{4E63E6C5-2B20-4927-8856-9E568B1F89AB}" destId="{57E71F42-5227-4401-8CA7-DFE9856E6BE9}" srcOrd="0" destOrd="0" presId="urn:microsoft.com/office/officeart/2005/8/layout/list1"/>
    <dgm:cxn modelId="{4D0D3515-3597-4949-9179-3A5185C42669}" type="presParOf" srcId="{4E63E6C5-2B20-4927-8856-9E568B1F89AB}" destId="{48B318A8-20D5-40FE-B831-4B2B12D7DFD7}" srcOrd="1" destOrd="0" presId="urn:microsoft.com/office/officeart/2005/8/layout/list1"/>
    <dgm:cxn modelId="{BFF31005-02C3-4468-9E26-215487C4999C}" type="presParOf" srcId="{CDBADF49-7542-4A67-8769-C1A6D9E76A57}" destId="{C467D1CB-DD28-4E34-99CC-7F62E5C81174}" srcOrd="5" destOrd="0" presId="urn:microsoft.com/office/officeart/2005/8/layout/list1"/>
    <dgm:cxn modelId="{63B77D61-F7B5-450F-9768-D45268929F4D}" type="presParOf" srcId="{CDBADF49-7542-4A67-8769-C1A6D9E76A57}" destId="{C34CF858-3934-4BCA-A973-43CE43547804}" srcOrd="6" destOrd="0" presId="urn:microsoft.com/office/officeart/2005/8/layout/list1"/>
    <dgm:cxn modelId="{51248EB3-5F3E-4587-9C9B-5F0914DD9AA4}" type="presParOf" srcId="{CDBADF49-7542-4A67-8769-C1A6D9E76A57}" destId="{0E0A8A12-F50D-454C-B9E8-68D3697F86AA}" srcOrd="7" destOrd="0" presId="urn:microsoft.com/office/officeart/2005/8/layout/list1"/>
    <dgm:cxn modelId="{8AF68E62-3D0B-438C-A98E-41359383C025}" type="presParOf" srcId="{CDBADF49-7542-4A67-8769-C1A6D9E76A57}" destId="{BFDFE467-AB76-4693-9094-BFCCBEA9921F}" srcOrd="8" destOrd="0" presId="urn:microsoft.com/office/officeart/2005/8/layout/list1"/>
    <dgm:cxn modelId="{6C55E88D-D8C8-474D-9866-308C669E6092}" type="presParOf" srcId="{BFDFE467-AB76-4693-9094-BFCCBEA9921F}" destId="{9FC14B85-DC37-4832-BA10-851347CE8668}" srcOrd="0" destOrd="0" presId="urn:microsoft.com/office/officeart/2005/8/layout/list1"/>
    <dgm:cxn modelId="{4585BD12-B651-46B2-9C9F-D1756EF66E79}" type="presParOf" srcId="{BFDFE467-AB76-4693-9094-BFCCBEA9921F}" destId="{CAB6E753-2448-4A9F-8A11-3DD62D6C32E8}" srcOrd="1" destOrd="0" presId="urn:microsoft.com/office/officeart/2005/8/layout/list1"/>
    <dgm:cxn modelId="{711AC953-E53B-4CB1-9851-D13DFA005F6F}" type="presParOf" srcId="{CDBADF49-7542-4A67-8769-C1A6D9E76A57}" destId="{B9E2FC9F-87E2-4D39-AEE8-D0C541F2C357}" srcOrd="9" destOrd="0" presId="urn:microsoft.com/office/officeart/2005/8/layout/list1"/>
    <dgm:cxn modelId="{E77A6A33-BAEE-4FFF-96DB-FC8E169DE94C}" type="presParOf" srcId="{CDBADF49-7542-4A67-8769-C1A6D9E76A57}" destId="{0D018AB1-0F52-478F-906E-90747E34BC1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A01F2-3012-4E6A-AF4D-3C7CB78C31EC}">
      <dsp:nvSpPr>
        <dsp:cNvPr id="0" name=""/>
        <dsp:cNvSpPr/>
      </dsp:nvSpPr>
      <dsp:spPr>
        <a:xfrm>
          <a:off x="3283148" y="2032800"/>
          <a:ext cx="1561703" cy="15617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Principios de la seguridad</a:t>
          </a:r>
        </a:p>
      </dsp:txBody>
      <dsp:txXfrm>
        <a:off x="3511854" y="2261506"/>
        <a:ext cx="1104291" cy="1104291"/>
      </dsp:txXfrm>
    </dsp:sp>
    <dsp:sp modelId="{3AF6497F-AD03-4772-A8CC-F02811F3C5B1}">
      <dsp:nvSpPr>
        <dsp:cNvPr id="0" name=""/>
        <dsp:cNvSpPr/>
      </dsp:nvSpPr>
      <dsp:spPr>
        <a:xfrm rot="16200000">
          <a:off x="3898859" y="1465072"/>
          <a:ext cx="330281" cy="530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3948401" y="1620810"/>
        <a:ext cx="231197" cy="318587"/>
      </dsp:txXfrm>
    </dsp:sp>
    <dsp:sp modelId="{8AB9D076-03B4-4EE3-BD4C-9729F2439C52}">
      <dsp:nvSpPr>
        <dsp:cNvPr id="0" name=""/>
        <dsp:cNvSpPr/>
      </dsp:nvSpPr>
      <dsp:spPr>
        <a:xfrm>
          <a:off x="3361233" y="4095"/>
          <a:ext cx="1405532" cy="14055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Identificar sensibilidad</a:t>
          </a:r>
        </a:p>
      </dsp:txBody>
      <dsp:txXfrm>
        <a:off x="3567068" y="209930"/>
        <a:ext cx="993862" cy="993862"/>
      </dsp:txXfrm>
    </dsp:sp>
    <dsp:sp modelId="{4E2AB72A-ADCC-49EA-92E1-EED6D65B1171}">
      <dsp:nvSpPr>
        <dsp:cNvPr id="0" name=""/>
        <dsp:cNvSpPr/>
      </dsp:nvSpPr>
      <dsp:spPr>
        <a:xfrm rot="19285714">
          <a:off x="4745653" y="1872867"/>
          <a:ext cx="330281" cy="530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4756462" y="2009952"/>
        <a:ext cx="231197" cy="318587"/>
      </dsp:txXfrm>
    </dsp:sp>
    <dsp:sp modelId="{005429CF-4028-4908-BC9A-E82C0FC95D92}">
      <dsp:nvSpPr>
        <dsp:cNvPr id="0" name=""/>
        <dsp:cNvSpPr/>
      </dsp:nvSpPr>
      <dsp:spPr>
        <a:xfrm>
          <a:off x="5008389" y="797323"/>
          <a:ext cx="1405532" cy="14055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Evaluar  vulnerabilidad</a:t>
          </a:r>
        </a:p>
      </dsp:txBody>
      <dsp:txXfrm>
        <a:off x="5214224" y="1003158"/>
        <a:ext cx="993862" cy="993862"/>
      </dsp:txXfrm>
    </dsp:sp>
    <dsp:sp modelId="{408D08D6-3D87-4B8E-8B47-549D22302B76}">
      <dsp:nvSpPr>
        <dsp:cNvPr id="0" name=""/>
        <dsp:cNvSpPr/>
      </dsp:nvSpPr>
      <dsp:spPr>
        <a:xfrm rot="771429">
          <a:off x="4954794" y="2789173"/>
          <a:ext cx="330281" cy="530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4956036" y="2884345"/>
        <a:ext cx="231197" cy="318587"/>
      </dsp:txXfrm>
    </dsp:sp>
    <dsp:sp modelId="{205391A7-B3B0-4C75-9E40-2BD0B9AB3D91}">
      <dsp:nvSpPr>
        <dsp:cNvPr id="0" name=""/>
        <dsp:cNvSpPr/>
      </dsp:nvSpPr>
      <dsp:spPr>
        <a:xfrm>
          <a:off x="5415202" y="2579691"/>
          <a:ext cx="1405532" cy="14055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Endurecer</a:t>
          </a:r>
        </a:p>
      </dsp:txBody>
      <dsp:txXfrm>
        <a:off x="5621037" y="2785526"/>
        <a:ext cx="993862" cy="993862"/>
      </dsp:txXfrm>
    </dsp:sp>
    <dsp:sp modelId="{5E95438B-9D74-46D6-98A3-E42465AB4B1B}">
      <dsp:nvSpPr>
        <dsp:cNvPr id="0" name=""/>
        <dsp:cNvSpPr/>
      </dsp:nvSpPr>
      <dsp:spPr>
        <a:xfrm rot="3857143">
          <a:off x="4368794" y="3523993"/>
          <a:ext cx="330281" cy="530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4396841" y="3585553"/>
        <a:ext cx="231197" cy="318587"/>
      </dsp:txXfrm>
    </dsp:sp>
    <dsp:sp modelId="{C54E3F2C-1783-4D2B-B37B-AD980CD4918B}">
      <dsp:nvSpPr>
        <dsp:cNvPr id="0" name=""/>
        <dsp:cNvSpPr/>
      </dsp:nvSpPr>
      <dsp:spPr>
        <a:xfrm>
          <a:off x="4275335" y="4009039"/>
          <a:ext cx="1405532" cy="14055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Auditar</a:t>
          </a:r>
        </a:p>
      </dsp:txBody>
      <dsp:txXfrm>
        <a:off x="4481170" y="4214874"/>
        <a:ext cx="993862" cy="993862"/>
      </dsp:txXfrm>
    </dsp:sp>
    <dsp:sp modelId="{EA2C3FF7-A736-49C6-A893-7CD599428A4B}">
      <dsp:nvSpPr>
        <dsp:cNvPr id="0" name=""/>
        <dsp:cNvSpPr/>
      </dsp:nvSpPr>
      <dsp:spPr>
        <a:xfrm rot="6942857">
          <a:off x="3428923" y="3523993"/>
          <a:ext cx="330281" cy="530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 rot="10800000">
        <a:off x="3499960" y="3585553"/>
        <a:ext cx="231197" cy="318587"/>
      </dsp:txXfrm>
    </dsp:sp>
    <dsp:sp modelId="{F41D88B8-277B-47E8-8BE5-299C0C2BD5B2}">
      <dsp:nvSpPr>
        <dsp:cNvPr id="0" name=""/>
        <dsp:cNvSpPr/>
      </dsp:nvSpPr>
      <dsp:spPr>
        <a:xfrm>
          <a:off x="2447131" y="4009039"/>
          <a:ext cx="1405532" cy="14055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Monitorear</a:t>
          </a:r>
        </a:p>
      </dsp:txBody>
      <dsp:txXfrm>
        <a:off x="2652966" y="4214874"/>
        <a:ext cx="993862" cy="993862"/>
      </dsp:txXfrm>
    </dsp:sp>
    <dsp:sp modelId="{F7DBAB2C-EC97-48FC-BD41-E53BB38F5250}">
      <dsp:nvSpPr>
        <dsp:cNvPr id="0" name=""/>
        <dsp:cNvSpPr/>
      </dsp:nvSpPr>
      <dsp:spPr>
        <a:xfrm rot="10028571">
          <a:off x="2842924" y="2789173"/>
          <a:ext cx="330281" cy="530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 rot="10800000">
        <a:off x="2940766" y="2884345"/>
        <a:ext cx="231197" cy="318587"/>
      </dsp:txXfrm>
    </dsp:sp>
    <dsp:sp modelId="{FBAED405-8281-4C0B-B9BC-22B8C1A38BBF}">
      <dsp:nvSpPr>
        <dsp:cNvPr id="0" name=""/>
        <dsp:cNvSpPr/>
      </dsp:nvSpPr>
      <dsp:spPr>
        <a:xfrm>
          <a:off x="1307264" y="2579691"/>
          <a:ext cx="1405532" cy="14055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Pistas de auditoria</a:t>
          </a:r>
        </a:p>
      </dsp:txBody>
      <dsp:txXfrm>
        <a:off x="1513099" y="2785526"/>
        <a:ext cx="993862" cy="993862"/>
      </dsp:txXfrm>
    </dsp:sp>
    <dsp:sp modelId="{0B461C78-4C5F-4DA1-AE5C-02DBE2317449}">
      <dsp:nvSpPr>
        <dsp:cNvPr id="0" name=""/>
        <dsp:cNvSpPr/>
      </dsp:nvSpPr>
      <dsp:spPr>
        <a:xfrm rot="13114286">
          <a:off x="3052064" y="1872867"/>
          <a:ext cx="330281" cy="530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 rot="10800000">
        <a:off x="3140339" y="2009952"/>
        <a:ext cx="231197" cy="318587"/>
      </dsp:txXfrm>
    </dsp:sp>
    <dsp:sp modelId="{582CB5B1-F90B-4062-A637-05C3AF4E4C02}">
      <dsp:nvSpPr>
        <dsp:cNvPr id="0" name=""/>
        <dsp:cNvSpPr/>
      </dsp:nvSpPr>
      <dsp:spPr>
        <a:xfrm>
          <a:off x="1714078" y="797323"/>
          <a:ext cx="1405532" cy="14055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Controlar acceso</a:t>
          </a:r>
        </a:p>
      </dsp:txBody>
      <dsp:txXfrm>
        <a:off x="1919913" y="1003158"/>
        <a:ext cx="993862" cy="993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95634-3DE4-4442-8EDA-24D3EE012066}">
      <dsp:nvSpPr>
        <dsp:cNvPr id="0" name=""/>
        <dsp:cNvSpPr/>
      </dsp:nvSpPr>
      <dsp:spPr>
        <a:xfrm>
          <a:off x="0" y="2645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D6229-A658-47DD-AA2B-803ADD3C2817}">
      <dsp:nvSpPr>
        <dsp:cNvPr id="0" name=""/>
        <dsp:cNvSpPr/>
      </dsp:nvSpPr>
      <dsp:spPr>
        <a:xfrm>
          <a:off x="0" y="2645"/>
          <a:ext cx="2792108" cy="5413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400" kern="1200" dirty="0"/>
            <a:t>Tipos de integridad</a:t>
          </a:r>
        </a:p>
      </dsp:txBody>
      <dsp:txXfrm>
        <a:off x="0" y="2645"/>
        <a:ext cx="2792108" cy="5413375"/>
      </dsp:txXfrm>
    </dsp:sp>
    <dsp:sp modelId="{664DA0E9-A67F-44B8-8E40-6DFE466782CD}">
      <dsp:nvSpPr>
        <dsp:cNvPr id="0" name=""/>
        <dsp:cNvSpPr/>
      </dsp:nvSpPr>
      <dsp:spPr>
        <a:xfrm>
          <a:off x="2892121" y="87229"/>
          <a:ext cx="5233987" cy="169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De entidad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- En una tabla, las filas son definidas como entidades únicas.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- Exige la integridad de las columnas, o la clave principal de una tabla.</a:t>
          </a:r>
        </a:p>
      </dsp:txBody>
      <dsp:txXfrm>
        <a:off x="2892121" y="87229"/>
        <a:ext cx="5233987" cy="1691679"/>
      </dsp:txXfrm>
    </dsp:sp>
    <dsp:sp modelId="{3C3B3D23-C665-4605-BFBC-57B1AF553BA4}">
      <dsp:nvSpPr>
        <dsp:cNvPr id="0" name=""/>
        <dsp:cNvSpPr/>
      </dsp:nvSpPr>
      <dsp:spPr>
        <a:xfrm>
          <a:off x="2792108" y="1778909"/>
          <a:ext cx="5333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FC678-FE3F-404A-95DE-CF4904BD4578}">
      <dsp:nvSpPr>
        <dsp:cNvPr id="0" name=""/>
        <dsp:cNvSpPr/>
      </dsp:nvSpPr>
      <dsp:spPr>
        <a:xfrm>
          <a:off x="2892121" y="1863493"/>
          <a:ext cx="5233987" cy="169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De dominio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- En cada columna, todas las entradas deben ser válidas gracias a la integridad de la misma.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-Se puede</a:t>
          </a:r>
          <a:r>
            <a:rPr lang="es-CO" sz="1400" b="0" kern="1200" dirty="0"/>
            <a:t> restringir el tipo  y/o el valor del dato de la columna (CHECK).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4000" kern="1200" dirty="0"/>
        </a:p>
      </dsp:txBody>
      <dsp:txXfrm>
        <a:off x="2892121" y="1863493"/>
        <a:ext cx="5233987" cy="1691679"/>
      </dsp:txXfrm>
    </dsp:sp>
    <dsp:sp modelId="{C2BFF196-8FA7-4914-BA01-252F2FE3C257}">
      <dsp:nvSpPr>
        <dsp:cNvPr id="0" name=""/>
        <dsp:cNvSpPr/>
      </dsp:nvSpPr>
      <dsp:spPr>
        <a:xfrm>
          <a:off x="2792108" y="3555173"/>
          <a:ext cx="5333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EB131-E49C-413B-96DB-EF66B1C55F43}">
      <dsp:nvSpPr>
        <dsp:cNvPr id="0" name=""/>
        <dsp:cNvSpPr/>
      </dsp:nvSpPr>
      <dsp:spPr>
        <a:xfrm>
          <a:off x="2892121" y="3639757"/>
          <a:ext cx="5233987" cy="169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Referencial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-En todas las tablas que se relacionan entre sí, las entradas deben ser coherentes entre sí.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-A la hora de eliminar y/o modificar filas, las relaciones entre las tablas deben seguir siendo coherentes.</a:t>
          </a:r>
        </a:p>
      </dsp:txBody>
      <dsp:txXfrm>
        <a:off x="2892121" y="3639757"/>
        <a:ext cx="5233987" cy="1691679"/>
      </dsp:txXfrm>
    </dsp:sp>
    <dsp:sp modelId="{D138AAD9-ED67-441B-B4A1-8616F6B06E58}">
      <dsp:nvSpPr>
        <dsp:cNvPr id="0" name=""/>
        <dsp:cNvSpPr/>
      </dsp:nvSpPr>
      <dsp:spPr>
        <a:xfrm>
          <a:off x="2792108" y="5331437"/>
          <a:ext cx="5333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08C32-BA47-481A-AB65-6ACDCA2B34E6}">
      <dsp:nvSpPr>
        <dsp:cNvPr id="0" name=""/>
        <dsp:cNvSpPr/>
      </dsp:nvSpPr>
      <dsp:spPr>
        <a:xfrm>
          <a:off x="3151822" y="2068"/>
          <a:ext cx="3595052" cy="1625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Modificación errónea de las tablas, debida a errores humanos (filas o columnas eliminadas, datos puestos de manera incorrecta, </a:t>
          </a:r>
          <a:r>
            <a:rPr lang="es-CO" sz="2000" kern="1200" dirty="0" err="1"/>
            <a:t>etc</a:t>
          </a:r>
          <a:r>
            <a:rPr lang="es-CO" sz="2000" kern="1200" dirty="0"/>
            <a:t>…).</a:t>
          </a:r>
        </a:p>
      </dsp:txBody>
      <dsp:txXfrm>
        <a:off x="3151822" y="2068"/>
        <a:ext cx="3595052" cy="1625984"/>
      </dsp:txXfrm>
    </dsp:sp>
    <dsp:sp modelId="{0320D057-5199-4CE3-842D-B88B53DE37EE}">
      <dsp:nvSpPr>
        <dsp:cNvPr id="0" name=""/>
        <dsp:cNvSpPr/>
      </dsp:nvSpPr>
      <dsp:spPr>
        <a:xfrm>
          <a:off x="1381124" y="2068"/>
          <a:ext cx="1609725" cy="162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9B128-FC15-4D77-B409-7829F9DC0CD7}">
      <dsp:nvSpPr>
        <dsp:cNvPr id="0" name=""/>
        <dsp:cNvSpPr/>
      </dsp:nvSpPr>
      <dsp:spPr>
        <a:xfrm>
          <a:off x="1381124" y="1896341"/>
          <a:ext cx="3595052" cy="1625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Robo y/o pérdida de la información ajena a la manipulación del administrador de la base de datos (daño en el hardware, inyección SQL, </a:t>
          </a:r>
          <a:r>
            <a:rPr lang="es-CO" sz="2000" kern="1200" dirty="0" err="1"/>
            <a:t>etc</a:t>
          </a:r>
          <a:r>
            <a:rPr lang="es-CO" sz="2000" kern="1200" dirty="0"/>
            <a:t>…).</a:t>
          </a:r>
        </a:p>
      </dsp:txBody>
      <dsp:txXfrm>
        <a:off x="1381124" y="1896341"/>
        <a:ext cx="3595052" cy="1625984"/>
      </dsp:txXfrm>
    </dsp:sp>
    <dsp:sp modelId="{010AE8E9-F465-473D-AC5E-EDFFEEFC7E34}">
      <dsp:nvSpPr>
        <dsp:cNvPr id="0" name=""/>
        <dsp:cNvSpPr/>
      </dsp:nvSpPr>
      <dsp:spPr>
        <a:xfrm>
          <a:off x="5137150" y="1896341"/>
          <a:ext cx="1609725" cy="162598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50EA9-9446-4236-B343-971FA6527BBB}">
      <dsp:nvSpPr>
        <dsp:cNvPr id="0" name=""/>
        <dsp:cNvSpPr/>
      </dsp:nvSpPr>
      <dsp:spPr>
        <a:xfrm>
          <a:off x="3151822" y="3790613"/>
          <a:ext cx="3595052" cy="1625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Actualizaciones realizadas por los administradores de la base de datos.</a:t>
          </a:r>
        </a:p>
      </dsp:txBody>
      <dsp:txXfrm>
        <a:off x="3151822" y="3790613"/>
        <a:ext cx="3595052" cy="1625984"/>
      </dsp:txXfrm>
    </dsp:sp>
    <dsp:sp modelId="{CA9E81AA-8C24-486D-8887-738F3BB60136}">
      <dsp:nvSpPr>
        <dsp:cNvPr id="0" name=""/>
        <dsp:cNvSpPr/>
      </dsp:nvSpPr>
      <dsp:spPr>
        <a:xfrm>
          <a:off x="1381124" y="3790613"/>
          <a:ext cx="1609725" cy="162598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68132-41E6-4E9E-AD29-E2DAEE0B0AC5}">
      <dsp:nvSpPr>
        <dsp:cNvPr id="0" name=""/>
        <dsp:cNvSpPr/>
      </dsp:nvSpPr>
      <dsp:spPr>
        <a:xfrm>
          <a:off x="0" y="623765"/>
          <a:ext cx="5342987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0A59E-5E1B-4853-8416-397AAEF039AE}">
      <dsp:nvSpPr>
        <dsp:cNvPr id="0" name=""/>
        <dsp:cNvSpPr/>
      </dsp:nvSpPr>
      <dsp:spPr>
        <a:xfrm>
          <a:off x="267149" y="18605"/>
          <a:ext cx="374009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367" tIns="0" rIns="14136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Simple </a:t>
          </a:r>
          <a:r>
            <a:rPr lang="es-CO" sz="2400" kern="1200" dirty="0" err="1"/>
            <a:t>recovery</a:t>
          </a:r>
          <a:endParaRPr lang="es-CO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Recupera la información hasta el back-up más reciente.</a:t>
          </a:r>
        </a:p>
      </dsp:txBody>
      <dsp:txXfrm>
        <a:off x="326232" y="77688"/>
        <a:ext cx="3621924" cy="1092154"/>
      </dsp:txXfrm>
    </dsp:sp>
    <dsp:sp modelId="{C34CF858-3934-4BCA-A973-43CE43547804}">
      <dsp:nvSpPr>
        <dsp:cNvPr id="0" name=""/>
        <dsp:cNvSpPr/>
      </dsp:nvSpPr>
      <dsp:spPr>
        <a:xfrm>
          <a:off x="0" y="2483525"/>
          <a:ext cx="5342987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318A8-20D5-40FE-B831-4B2B12D7DFD7}">
      <dsp:nvSpPr>
        <dsp:cNvPr id="0" name=""/>
        <dsp:cNvSpPr/>
      </dsp:nvSpPr>
      <dsp:spPr>
        <a:xfrm>
          <a:off x="267149" y="1878365"/>
          <a:ext cx="374009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367" tIns="0" rIns="14136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Full </a:t>
          </a:r>
          <a:r>
            <a:rPr lang="es-CO" sz="2400" kern="1200" dirty="0" err="1"/>
            <a:t>recovery</a:t>
          </a:r>
          <a:endParaRPr lang="es-CO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Recupera la información hasta el último error (Back-up y log).</a:t>
          </a:r>
        </a:p>
      </dsp:txBody>
      <dsp:txXfrm>
        <a:off x="326232" y="1937448"/>
        <a:ext cx="3621924" cy="1092154"/>
      </dsp:txXfrm>
    </dsp:sp>
    <dsp:sp modelId="{0D018AB1-0F52-478F-906E-90747E34BC18}">
      <dsp:nvSpPr>
        <dsp:cNvPr id="0" name=""/>
        <dsp:cNvSpPr/>
      </dsp:nvSpPr>
      <dsp:spPr>
        <a:xfrm>
          <a:off x="0" y="4343285"/>
          <a:ext cx="5342987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6E753-2448-4A9F-8A11-3DD62D6C32E8}">
      <dsp:nvSpPr>
        <dsp:cNvPr id="0" name=""/>
        <dsp:cNvSpPr/>
      </dsp:nvSpPr>
      <dsp:spPr>
        <a:xfrm>
          <a:off x="267149" y="3738125"/>
          <a:ext cx="374009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367" tIns="0" rIns="14136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 err="1"/>
            <a:t>Bulk</a:t>
          </a:r>
          <a:r>
            <a:rPr lang="es-CO" sz="2400" kern="1200" dirty="0"/>
            <a:t> </a:t>
          </a:r>
          <a:r>
            <a:rPr lang="es-CO" sz="2400" kern="1200" dirty="0" err="1"/>
            <a:t>Logged</a:t>
          </a:r>
          <a:r>
            <a:rPr lang="es-CO" sz="2400" kern="1200" dirty="0"/>
            <a:t> </a:t>
          </a:r>
          <a:r>
            <a:rPr lang="es-CO" sz="2400" kern="1200" dirty="0" err="1"/>
            <a:t>Recovery</a:t>
          </a:r>
          <a:endParaRPr lang="es-CO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Recupera la base de datos hasta el último registro de log.</a:t>
          </a:r>
        </a:p>
      </dsp:txBody>
      <dsp:txXfrm>
        <a:off x="326232" y="3797208"/>
        <a:ext cx="3621924" cy="10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1086D0-50B8-4E84-837E-C0AB74D66E41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BBA771-545E-4F59-97FE-6602735E5503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6D0-50B8-4E84-837E-C0AB74D66E41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A771-545E-4F59-97FE-6602735E55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435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6D0-50B8-4E84-837E-C0AB74D66E41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A771-545E-4F59-97FE-6602735E55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93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6D0-50B8-4E84-837E-C0AB74D66E41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A771-545E-4F59-97FE-6602735E55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528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6D0-50B8-4E84-837E-C0AB74D66E41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A771-545E-4F59-97FE-6602735E5503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1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6D0-50B8-4E84-837E-C0AB74D66E41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A771-545E-4F59-97FE-6602735E55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1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6D0-50B8-4E84-837E-C0AB74D66E41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A771-545E-4F59-97FE-6602735E55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44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6D0-50B8-4E84-837E-C0AB74D66E41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A771-545E-4F59-97FE-6602735E55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604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6D0-50B8-4E84-837E-C0AB74D66E41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A771-545E-4F59-97FE-6602735E55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40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6D0-50B8-4E84-837E-C0AB74D66E41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A771-545E-4F59-97FE-6602735E55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97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86D0-50B8-4E84-837E-C0AB74D66E41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BA771-545E-4F59-97FE-6602735E55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2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A1086D0-50B8-4E84-837E-C0AB74D66E41}" type="datetimeFigureOut">
              <a:rPr lang="es-CO" smtClean="0"/>
              <a:t>12/08/2018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CBBA771-545E-4F59-97FE-6602735E55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97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vista.seguridad.unam.mx/numero-12/principios-basicos-de-seguridad-en-bases-de-dat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Layout" Target="../diagrams/layout1.xml"/><Relationship Id="rId7" Type="http://schemas.openxmlformats.org/officeDocument/2006/relationships/hyperlink" Target="https://revista.seguridad.unam.mx/numero-12/principios-basicos-de-seguridad-en-bases-de-datos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4EFF3-2783-42C0-A35E-5D740FD90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Características de las bases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599F7C-784A-4C94-9910-CB5D1223E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376421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Hendrik López Dueñas</a:t>
            </a:r>
          </a:p>
          <a:p>
            <a:r>
              <a:rPr lang="es-CO" dirty="0"/>
              <a:t>Mateo Flórez Bacca</a:t>
            </a:r>
          </a:p>
          <a:p>
            <a:endParaRPr lang="es-CO" dirty="0"/>
          </a:p>
          <a:p>
            <a:r>
              <a:rPr lang="es-CO" dirty="0"/>
              <a:t>Bases de datos I</a:t>
            </a:r>
          </a:p>
          <a:p>
            <a:r>
              <a:rPr lang="es-CO" dirty="0"/>
              <a:t>Universidad Industrial de Santander</a:t>
            </a:r>
          </a:p>
          <a:p>
            <a:r>
              <a:rPr lang="es-CO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62382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BD0B0-AFC8-44D4-8D7D-836CE5734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s-CO" dirty="0"/>
              <a:t>1.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E39B7D-F01B-4BBF-9FB4-61598B63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953000" cy="4038600"/>
          </a:xfrm>
        </p:spPr>
        <p:txBody>
          <a:bodyPr/>
          <a:lstStyle/>
          <a:p>
            <a:pPr marL="45720" indent="0">
              <a:buNone/>
            </a:pPr>
            <a:r>
              <a:rPr lang="es-CO" dirty="0"/>
              <a:t>Las Bases de datos deben obedecer ciertos principios para que su seguridad no se vea comprometida por ataques informáticos, como por ejemplo, las </a:t>
            </a:r>
            <a:r>
              <a:rPr lang="es-CO" i="1" dirty="0"/>
              <a:t>inyecciones SQL.</a:t>
            </a:r>
          </a:p>
          <a:p>
            <a:pPr marL="45720" indent="0">
              <a:buNone/>
            </a:pPr>
            <a:endParaRPr lang="es-CO" i="1" dirty="0"/>
          </a:p>
          <a:p>
            <a:pPr marL="45720" indent="0">
              <a:buNone/>
            </a:pPr>
            <a:r>
              <a:rPr lang="es-CO" i="1" dirty="0"/>
              <a:t>Es una característica sumamente importante, ya que de ella depende que los datos contenidos se mantengan a salvo.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C8C803-7407-4FFC-A72D-5EC5728CC1E7}"/>
              </a:ext>
            </a:extLst>
          </p:cNvPr>
          <p:cNvSpPr/>
          <p:nvPr/>
        </p:nvSpPr>
        <p:spPr>
          <a:xfrm>
            <a:off x="7026813" y="1732730"/>
            <a:ext cx="4248443" cy="3392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713DAE-7959-4553-A45B-E4697AE2E3AC}"/>
              </a:ext>
            </a:extLst>
          </p:cNvPr>
          <p:cNvSpPr txBox="1"/>
          <p:nvPr/>
        </p:nvSpPr>
        <p:spPr>
          <a:xfrm>
            <a:off x="7167489" y="1859338"/>
            <a:ext cx="39670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Tener en cuenta: 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Las inyecciones SQL son básicamente métodos que son usados para revelar, eliminar o alterar la información de una base de datos a la cual no se tiene acceso de manera legal.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Consisten en insertar comandos SQL para acceder a contenido que suele estar resguardado por contraseñas.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7A7AEA-9851-4B3B-BF1C-CBF6C6A674FE}"/>
              </a:ext>
            </a:extLst>
          </p:cNvPr>
          <p:cNvSpPr txBox="1"/>
          <p:nvPr/>
        </p:nvSpPr>
        <p:spPr>
          <a:xfrm>
            <a:off x="279009" y="6096000"/>
            <a:ext cx="11633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Tomado de: </a:t>
            </a:r>
          </a:p>
          <a:p>
            <a:r>
              <a:rPr lang="es-CO" sz="1000" dirty="0">
                <a:hlinkClick r:id="rId2"/>
              </a:rPr>
              <a:t>https://revista.seguridad.unam.mx/numero-12/principios-basicos-de-seguridad-en-bases-de-datos</a:t>
            </a:r>
            <a:endParaRPr lang="es-CO" sz="1000" dirty="0"/>
          </a:p>
          <a:p>
            <a:r>
              <a:rPr lang="es-CO" sz="1000" dirty="0"/>
              <a:t>http://php.net/manual/es/security.database.sql-injection.php</a:t>
            </a:r>
          </a:p>
        </p:txBody>
      </p:sp>
    </p:spTree>
    <p:extLst>
      <p:ext uri="{BB962C8B-B14F-4D97-AF65-F5344CB8AC3E}">
        <p14:creationId xmlns:p14="http://schemas.microsoft.com/office/powerpoint/2010/main" val="189634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74DC47F-7EA0-41DE-8B4B-6E0E70201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205045"/>
              </p:ext>
            </p:extLst>
          </p:nvPr>
        </p:nvGraphicFramePr>
        <p:xfrm>
          <a:off x="-50018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A8077F3-8CCE-4F0D-8B15-6378FB9D4F45}"/>
              </a:ext>
            </a:extLst>
          </p:cNvPr>
          <p:cNvSpPr txBox="1"/>
          <p:nvPr/>
        </p:nvSpPr>
        <p:spPr>
          <a:xfrm>
            <a:off x="279009" y="6100947"/>
            <a:ext cx="11633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Tomado de:</a:t>
            </a:r>
          </a:p>
          <a:p>
            <a:r>
              <a:rPr lang="es-CO" sz="1000" dirty="0"/>
              <a:t>https://github.com/larskanis/greensql-fw </a:t>
            </a:r>
          </a:p>
          <a:p>
            <a:r>
              <a:rPr lang="es-CO" sz="1000" dirty="0">
                <a:hlinkClick r:id="rId7"/>
              </a:rPr>
              <a:t>https://revista.seguridad.unam.mx/numero-12/principios-basicos-de-seguridad-en-bases-de-datos</a:t>
            </a:r>
            <a:endParaRPr lang="es-CO" sz="1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7C3D5E5-4D54-4639-AEBA-8CE8045DCC36}"/>
              </a:ext>
            </a:extLst>
          </p:cNvPr>
          <p:cNvSpPr/>
          <p:nvPr/>
        </p:nvSpPr>
        <p:spPr>
          <a:xfrm>
            <a:off x="7026813" y="1732731"/>
            <a:ext cx="4248443" cy="169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863F76-091D-43FB-8D4E-4BA4F76C90C0}"/>
              </a:ext>
            </a:extLst>
          </p:cNvPr>
          <p:cNvSpPr txBox="1"/>
          <p:nvPr/>
        </p:nvSpPr>
        <p:spPr>
          <a:xfrm>
            <a:off x="7167489" y="1859338"/>
            <a:ext cx="3967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Por ejemplo: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i="1" dirty="0" err="1">
                <a:solidFill>
                  <a:schemeClr val="bg1"/>
                </a:solidFill>
              </a:rPr>
              <a:t>GreenSQL</a:t>
            </a:r>
            <a:r>
              <a:rPr lang="es-CO" i="1" dirty="0">
                <a:solidFill>
                  <a:schemeClr val="bg1"/>
                </a:solidFill>
              </a:rPr>
              <a:t> es un software diseñado para proteger  a las bases de datos de todo tipo de inyecciones SQL.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F0F960-7971-48A2-AE61-FF16D97CCA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76" y="4442066"/>
            <a:ext cx="5152914" cy="15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6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54EF4-417E-4E35-95CA-753B0A32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 Integridad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87987-94BD-4A73-979E-D8E4ED76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512211" cy="352747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CO" dirty="0"/>
              <a:t>Se le llama </a:t>
            </a:r>
            <a:r>
              <a:rPr lang="es-CO" i="1" dirty="0"/>
              <a:t>integridad </a:t>
            </a:r>
            <a:r>
              <a:rPr lang="es-CO" dirty="0"/>
              <a:t>a la corrección y exactitud de toda información contenida en toda base de datos.</a:t>
            </a:r>
          </a:p>
          <a:p>
            <a:pPr marL="45720" indent="0">
              <a:buNone/>
            </a:pPr>
            <a:r>
              <a:rPr lang="es-CO" dirty="0"/>
              <a:t>Existen diversos comandos que pueden alterar la integridad; dependiendo de su uso, los datos pueden verse incoherentes (INSERT, DELETE, UPDATE,...).</a:t>
            </a: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AFD371-E755-42D0-91EF-416324A09AC1}"/>
              </a:ext>
            </a:extLst>
          </p:cNvPr>
          <p:cNvSpPr txBox="1"/>
          <p:nvPr/>
        </p:nvSpPr>
        <p:spPr>
          <a:xfrm>
            <a:off x="279009" y="6248400"/>
            <a:ext cx="1163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Tomado de: </a:t>
            </a:r>
          </a:p>
          <a:p>
            <a:r>
              <a:rPr lang="es-CO" sz="1000" dirty="0"/>
              <a:t>https://es.slideshare.net/guby31/integridad-en-las-bases-de-datos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8A0F4C1-AF02-44F1-A4D3-65A6BA065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18447"/>
              </p:ext>
            </p:extLst>
          </p:nvPr>
        </p:nvGraphicFramePr>
        <p:xfrm>
          <a:off x="5655212" y="1471265"/>
          <a:ext cx="625777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1710450312"/>
                    </a:ext>
                  </a:extLst>
                </a:gridCol>
                <a:gridCol w="2602523">
                  <a:extLst>
                    <a:ext uri="{9D8B030D-6E8A-4147-A177-3AD203B41FA5}">
                      <a16:colId xmlns:a16="http://schemas.microsoft.com/office/drawing/2014/main" val="4252819366"/>
                    </a:ext>
                  </a:extLst>
                </a:gridCol>
                <a:gridCol w="2361027">
                  <a:extLst>
                    <a:ext uri="{9D8B030D-6E8A-4147-A177-3AD203B41FA5}">
                      <a16:colId xmlns:a16="http://schemas.microsoft.com/office/drawing/2014/main" val="2687929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Código comprador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Producto comprado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Unidades compradas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1343653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ELE12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6423876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3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4352422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00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7294210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ROP47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993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BB7314E-CCE4-432C-8679-D28BF842D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27897"/>
              </p:ext>
            </p:extLst>
          </p:nvPr>
        </p:nvGraphicFramePr>
        <p:xfrm>
          <a:off x="5655212" y="3859832"/>
          <a:ext cx="625777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1710450312"/>
                    </a:ext>
                  </a:extLst>
                </a:gridCol>
                <a:gridCol w="2602523">
                  <a:extLst>
                    <a:ext uri="{9D8B030D-6E8A-4147-A177-3AD203B41FA5}">
                      <a16:colId xmlns:a16="http://schemas.microsoft.com/office/drawing/2014/main" val="4252819366"/>
                    </a:ext>
                  </a:extLst>
                </a:gridCol>
                <a:gridCol w="2361027">
                  <a:extLst>
                    <a:ext uri="{9D8B030D-6E8A-4147-A177-3AD203B41FA5}">
                      <a16:colId xmlns:a16="http://schemas.microsoft.com/office/drawing/2014/main" val="2687929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O" dirty="0"/>
                        <a:t>Código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Nombre producto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Unidades en Stock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ELE12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Televisor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COM536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Papa criolla (saco)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3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Vino Blanco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00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ROP47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Blusa blanca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25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C7A4F29E-B04B-4E6C-AF24-C4649725C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5361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E646728C-B7AF-4C33-B33A-3B5B9DA0A5D0}"/>
              </a:ext>
            </a:extLst>
          </p:cNvPr>
          <p:cNvSpPr txBox="1"/>
          <p:nvPr/>
        </p:nvSpPr>
        <p:spPr>
          <a:xfrm>
            <a:off x="279009" y="6079589"/>
            <a:ext cx="11633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Tomado de: </a:t>
            </a:r>
          </a:p>
          <a:p>
            <a:r>
              <a:rPr lang="es-CO" sz="1000" dirty="0"/>
              <a:t>https://www.youtube.com/watch?v=7nH7sPUg2BQ</a:t>
            </a:r>
          </a:p>
          <a:p>
            <a:r>
              <a:rPr lang="es-CO" sz="1000" dirty="0"/>
              <a:t>https://es.slideshare.net/guby31/integridad-en-las-bases-de-datos</a:t>
            </a:r>
          </a:p>
        </p:txBody>
      </p:sp>
    </p:spTree>
    <p:extLst>
      <p:ext uri="{BB962C8B-B14F-4D97-AF65-F5344CB8AC3E}">
        <p14:creationId xmlns:p14="http://schemas.microsoft.com/office/powerpoint/2010/main" val="190588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565AE-3D6A-418E-8ABF-9A10D767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3. Respaldo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C7DD0-D225-453C-9431-71A40476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953000" cy="4038600"/>
          </a:xfrm>
        </p:spPr>
        <p:txBody>
          <a:bodyPr/>
          <a:lstStyle/>
          <a:p>
            <a:pPr marL="45720" indent="0">
              <a:buNone/>
            </a:pPr>
            <a:r>
              <a:rPr lang="es-CO" dirty="0"/>
              <a:t>Respaldar la información almacenada en una base de datos es esencial para evitar daños irreparables en las tablas.</a:t>
            </a:r>
          </a:p>
          <a:p>
            <a:pPr marL="45720" indent="0">
              <a:buNone/>
            </a:pPr>
            <a:r>
              <a:rPr lang="es-CO" dirty="0"/>
              <a:t>Existen diversas situaciones en las que es necesario un </a:t>
            </a:r>
            <a:r>
              <a:rPr lang="es-CO" i="1" dirty="0"/>
              <a:t>Back-up </a:t>
            </a:r>
            <a:r>
              <a:rPr lang="es-CO" dirty="0"/>
              <a:t>de toda la información que se almacena en las bases de datos: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87EA086-9171-4F2B-A032-785C2AAC6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606223"/>
              </p:ext>
            </p:extLst>
          </p:nvPr>
        </p:nvGraphicFramePr>
        <p:xfrm>
          <a:off x="4873674" y="6937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420C5A73-8C84-4746-A5E7-7B618EEAD96B}"/>
              </a:ext>
            </a:extLst>
          </p:cNvPr>
          <p:cNvSpPr txBox="1"/>
          <p:nvPr/>
        </p:nvSpPr>
        <p:spPr>
          <a:xfrm>
            <a:off x="279009" y="6224729"/>
            <a:ext cx="1163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Tomado de: </a:t>
            </a:r>
          </a:p>
          <a:p>
            <a:r>
              <a:rPr lang="es-CO" sz="1000" dirty="0"/>
              <a:t>https://docs.microsoft.com/es-es/sql/relational-databases/backup-restore/back-up-and-restore-of-sql-server-databases?view=sql-server-2017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172242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5030E-FAEE-4428-AE42-CDEBCF26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4. Recuperación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B1027-56D6-4D0E-9172-78C2EE83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953000" cy="4038600"/>
          </a:xfrm>
        </p:spPr>
        <p:txBody>
          <a:bodyPr/>
          <a:lstStyle/>
          <a:p>
            <a:pPr marL="45720" indent="0">
              <a:buNone/>
            </a:pPr>
            <a:r>
              <a:rPr lang="es-CO" dirty="0"/>
              <a:t>Gracias a la existencia de un respaldo, es posible recuperar la información necesaria de una base de datos.</a:t>
            </a:r>
          </a:p>
          <a:p>
            <a:pPr marL="45720" indent="0">
              <a:buNone/>
            </a:pPr>
            <a:endParaRPr lang="es-CO" dirty="0"/>
          </a:p>
          <a:p>
            <a:pPr marL="45720" indent="0">
              <a:buNone/>
            </a:pPr>
            <a:r>
              <a:rPr lang="es-CO" dirty="0"/>
              <a:t>Por ejemplo, SQL Server ofrece las siguientes opciones de respaldo y recuperación:</a:t>
            </a:r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2167963-1D2D-4F50-92AF-C96C3CB6E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058493"/>
              </p:ext>
            </p:extLst>
          </p:nvPr>
        </p:nvGraphicFramePr>
        <p:xfrm>
          <a:off x="6096000" y="853310"/>
          <a:ext cx="5342987" cy="5395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02964388-C2C3-4A06-A50D-331CC3998A48}"/>
              </a:ext>
            </a:extLst>
          </p:cNvPr>
          <p:cNvSpPr txBox="1"/>
          <p:nvPr/>
        </p:nvSpPr>
        <p:spPr>
          <a:xfrm>
            <a:off x="279009" y="6224729"/>
            <a:ext cx="11633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Tomado de: </a:t>
            </a:r>
          </a:p>
          <a:p>
            <a:r>
              <a:rPr lang="es-CO" sz="1000" dirty="0"/>
              <a:t>https://docs.microsoft.com/es-es/sql/relational-databases/backup-restore/back-up-and-restore-of-sql-server-databases?view=sql-server-2017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336270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Recomendaciones de seguridad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Establecer una estrategia de copias de seguridad</a:t>
            </a:r>
            <a:br>
              <a:rPr lang="es-CO" dirty="0"/>
            </a:br>
            <a:r>
              <a:rPr lang="es-CO" sz="1800" dirty="0"/>
              <a:t>(¿Cuántas horas al día se requiere acceso a la base de datos?, ¿Es probable que los cambios tengan lugar solo en una pequeña parte de la base de datos o en una grande?)</a:t>
            </a:r>
          </a:p>
          <a:p>
            <a:r>
              <a:rPr lang="es-CO" dirty="0"/>
              <a:t>Programar copias de seguridad automáticas</a:t>
            </a:r>
          </a:p>
          <a:p>
            <a:r>
              <a:rPr lang="es-CO" dirty="0"/>
              <a:t>Probar copias de seguridad </a:t>
            </a:r>
          </a:p>
          <a:p>
            <a:r>
              <a:rPr lang="es-CO" dirty="0"/>
              <a:t>Monitorear constantemente los cambios realizados en las tablas</a:t>
            </a:r>
          </a:p>
          <a:p>
            <a:r>
              <a:rPr lang="es-CO" dirty="0"/>
              <a:t>Administrar correctamente los privilegios otorgados para hacer cambios en la base de datos. 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528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08B6E-B292-43FF-AA59-07607F1D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33968258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605</TotalTime>
  <Words>719</Words>
  <Application>Microsoft Office PowerPoint</Application>
  <PresentationFormat>Panorámica</PresentationFormat>
  <Paragraphs>108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Corbel</vt:lpstr>
      <vt:lpstr>Base</vt:lpstr>
      <vt:lpstr>Características de las bases de datos</vt:lpstr>
      <vt:lpstr>1. Seguridad</vt:lpstr>
      <vt:lpstr>Presentación de PowerPoint</vt:lpstr>
      <vt:lpstr>2. Integridad</vt:lpstr>
      <vt:lpstr>Presentación de PowerPoint</vt:lpstr>
      <vt:lpstr>3. Respaldo</vt:lpstr>
      <vt:lpstr>4. Recuperación</vt:lpstr>
      <vt:lpstr>Recomendaciones de seguridad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Características de las bases de datos</dc:title>
  <dc:creator>HENDRIK LOPEZ</dc:creator>
  <cp:lastModifiedBy>HENDRIK LOPEZ</cp:lastModifiedBy>
  <cp:revision>41</cp:revision>
  <dcterms:created xsi:type="dcterms:W3CDTF">2018-08-11T21:42:23Z</dcterms:created>
  <dcterms:modified xsi:type="dcterms:W3CDTF">2018-08-13T03:16:33Z</dcterms:modified>
</cp:coreProperties>
</file>