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bcsddatos/objetivos-de-los-sistemas-de-bases-de-datos" TargetMode="External"/><Relationship Id="rId2" Type="http://schemas.openxmlformats.org/officeDocument/2006/relationships/hyperlink" Target="http://unidad1grupo2551.blogspot.com/2013/10/11-objetivos-de-las-bases-de-datos.html?m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aca.org/Journal/archives/2011/Volume-6/Pages/Data-Integrity-Information-Securitys-Poor-Relation-spanish.asp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ibertareas.info/ventajas-y-desventajas-de-las-bases-de-datos-herramientas-informaticas-1.html" TargetMode="External"/><Relationship Id="rId2" Type="http://schemas.openxmlformats.org/officeDocument/2006/relationships/hyperlink" Target="https://educacion.elpensante.com/ventajas-y-desventajas-de-las-bases-de-dat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ezi.com/eig7-osttwgf/objetivo-de-las-bases-de-dato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7502E-80F3-4CD5-8E6F-B47BFF1F8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4400" b="1" dirty="0"/>
              <a:t>CARACTERÍSTICAS DE LAS BASES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4678F0-2EFE-482B-9C1F-574C37697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Objetivos de las bases de datos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Beneficios de las bases de datos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Desventajas de las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218189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E09CB-04FD-478D-A60F-F8794568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800" b="1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7357A-F5B1-494D-8E59-3E5D405D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O" sz="2000" dirty="0"/>
              <a:t>Las bases de datos constituyeron un salto en el manejo de sistemas de información debido a su eficacia, es la mejor opción para elegir cuando se habla de manejar el almacenamiento y control de información.</a:t>
            </a:r>
          </a:p>
          <a:p>
            <a:pPr lvl="0"/>
            <a:r>
              <a:rPr lang="es-CO" sz="2000" dirty="0"/>
              <a:t>Hoy en día es indispensable hablar de bases de datos cuando hablamos de almacenamiento de información, son un requisito casi obligatorio para todas las empresas, ya sean privadas o del estado. </a:t>
            </a:r>
          </a:p>
          <a:p>
            <a:pPr lvl="0"/>
            <a:r>
              <a:rPr lang="es-CO" sz="2000" dirty="0"/>
              <a:t>Con respecto a la seguridad, no hay que pensar 2 veces, debido a que las bases de datos son un sistema muy seguro de manejo de información.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812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3D967-C8EF-4A3B-B99F-1C2F43B6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CO" sz="2000" dirty="0"/>
              <a:t>Las bases de datos permiten modificar cierta informacion, dependiendo del tipo de usuario, de esta manera se evitan inconvenientes, por ejemplo: un cajero de un banco pueda acceder o modificar la información bancaria de un cliente. </a:t>
            </a:r>
          </a:p>
          <a:p>
            <a:pPr lvl="0"/>
            <a:r>
              <a:rPr lang="es-CO" sz="2000" dirty="0"/>
              <a:t>Las bases de datos se podrían considerar como la herramienta más eficiente hasta ahora al momento de aumentar la producción, acceder a la informacion y posteriormente compartirla.</a:t>
            </a:r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15175B-F336-4F93-A1AE-007E4B3A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/>
          </a:bodyPr>
          <a:lstStyle/>
          <a:p>
            <a:r>
              <a:rPr lang="es-CO" sz="2800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427983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6897-1427-4B53-B788-3DB71C81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800" b="1" dirty="0"/>
              <a:t>BIBLIOGRAFIA / WEBGRAFIA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628C4-4BEC-4DA3-9C73-7C2DA4C0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923060" cy="3871164"/>
          </a:xfrm>
        </p:spPr>
        <p:txBody>
          <a:bodyPr>
            <a:normAutofit fontScale="92500"/>
          </a:bodyPr>
          <a:lstStyle/>
          <a:p>
            <a:pPr lvl="0"/>
            <a:r>
              <a:rPr lang="es-CO" sz="2200" dirty="0" err="1"/>
              <a:t>Silberschatz</a:t>
            </a:r>
            <a:r>
              <a:rPr lang="es-CO" sz="2200" dirty="0"/>
              <a:t> – </a:t>
            </a:r>
            <a:r>
              <a:rPr lang="es-CO" sz="2200" dirty="0" err="1"/>
              <a:t>Korth</a:t>
            </a:r>
            <a:r>
              <a:rPr lang="es-CO" sz="2200" dirty="0"/>
              <a:t>, (2002), FUNDAMENTOS DE BASE DE DATOS 4TA EDICIÓN.</a:t>
            </a:r>
          </a:p>
          <a:p>
            <a:pPr lvl="0"/>
            <a:r>
              <a:rPr lang="es-CO" sz="2200" dirty="0" err="1"/>
              <a:t>Xavo</a:t>
            </a:r>
            <a:r>
              <a:rPr lang="es-CO" sz="2200" dirty="0"/>
              <a:t> Miranda, (04/10/2013), UNIDAD UNO FUNDAMENTOS BASE DE DATOS. </a:t>
            </a:r>
            <a:r>
              <a:rPr lang="es-CO" sz="2200" u="sng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http://unidad1grupo2551.blogspot.com/2013/10/11-objetivos-de-las-bases-de-datos.html?m=1</a:t>
            </a:r>
            <a:r>
              <a:rPr lang="es-CO" sz="2200" dirty="0">
                <a:solidFill>
                  <a:schemeClr val="accent1"/>
                </a:solidFill>
              </a:rPr>
              <a:t> </a:t>
            </a:r>
          </a:p>
          <a:p>
            <a:pPr lvl="0"/>
            <a:r>
              <a:rPr lang="es-CO" sz="2200" dirty="0" err="1"/>
              <a:t>Sites.google</a:t>
            </a:r>
            <a:r>
              <a:rPr lang="es-CO" sz="2200" dirty="0"/>
              <a:t>, QUE ES UNA BASE DE DATOS. </a:t>
            </a:r>
            <a:r>
              <a:rPr lang="es-CO" sz="2200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https://sites.google.com/site/bcsddatos/objetivos-de-los-sistemas-de-bases-de-datos</a:t>
            </a:r>
            <a:r>
              <a:rPr lang="es-CO" sz="2200" dirty="0">
                <a:solidFill>
                  <a:srgbClr val="00B0F0"/>
                </a:solidFill>
              </a:rPr>
              <a:t> </a:t>
            </a:r>
          </a:p>
          <a:p>
            <a:pPr lvl="0"/>
            <a:r>
              <a:rPr lang="es-CO" sz="2200" dirty="0"/>
              <a:t>Dr. Ed </a:t>
            </a:r>
            <a:r>
              <a:rPr lang="es-CO" sz="2200" dirty="0" err="1"/>
              <a:t>Gelbstein</a:t>
            </a:r>
            <a:r>
              <a:rPr lang="es-CO" sz="2200" dirty="0"/>
              <a:t>, (2018), LA INTEGRIDAD DE LOS DATOS: EL ASPECTO MÁS RELEGADO DE LA SEGURIDAD DE LA INFORMACIÓN. </a:t>
            </a:r>
            <a:r>
              <a:rPr lang="es-CO" sz="2200" u="sng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https://www.isaca.org/Journal/archives/2011/Volume-6/Pages/Data-Integrity-Information-Securitys-Poor-Relation-spanish.aspx</a:t>
            </a:r>
            <a:endParaRPr lang="es-CO" sz="2200" dirty="0">
              <a:solidFill>
                <a:schemeClr val="accent1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703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99E1F-D9BC-4914-A2C4-68DE33FF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800" b="1" dirty="0"/>
              <a:t>BIBLIOGRAFIA / WEBGRAFIA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2E9C6C-ED40-444D-ADED-DE7DAD46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O" sz="2000" dirty="0"/>
              <a:t>El pensante (2015). VENTAJAS Y DESVENTAJAS DE LAS BASES DE DATOS. </a:t>
            </a:r>
            <a:r>
              <a:rPr lang="es-CO" sz="2000" u="sng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https://educacion.elpensante.com/ventajas-y-desventajas-de-las-bases-de-datos/</a:t>
            </a:r>
            <a:endParaRPr lang="es-CO" sz="2000" dirty="0">
              <a:solidFill>
                <a:schemeClr val="accent1"/>
              </a:solidFill>
            </a:endParaRPr>
          </a:p>
          <a:p>
            <a:pPr lvl="0"/>
            <a:r>
              <a:rPr lang="es-CO" sz="2000" dirty="0" err="1"/>
              <a:t>Cibertareas</a:t>
            </a:r>
            <a:r>
              <a:rPr lang="es-CO" sz="2000" dirty="0"/>
              <a:t>, (2013), VENTAJAS Y DESVENTAJAS DE LAS BASES DE DATOS. </a:t>
            </a:r>
            <a:r>
              <a:rPr lang="es-CO" sz="2000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https://cibertareas.info/ventajas-y-desventajas-de-las-bases-de-datos-herramientas-informaticas-1.html</a:t>
            </a:r>
            <a:endParaRPr lang="es-CO" sz="2000" dirty="0">
              <a:solidFill>
                <a:schemeClr val="accent1"/>
              </a:solidFill>
            </a:endParaRPr>
          </a:p>
          <a:p>
            <a:pPr lvl="0"/>
            <a:r>
              <a:rPr lang="es-CO" sz="2000" dirty="0"/>
              <a:t>Fabian </a:t>
            </a:r>
            <a:r>
              <a:rPr lang="es-CO" sz="2000" dirty="0" err="1"/>
              <a:t>Yeyes</a:t>
            </a:r>
            <a:r>
              <a:rPr lang="es-CO" sz="2000" dirty="0"/>
              <a:t>, (2014), OBJETIVO DE LAS BASES DE DATOS.	    </a:t>
            </a:r>
            <a:r>
              <a:rPr lang="es-CO" sz="2000" u="sng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https://prezi.com/eig7-osttwgf/objetivo-de-las-bases-de-datos/</a:t>
            </a:r>
            <a:endParaRPr lang="es-CO" sz="2000" dirty="0">
              <a:solidFill>
                <a:schemeClr val="accent1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836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0B190A10-8B15-4D72-84E8-A2773DFC6FB6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Samuel Yesid Cadena Pinilla</a:t>
            </a:r>
          </a:p>
          <a:p>
            <a:r>
              <a:rPr lang="es-CO" dirty="0"/>
              <a:t>Carlos Eduardo Becerra Lizarazo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sz="4400" b="1" dirty="0">
                <a:solidFill>
                  <a:schemeClr val="accent1"/>
                </a:solidFill>
              </a:rPr>
              <a:t>											</a:t>
            </a:r>
            <a:r>
              <a:rPr lang="es-CO" sz="6000" b="1" dirty="0">
                <a:solidFill>
                  <a:schemeClr val="accent1"/>
                </a:solidFill>
              </a:rPr>
              <a:t>	GRACIAS</a:t>
            </a:r>
            <a:endParaRPr lang="es-CO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8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9B816-94EE-4C29-A4F1-0B17B45C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0" y="951295"/>
            <a:ext cx="3718455" cy="1371600"/>
          </a:xfrm>
        </p:spPr>
        <p:txBody>
          <a:bodyPr>
            <a:noAutofit/>
          </a:bodyPr>
          <a:lstStyle/>
          <a:p>
            <a:r>
              <a:rPr lang="es-CO" sz="2800" b="1" dirty="0"/>
              <a:t>OBJETIVOS DE UNA BASE DE DATOS</a:t>
            </a:r>
            <a:endParaRPr lang="es-CO" sz="2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FA2DA36-68D6-42A9-AF8A-99856F2A9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937" y="2322895"/>
            <a:ext cx="3932408" cy="2959303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048EBF-D316-44F9-98B2-4CF3FC922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s-CO" sz="1800" b="1" dirty="0"/>
              <a:t>Manejar un volumen creciente de información.</a:t>
            </a:r>
          </a:p>
          <a:p>
            <a:pPr algn="l"/>
            <a:r>
              <a:rPr lang="es-CO" sz="1800" dirty="0"/>
              <a:t>Una de las principales funciones de una base de datos es lograr almacenar, ordenar y clasificar la información para poder facilitar el trabajo a la hora de utilizar dicha información.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617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691F24A5-31DB-4EB1-9A68-AB4EC93F9F8F}"/>
              </a:ext>
            </a:extLst>
          </p:cNvPr>
          <p:cNvSpPr txBox="1">
            <a:spLocks/>
          </p:cNvSpPr>
          <p:nvPr/>
        </p:nvSpPr>
        <p:spPr>
          <a:xfrm>
            <a:off x="1211924" y="3429000"/>
            <a:ext cx="3718455" cy="243840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05CF0D-2DAE-4323-ABB7-2F8A1E1EB46A}"/>
              </a:ext>
            </a:extLst>
          </p:cNvPr>
          <p:cNvSpPr txBox="1">
            <a:spLocks/>
          </p:cNvSpPr>
          <p:nvPr/>
        </p:nvSpPr>
        <p:spPr>
          <a:xfrm>
            <a:off x="1061799" y="833775"/>
            <a:ext cx="3718455" cy="243840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b="1" dirty="0"/>
              <a:t>Disminuir la redundancia e inconsistencia de los datos:</a:t>
            </a:r>
            <a:endParaRPr lang="es-CO" sz="1800" dirty="0"/>
          </a:p>
          <a:p>
            <a:pPr marL="0" indent="0">
              <a:buNone/>
            </a:pPr>
            <a:r>
              <a:rPr lang="es-CO" sz="1800" dirty="0"/>
              <a:t>Varios inconvenientes se pueden presentar a la hora de crear archivos para guardar la información entre estos podemos encontrar la redundancia en la información.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030734-2D7D-42A5-AC2A-76A0F1AAC1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95" y="833775"/>
            <a:ext cx="3358060" cy="21082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EE2CFEAD-8821-4E29-9C6A-08CD8835E9DC}"/>
              </a:ext>
            </a:extLst>
          </p:cNvPr>
          <p:cNvSpPr txBox="1">
            <a:spLocks/>
          </p:cNvSpPr>
          <p:nvPr/>
        </p:nvSpPr>
        <p:spPr>
          <a:xfrm>
            <a:off x="1061798" y="3429000"/>
            <a:ext cx="3718455" cy="243840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b="1" dirty="0"/>
              <a:t>Reducir la dificultad para tener acceso a los datos:</a:t>
            </a:r>
          </a:p>
          <a:p>
            <a:pPr marL="0" indent="0">
              <a:buNone/>
            </a:pPr>
            <a:r>
              <a:rPr lang="es-CO" sz="1800" dirty="0"/>
              <a:t>Cuando trabajamos con una base de datos podemos almacenar la información de una forma organizada y estructurada.</a:t>
            </a:r>
            <a:endParaRPr lang="es-CO" sz="14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6BB4618-0A96-413F-841A-BE7982ED4091}"/>
              </a:ext>
            </a:extLst>
          </p:cNvPr>
          <p:cNvCxnSpPr>
            <a:cxnSpLocks/>
          </p:cNvCxnSpPr>
          <p:nvPr/>
        </p:nvCxnSpPr>
        <p:spPr>
          <a:xfrm>
            <a:off x="1211924" y="3272179"/>
            <a:ext cx="3316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F4BB9B69-2854-44ED-B64F-DEA0E9EFEB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211" y="3548418"/>
            <a:ext cx="2884227" cy="19681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C7E5C0E-443E-4030-A2C2-68F2BF99FF3F}"/>
              </a:ext>
            </a:extLst>
          </p:cNvPr>
          <p:cNvCxnSpPr>
            <a:cxnSpLocks/>
          </p:cNvCxnSpPr>
          <p:nvPr/>
        </p:nvCxnSpPr>
        <p:spPr>
          <a:xfrm>
            <a:off x="6973295" y="3272179"/>
            <a:ext cx="3316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9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691F24A5-31DB-4EB1-9A68-AB4EC93F9F8F}"/>
              </a:ext>
            </a:extLst>
          </p:cNvPr>
          <p:cNvSpPr txBox="1">
            <a:spLocks/>
          </p:cNvSpPr>
          <p:nvPr/>
        </p:nvSpPr>
        <p:spPr>
          <a:xfrm>
            <a:off x="1211924" y="3429000"/>
            <a:ext cx="3718455" cy="243840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05CF0D-2DAE-4323-ABB7-2F8A1E1EB46A}"/>
              </a:ext>
            </a:extLst>
          </p:cNvPr>
          <p:cNvSpPr txBox="1">
            <a:spLocks/>
          </p:cNvSpPr>
          <p:nvPr/>
        </p:nvSpPr>
        <p:spPr>
          <a:xfrm>
            <a:off x="1061799" y="833775"/>
            <a:ext cx="3718455" cy="243840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b="1" dirty="0"/>
              <a:t>Evitar el aislamiento de los datos:</a:t>
            </a:r>
            <a:r>
              <a:rPr lang="es-CO" sz="1800" dirty="0"/>
              <a:t> </a:t>
            </a:r>
          </a:p>
          <a:p>
            <a:pPr marL="0" indent="0">
              <a:buNone/>
            </a:pPr>
            <a:r>
              <a:rPr lang="es-CO" sz="1800" dirty="0"/>
              <a:t>Antes de las computadoras, las personas almacenaban la informacion en archivos físicos y en ocasiones buscar un archivo podía convertirse en una labor tortuosa.</a:t>
            </a:r>
            <a:endParaRPr lang="es-CO" sz="1400" dirty="0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EE2CFEAD-8821-4E29-9C6A-08CD8835E9DC}"/>
              </a:ext>
            </a:extLst>
          </p:cNvPr>
          <p:cNvSpPr txBox="1">
            <a:spLocks/>
          </p:cNvSpPr>
          <p:nvPr/>
        </p:nvSpPr>
        <p:spPr>
          <a:xfrm>
            <a:off x="1061798" y="3429000"/>
            <a:ext cx="3718455" cy="243840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O" sz="1800" b="1" dirty="0"/>
              <a:t>Corregir anomalías en el acceso concurrente:</a:t>
            </a:r>
            <a:r>
              <a:rPr lang="es-CO" sz="1800" dirty="0"/>
              <a:t> </a:t>
            </a:r>
          </a:p>
          <a:p>
            <a:pPr marL="0" indent="0" fontAlgn="base">
              <a:buNone/>
            </a:pPr>
            <a:r>
              <a:rPr lang="es-CO" sz="1800" dirty="0"/>
              <a:t>Una función de las bases de datos es mejorar el funcionamiento del sistema y tener un tiempo de respuesta más corto, logrando así, evitar fallos en el sistema cuando diferentes usuarios actualicen la información.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6BB4618-0A96-413F-841A-BE7982ED4091}"/>
              </a:ext>
            </a:extLst>
          </p:cNvPr>
          <p:cNvCxnSpPr>
            <a:cxnSpLocks/>
          </p:cNvCxnSpPr>
          <p:nvPr/>
        </p:nvCxnSpPr>
        <p:spPr>
          <a:xfrm>
            <a:off x="1211924" y="3272179"/>
            <a:ext cx="3316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C7E5C0E-443E-4030-A2C2-68F2BF99FF3F}"/>
              </a:ext>
            </a:extLst>
          </p:cNvPr>
          <p:cNvCxnSpPr>
            <a:cxnSpLocks/>
          </p:cNvCxnSpPr>
          <p:nvPr/>
        </p:nvCxnSpPr>
        <p:spPr>
          <a:xfrm>
            <a:off x="6973295" y="3272179"/>
            <a:ext cx="3316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1495CAC5-1BF0-46C3-AC01-92998F6022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275" y="1119136"/>
            <a:ext cx="3024898" cy="176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0DA966F-988A-4CFD-A850-BD39EC997DE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275" y="3820986"/>
            <a:ext cx="3047597" cy="1811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25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691F24A5-31DB-4EB1-9A68-AB4EC93F9F8F}"/>
              </a:ext>
            </a:extLst>
          </p:cNvPr>
          <p:cNvSpPr txBox="1">
            <a:spLocks/>
          </p:cNvSpPr>
          <p:nvPr/>
        </p:nvSpPr>
        <p:spPr>
          <a:xfrm>
            <a:off x="1211924" y="3429000"/>
            <a:ext cx="3718455" cy="243840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05CF0D-2DAE-4323-ABB7-2F8A1E1EB46A}"/>
              </a:ext>
            </a:extLst>
          </p:cNvPr>
          <p:cNvSpPr txBox="1">
            <a:spLocks/>
          </p:cNvSpPr>
          <p:nvPr/>
        </p:nvSpPr>
        <p:spPr>
          <a:xfrm>
            <a:off x="1061799" y="833775"/>
            <a:ext cx="3718455" cy="243840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O" sz="1800" b="1" dirty="0"/>
              <a:t>Disminuir los problemas de seguridad:</a:t>
            </a:r>
            <a:r>
              <a:rPr lang="es-CO" sz="1800" dirty="0"/>
              <a:t> </a:t>
            </a:r>
          </a:p>
          <a:p>
            <a:pPr marL="0" indent="0">
              <a:buNone/>
            </a:pPr>
            <a:r>
              <a:rPr lang="es-CO" sz="1800" dirty="0"/>
              <a:t>No es recomendable que todos los usuarios de una entidad puedan tener acceso a toda la información que se encuentra almacenada, esto es un problema común al trabajar con otros sistemas diferentes a una base de datos.</a:t>
            </a:r>
            <a:endParaRPr lang="es-CO" sz="1100" dirty="0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EE2CFEAD-8821-4E29-9C6A-08CD8835E9DC}"/>
              </a:ext>
            </a:extLst>
          </p:cNvPr>
          <p:cNvSpPr txBox="1">
            <a:spLocks/>
          </p:cNvSpPr>
          <p:nvPr/>
        </p:nvSpPr>
        <p:spPr>
          <a:xfrm>
            <a:off x="1061798" y="3429000"/>
            <a:ext cx="3718455" cy="243840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O" sz="1800" b="1" dirty="0"/>
              <a:t>Disminuir los problemas de integridad:</a:t>
            </a:r>
            <a:endParaRPr lang="es-CO" sz="1800" dirty="0"/>
          </a:p>
          <a:p>
            <a:pPr marL="0" indent="0">
              <a:buNone/>
            </a:pPr>
            <a:r>
              <a:rPr lang="es-CO" sz="1800" dirty="0"/>
              <a:t>La importancia de la integridad en los sistemas de informacion es un factor crucial, evitar posibles problemas que involucren la seguridad en la informacion es responsabilidad de las bases de datos.</a:t>
            </a:r>
            <a:endParaRPr lang="es-CO" sz="14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6BB4618-0A96-413F-841A-BE7982ED4091}"/>
              </a:ext>
            </a:extLst>
          </p:cNvPr>
          <p:cNvCxnSpPr>
            <a:cxnSpLocks/>
          </p:cNvCxnSpPr>
          <p:nvPr/>
        </p:nvCxnSpPr>
        <p:spPr>
          <a:xfrm>
            <a:off x="1211924" y="3272179"/>
            <a:ext cx="3316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C7E5C0E-443E-4030-A2C2-68F2BF99FF3F}"/>
              </a:ext>
            </a:extLst>
          </p:cNvPr>
          <p:cNvCxnSpPr>
            <a:cxnSpLocks/>
          </p:cNvCxnSpPr>
          <p:nvPr/>
        </p:nvCxnSpPr>
        <p:spPr>
          <a:xfrm>
            <a:off x="6973295" y="3272179"/>
            <a:ext cx="3316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9E32764C-5AFA-40EE-B081-9FF689D7ED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653" y="1188046"/>
            <a:ext cx="2880389" cy="1855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E8A74E1-1619-4A07-BA40-0600361140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653" y="3666161"/>
            <a:ext cx="2880388" cy="1964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86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50B9C-523D-4532-9D9B-0CE3AEED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Autofit/>
          </a:bodyPr>
          <a:lstStyle/>
          <a:p>
            <a:r>
              <a:rPr lang="es-CO" sz="2750" b="1" dirty="0"/>
              <a:t>BENEFICIOS DE TRABAJAR CON UNA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A359DA-A5EC-415F-85F0-0984661F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473675"/>
            <a:ext cx="9601196" cy="1580092"/>
          </a:xfrm>
        </p:spPr>
        <p:txBody>
          <a:bodyPr>
            <a:normAutofit/>
          </a:bodyPr>
          <a:lstStyle/>
          <a:p>
            <a:r>
              <a:rPr lang="es-CO" sz="2000" b="1" dirty="0"/>
              <a:t>Compartir información															</a:t>
            </a:r>
            <a:r>
              <a:rPr lang="es-CO" sz="2000" dirty="0"/>
              <a:t>Esto es muy útil para los usuarios de las compañías ya que pueden compartir información 	que es de gran importancia para sus funciones. 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2CC906C-2154-40C8-8BE1-E19E9A6A721A}"/>
              </a:ext>
            </a:extLst>
          </p:cNvPr>
          <p:cNvSpPr txBox="1">
            <a:spLocks/>
          </p:cNvSpPr>
          <p:nvPr/>
        </p:nvSpPr>
        <p:spPr>
          <a:xfrm>
            <a:off x="1295402" y="2513062"/>
            <a:ext cx="5687289" cy="1733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/>
              <a:t>Almacenan grandes cantidades de información                                                        	</a:t>
            </a:r>
            <a:r>
              <a:rPr lang="es-CO" sz="2000" dirty="0"/>
              <a:t>Esto es muy utilizado en compañías que necesitan     	almacenar grandes volúmenes de información.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555A19-F7F8-4D2D-A85D-5DD1AAE9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495" y="2513062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12D6C-0436-4D1B-B4CA-D771480B73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1233055"/>
            <a:ext cx="9601200" cy="4372407"/>
          </a:xfrm>
        </p:spPr>
        <p:txBody>
          <a:bodyPr>
            <a:normAutofit/>
          </a:bodyPr>
          <a:lstStyle/>
          <a:p>
            <a:r>
              <a:rPr lang="es-CO" sz="2000" b="1" dirty="0"/>
              <a:t>Acceso rápido a la información													</a:t>
            </a:r>
            <a:r>
              <a:rPr lang="es-CO" sz="2000" dirty="0"/>
              <a:t>Esta ventaja mantiene la información siempre disponible y con un fácil acceso a todos sus 	usuarios. </a:t>
            </a:r>
            <a:endParaRPr lang="es-CO" sz="2000" b="1" dirty="0"/>
          </a:p>
          <a:p>
            <a:r>
              <a:rPr lang="es-CO" sz="2000" b="1" dirty="0"/>
              <a:t>Eliminación de información repetida o redundante									</a:t>
            </a:r>
            <a:r>
              <a:rPr lang="es-CO" sz="2000" dirty="0"/>
              <a:t>Esta garantiza a los usuarios que la información solicitada no este repetida, o sea 	redundante.</a:t>
            </a:r>
            <a:endParaRPr lang="es-CO" sz="2000" b="1" dirty="0"/>
          </a:p>
          <a:p>
            <a:r>
              <a:rPr lang="es-CO" sz="2000" b="1" dirty="0"/>
              <a:t>Aumento en la producción															</a:t>
            </a:r>
            <a:r>
              <a:rPr lang="es-CO" sz="2000" dirty="0"/>
              <a:t>La informacion disponible es coherente y de fácil acceso, lo cual podría aumentar la 	productividad por parte de los usuarios. </a:t>
            </a:r>
          </a:p>
          <a:p>
            <a:r>
              <a:rPr lang="es-CO" sz="2000" b="1" dirty="0"/>
              <a:t>Reducción del espacio de almacenamiento											</a:t>
            </a:r>
            <a:r>
              <a:rPr lang="es-CO" sz="2000" dirty="0"/>
              <a:t>Al almacenar información por medios electrónicos, se disminuye en gran parte el espacio 	de almacenamiento tradicional.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795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0544C-2387-47CD-9A33-F16E01CC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700" b="1" dirty="0"/>
              <a:t>DESVENTAJAS DE TRABAJAR CON UNA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2E73E-D175-46F2-997C-E6C4C24A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b="1" dirty="0"/>
              <a:t>Tamaño																		</a:t>
            </a:r>
            <a:r>
              <a:rPr lang="es-CO" sz="2000" dirty="0"/>
              <a:t>Cuanto más grande sea una base de datos se necesita una mayor capacidad de 	almacenamiento en el disco duro, y mayor capacidad de memoria RAM para mantener su 	rendimiento y funcionalidad.</a:t>
            </a:r>
          </a:p>
          <a:p>
            <a:r>
              <a:rPr lang="es-CO" sz="2000" b="1" dirty="0"/>
              <a:t>Costo																				</a:t>
            </a:r>
            <a:r>
              <a:rPr lang="es-CO" sz="2000" dirty="0"/>
              <a:t>El hardware y software necesario para el buen funcionamiento de una base de datos es 	altamente costoso.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864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AE702-975C-4216-920F-07254897F0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74150" y="950337"/>
            <a:ext cx="9014976" cy="1294100"/>
          </a:xfrm>
        </p:spPr>
        <p:txBody>
          <a:bodyPr>
            <a:normAutofit/>
          </a:bodyPr>
          <a:lstStyle/>
          <a:p>
            <a:r>
              <a:rPr lang="es-CO" sz="2000" b="1" dirty="0"/>
              <a:t>Actualización						                                                                  </a:t>
            </a:r>
            <a:r>
              <a:rPr lang="es-CO" sz="2000" dirty="0"/>
              <a:t>Debido a los cambios constantes de la tecnología, es necesario mantener actualizados a los  usuarios.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B4A94C9-7D52-4F97-B8A6-DD0407B39A08}"/>
              </a:ext>
            </a:extLst>
          </p:cNvPr>
          <p:cNvCxnSpPr>
            <a:cxnSpLocks/>
          </p:cNvCxnSpPr>
          <p:nvPr/>
        </p:nvCxnSpPr>
        <p:spPr>
          <a:xfrm>
            <a:off x="1108364" y="2052979"/>
            <a:ext cx="9545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35C5C6A-E0F8-4830-B817-011269F274C8}"/>
              </a:ext>
            </a:extLst>
          </p:cNvPr>
          <p:cNvSpPr txBox="1">
            <a:spLocks/>
          </p:cNvSpPr>
          <p:nvPr/>
        </p:nvSpPr>
        <p:spPr>
          <a:xfrm>
            <a:off x="974150" y="2632364"/>
            <a:ext cx="4110468" cy="2952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/>
              <a:t>Vulnerabilidad en los fallos	      	 </a:t>
            </a:r>
            <a:r>
              <a:rPr lang="es-CO" sz="2000" dirty="0"/>
              <a:t>Esta es la mayor desventaja, puesto que una base de datos podría presentar fallos al exponerse, por ejemplo: una descarga eléctrica, donde esta no esta en manos de los usuarios.</a:t>
            </a:r>
          </a:p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B92FBD0-5E15-42C8-8A50-1BBF01C45AF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0" t="16203" b="3076"/>
          <a:stretch/>
        </p:blipFill>
        <p:spPr bwMode="auto">
          <a:xfrm>
            <a:off x="5389417" y="2426031"/>
            <a:ext cx="5828433" cy="34816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3167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227</TotalTime>
  <Words>484</Words>
  <Application>Microsoft Office PowerPoint</Application>
  <PresentationFormat>Panorámica</PresentationFormat>
  <Paragraphs>52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Orgánico</vt:lpstr>
      <vt:lpstr>CARACTERÍSTICAS DE LAS BASES DE DATOS</vt:lpstr>
      <vt:lpstr>OBJETIVOS DE UNA BASE DE DATOS</vt:lpstr>
      <vt:lpstr>Presentación de PowerPoint</vt:lpstr>
      <vt:lpstr>Presentación de PowerPoint</vt:lpstr>
      <vt:lpstr>Presentación de PowerPoint</vt:lpstr>
      <vt:lpstr>BENEFICIOS DE TRABAJAR CON UNA BASE DE DATOS</vt:lpstr>
      <vt:lpstr>Presentación de PowerPoint</vt:lpstr>
      <vt:lpstr>DESVENTAJAS DE TRABAJAR CON UNA BASE DE DATOS</vt:lpstr>
      <vt:lpstr>Presentación de PowerPoint</vt:lpstr>
      <vt:lpstr>CONCLUSIONES</vt:lpstr>
      <vt:lpstr>CONCLUSIONES</vt:lpstr>
      <vt:lpstr>BIBLIOGRAFIA / WEBGRAFIA</vt:lpstr>
      <vt:lpstr>BIBLIOGRAFIA / WEBGRAFIA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CARACTERISTICAS DE LAS BASES DE DATOS</dc:title>
  <dc:creator>Carlos Eduardo Becerra Lizarazo</dc:creator>
  <cp:lastModifiedBy>samuel yesid cadena pinilla</cp:lastModifiedBy>
  <cp:revision>9</cp:revision>
  <dcterms:created xsi:type="dcterms:W3CDTF">2018-08-12T19:49:55Z</dcterms:created>
  <dcterms:modified xsi:type="dcterms:W3CDTF">2018-08-13T02:53:44Z</dcterms:modified>
</cp:coreProperties>
</file>