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909747D-0585-4E14-B9AB-7A02655EE1A2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10442EE-9553-43C8-B0DA-349B8F52E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40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747D-0585-4E14-B9AB-7A02655EE1A2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42EE-9553-43C8-B0DA-349B8F52E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026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747D-0585-4E14-B9AB-7A02655EE1A2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42EE-9553-43C8-B0DA-349B8F52E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4112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747D-0585-4E14-B9AB-7A02655EE1A2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42EE-9553-43C8-B0DA-349B8F52EB5B}" type="slidenum">
              <a:rPr lang="es-CO" smtClean="0"/>
              <a:t>‹Nº›</a:t>
            </a:fld>
            <a:endParaRPr lang="es-C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5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747D-0585-4E14-B9AB-7A02655EE1A2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42EE-9553-43C8-B0DA-349B8F52E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2334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747D-0585-4E14-B9AB-7A02655EE1A2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42EE-9553-43C8-B0DA-349B8F52E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861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747D-0585-4E14-B9AB-7A02655EE1A2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42EE-9553-43C8-B0DA-349B8F52E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0158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747D-0585-4E14-B9AB-7A02655EE1A2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42EE-9553-43C8-B0DA-349B8F52E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2809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747D-0585-4E14-B9AB-7A02655EE1A2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42EE-9553-43C8-B0DA-349B8F52E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497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747D-0585-4E14-B9AB-7A02655EE1A2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42EE-9553-43C8-B0DA-349B8F52E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616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747D-0585-4E14-B9AB-7A02655EE1A2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42EE-9553-43C8-B0DA-349B8F52E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954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747D-0585-4E14-B9AB-7A02655EE1A2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42EE-9553-43C8-B0DA-349B8F52E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484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747D-0585-4E14-B9AB-7A02655EE1A2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42EE-9553-43C8-B0DA-349B8F52E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16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747D-0585-4E14-B9AB-7A02655EE1A2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42EE-9553-43C8-B0DA-349B8F52E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079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747D-0585-4E14-B9AB-7A02655EE1A2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42EE-9553-43C8-B0DA-349B8F52E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60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747D-0585-4E14-B9AB-7A02655EE1A2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42EE-9553-43C8-B0DA-349B8F52E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548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747D-0585-4E14-B9AB-7A02655EE1A2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42EE-9553-43C8-B0DA-349B8F52E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912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747D-0585-4E14-B9AB-7A02655EE1A2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442EE-9553-43C8-B0DA-349B8F52EB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67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86592" y="1123404"/>
            <a:ext cx="7759337" cy="1537471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Historia de las bases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94260" y="4163105"/>
            <a:ext cx="9144000" cy="2459129"/>
          </a:xfrm>
        </p:spPr>
        <p:txBody>
          <a:bodyPr>
            <a:normAutofit lnSpcReduction="10000"/>
          </a:bodyPr>
          <a:lstStyle/>
          <a:p>
            <a:pPr algn="ctr"/>
            <a:r>
              <a:rPr lang="es-CO" dirty="0"/>
              <a:t>Presentado por:</a:t>
            </a:r>
          </a:p>
          <a:p>
            <a:pPr algn="ctr"/>
            <a:r>
              <a:rPr lang="es-CO" dirty="0"/>
              <a:t>Hazel David Pinzón Uribe - 2163022</a:t>
            </a:r>
            <a:br>
              <a:rPr lang="es-CO" dirty="0"/>
            </a:br>
            <a:r>
              <a:rPr lang="es-CO" dirty="0"/>
              <a:t>Iván DANIEL Maestre MUZA - 2170112</a:t>
            </a:r>
          </a:p>
          <a:p>
            <a:pPr algn="ctr"/>
            <a:r>
              <a:rPr lang="es-CO" dirty="0"/>
              <a:t>Universidad Industrial De Santander </a:t>
            </a:r>
            <a:br>
              <a:rPr lang="es-CO" dirty="0"/>
            </a:br>
            <a:r>
              <a:rPr lang="es-CO" dirty="0"/>
              <a:t>2018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971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Década de los 80’s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3609" y="2761047"/>
            <a:ext cx="6371774" cy="10602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dirty="0"/>
              <a:t>En los años ochenta comenzó el auge de la comercialización de los sistemas relacionales, y SQL comenzó a ser el estándar de la industria</a:t>
            </a:r>
          </a:p>
        </p:txBody>
      </p:sp>
      <p:pic>
        <p:nvPicPr>
          <p:cNvPr id="4098" name="Picture 2" descr="http://histinf.blogs.upv.es/files/2011/01/imagesCAHW1TU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97" y="2253842"/>
            <a:ext cx="3222792" cy="23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21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0777" y="624110"/>
            <a:ext cx="8911687" cy="1280890"/>
          </a:xfrm>
        </p:spPr>
        <p:txBody>
          <a:bodyPr/>
          <a:lstStyle/>
          <a:p>
            <a:pPr algn="ctr"/>
            <a:r>
              <a:rPr lang="es-CO" dirty="0"/>
              <a:t>Década de los 90’s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5910" y="2557778"/>
            <a:ext cx="7377747" cy="3777622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La tercera generación de sistemas gestores de bases de datos la investigación en bases de datos giró en torno a las bases de datos orientadas a objetos</a:t>
            </a:r>
          </a:p>
          <a:p>
            <a:pPr marL="0" indent="0">
              <a:buNone/>
            </a:pPr>
            <a:r>
              <a:rPr lang="es-CO" dirty="0"/>
              <a:t>el boom de la década de los noventa es el nacimiento del World Wide Web</a:t>
            </a:r>
          </a:p>
        </p:txBody>
      </p:sp>
      <p:pic>
        <p:nvPicPr>
          <p:cNvPr id="5124" name="Picture 4" descr="Resultado de imagen para world wide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657" y="1551294"/>
            <a:ext cx="4207828" cy="426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3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9966" y="179972"/>
            <a:ext cx="8911687" cy="1280890"/>
          </a:xfrm>
        </p:spPr>
        <p:txBody>
          <a:bodyPr/>
          <a:lstStyle/>
          <a:p>
            <a:pPr algn="ctr"/>
            <a:r>
              <a:rPr lang="es-CO" dirty="0"/>
              <a:t>Siglo XXI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4308" y="1401128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dirty="0"/>
              <a:t>En la actualidad tres grandes compañías dominan el mercado de las bases de datos y estas son IBM, Microsoft y Oracle.</a:t>
            </a:r>
            <a:br>
              <a:rPr lang="es-CO" dirty="0"/>
            </a:br>
            <a:r>
              <a:rPr lang="es-CO" dirty="0"/>
              <a:t>Además siendo google la compañía que más genera cantidad de información por internet</a:t>
            </a:r>
            <a:br>
              <a:rPr lang="es-CO" dirty="0"/>
            </a:br>
            <a:r>
              <a:rPr lang="es-CO" dirty="0"/>
              <a:t>Microsoft: SQL Server</a:t>
            </a:r>
            <a:br>
              <a:rPr lang="es-CO" dirty="0"/>
            </a:br>
            <a:r>
              <a:rPr lang="es-CO" dirty="0"/>
              <a:t>Oracle Coporation: Oracle</a:t>
            </a:r>
            <a:br>
              <a:rPr lang="es-CO" dirty="0"/>
            </a:br>
            <a:r>
              <a:rPr lang="es-CO" dirty="0"/>
              <a:t>IBM: DB2</a:t>
            </a:r>
            <a:br>
              <a:rPr lang="es-CO" dirty="0"/>
            </a:br>
            <a:r>
              <a:rPr lang="es-CO" dirty="0"/>
              <a:t>Google </a:t>
            </a:r>
          </a:p>
        </p:txBody>
      </p:sp>
      <p:pic>
        <p:nvPicPr>
          <p:cNvPr id="6146" name="Picture 2" descr="Resultado de imagen para microsof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664" y="3081624"/>
            <a:ext cx="4089853" cy="132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oracle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664" y="3149900"/>
            <a:ext cx="3882987" cy="316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esultado de imagen para ibm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868" y="5025821"/>
            <a:ext cx="4234577" cy="128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72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458493"/>
            <a:ext cx="9905999" cy="3541714"/>
          </a:xfrm>
        </p:spPr>
        <p:txBody>
          <a:bodyPr/>
          <a:lstStyle/>
          <a:p>
            <a:r>
              <a:rPr lang="es-CO" dirty="0"/>
              <a:t>Se puede decir que la bases de datos es fundamental para toda empresa</a:t>
            </a:r>
          </a:p>
          <a:p>
            <a:r>
              <a:rPr lang="es-CO" dirty="0"/>
              <a:t> Es un tema muy general ya que se puede decir que las bases de datos están en cualquier campo</a:t>
            </a:r>
          </a:p>
          <a:p>
            <a:r>
              <a:rPr lang="es-CO" dirty="0"/>
              <a:t>Siempre ha estado desde los principios del ser humano</a:t>
            </a:r>
          </a:p>
        </p:txBody>
      </p:sp>
    </p:spTree>
    <p:extLst>
      <p:ext uri="{BB962C8B-B14F-4D97-AF65-F5344CB8AC3E}">
        <p14:creationId xmlns:p14="http://schemas.microsoft.com/office/powerpoint/2010/main" val="177012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8569" y="402041"/>
            <a:ext cx="8911687" cy="773616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Qué es ?</a:t>
            </a:r>
          </a:p>
        </p:txBody>
      </p:sp>
      <p:pic>
        <p:nvPicPr>
          <p:cNvPr id="1026" name="Picture 2" descr="Resultado de imagen para base de dat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7341" y="2249488"/>
            <a:ext cx="6454144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82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uso de base de datos en los aÃ±os 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875" y="374331"/>
            <a:ext cx="7968342" cy="598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26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91518"/>
            <a:ext cx="9905998" cy="1478570"/>
          </a:xfrm>
        </p:spPr>
        <p:txBody>
          <a:bodyPr/>
          <a:lstStyle/>
          <a:p>
            <a:pPr algn="ctr"/>
            <a:r>
              <a:rPr lang="es-CO" dirty="0"/>
              <a:t>A través del tiempo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Siglo XIX</a:t>
            </a:r>
          </a:p>
          <a:p>
            <a:r>
              <a:rPr lang="es-CO" dirty="0"/>
              <a:t>Década de los 50’s</a:t>
            </a:r>
          </a:p>
          <a:p>
            <a:r>
              <a:rPr lang="es-CO" dirty="0"/>
              <a:t>Década de los 60’s</a:t>
            </a:r>
          </a:p>
          <a:p>
            <a:r>
              <a:rPr lang="es-CO" dirty="0"/>
              <a:t>Década de los 70’s</a:t>
            </a:r>
          </a:p>
          <a:p>
            <a:r>
              <a:rPr lang="es-CO" dirty="0"/>
              <a:t>Década de los 80’s</a:t>
            </a:r>
          </a:p>
          <a:p>
            <a:r>
              <a:rPr lang="es-CO" dirty="0"/>
              <a:t>Década de los 90’s</a:t>
            </a:r>
          </a:p>
          <a:p>
            <a:r>
              <a:rPr lang="es-CO" dirty="0"/>
              <a:t>Siglo XXI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2050" name="Picture 2" descr="Resultado de imagen para paso de los aÃ±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28" y="1690688"/>
            <a:ext cx="5234372" cy="41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9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189" y="313381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Siglo XIX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28212" y="3964385"/>
            <a:ext cx="6215743" cy="2136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En 1884 Herman Hollerith creó la máquina automática de tarjetas perforadas, siendo nombrado así el primer ingeniero estadístico de la historia.</a:t>
            </a:r>
          </a:p>
        </p:txBody>
      </p:sp>
      <p:pic>
        <p:nvPicPr>
          <p:cNvPr id="3074" name="Picture 2" descr="http://histinf.blogs.upv.es/files/2011/01/Holleri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600" y="117566"/>
            <a:ext cx="3036069" cy="36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histinf.blogs.upv.es/files/2011/01/hh-tabula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41" y="2787514"/>
            <a:ext cx="451485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42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Década de los 50’s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3288" y="2775177"/>
            <a:ext cx="5745480" cy="163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en la década de los cincuenta se da origen a las cintas magnéticas, para automatizar la información y hacer respaldos</a:t>
            </a:r>
          </a:p>
        </p:txBody>
      </p:sp>
      <p:pic>
        <p:nvPicPr>
          <p:cNvPr id="4098" name="Picture 2" descr="http://histinf.blogs.upv.es/files/2011/01/625px-Largetape-150x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280" y="1690688"/>
            <a:ext cx="3805011" cy="38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13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96663"/>
            <a:ext cx="9905998" cy="1478570"/>
          </a:xfrm>
        </p:spPr>
        <p:txBody>
          <a:bodyPr/>
          <a:lstStyle/>
          <a:p>
            <a:pPr algn="ctr"/>
            <a:r>
              <a:rPr lang="es-CO" dirty="0"/>
              <a:t>Década de los 60’s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1039" y="2008442"/>
            <a:ext cx="6058989" cy="1074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las computadoras bajaron los precios para que las compañías privadas las pudiesen adquirir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01039" y="3244813"/>
            <a:ext cx="5645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Se populariza el uso de discos de computadores y de los discos </a:t>
            </a:r>
          </a:p>
        </p:txBody>
      </p:sp>
      <p:pic>
        <p:nvPicPr>
          <p:cNvPr id="5122" name="Picture 2" descr="Resultado de imagen para computadores de los 60'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31" y="1956254"/>
            <a:ext cx="4260669" cy="386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61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6910" y="331135"/>
            <a:ext cx="9905998" cy="1478570"/>
          </a:xfrm>
        </p:spPr>
        <p:txBody>
          <a:bodyPr/>
          <a:lstStyle/>
          <a:p>
            <a:pPr algn="ctr"/>
            <a:r>
              <a:rPr lang="es-CO" dirty="0"/>
              <a:t>Década de los 70’s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4693" y="2316786"/>
            <a:ext cx="7378337" cy="22505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dirty="0"/>
              <a:t> Edgar Frank Codd, científico informático ingles conocido por sus aportaciones a la teoría de bases de datos relacionales, definió el modelo relacional a la par que publicó una serie de reglas para los sistemas de datos relacionales</a:t>
            </a:r>
          </a:p>
        </p:txBody>
      </p:sp>
      <p:pic>
        <p:nvPicPr>
          <p:cNvPr id="6146" name="Picture 2" descr="http://histinf.blogs.upv.es/files/2011/01/edgar_frank_co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35" y="1423852"/>
            <a:ext cx="3712028" cy="471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80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9153" y="624110"/>
            <a:ext cx="8911687" cy="1280890"/>
          </a:xfrm>
        </p:spPr>
        <p:txBody>
          <a:bodyPr/>
          <a:lstStyle/>
          <a:p>
            <a:pPr algn="ctr"/>
            <a:r>
              <a:rPr lang="es-CO" dirty="0"/>
              <a:t>Década de los 70’s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0633" y="2291578"/>
            <a:ext cx="6085116" cy="2829061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nacimiento de la segunda generación de los Sistemas Gestores de Bases de Datos.</a:t>
            </a:r>
          </a:p>
          <a:p>
            <a:pPr marL="0" indent="0">
              <a:buNone/>
            </a:pPr>
            <a:r>
              <a:rPr lang="es-CO" dirty="0"/>
              <a:t>Lawrence J. Ellison a partir sobre los sistemas de bases de datos relacionales, desarrolló el Relational Software System</a:t>
            </a:r>
          </a:p>
        </p:txBody>
      </p:sp>
      <p:pic>
        <p:nvPicPr>
          <p:cNvPr id="3074" name="Picture 2" descr="http://histinf.blogs.upv.es/files/2011/01/logo_ora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749" y="1905000"/>
            <a:ext cx="5146765" cy="386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483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700</TotalTime>
  <Words>296</Words>
  <Application>Microsoft Office PowerPoint</Application>
  <PresentationFormat>Panorámica</PresentationFormat>
  <Paragraphs>37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Circuito</vt:lpstr>
      <vt:lpstr>Historia de las bases de datos</vt:lpstr>
      <vt:lpstr>Qué es ?</vt:lpstr>
      <vt:lpstr>Presentación de PowerPoint</vt:lpstr>
      <vt:lpstr>A través del tiempo</vt:lpstr>
      <vt:lpstr>Siglo XIX</vt:lpstr>
      <vt:lpstr>Década de los 50’s</vt:lpstr>
      <vt:lpstr>Década de los 60’s</vt:lpstr>
      <vt:lpstr>Década de los 70’s</vt:lpstr>
      <vt:lpstr>Década de los 70’s</vt:lpstr>
      <vt:lpstr>Década de los 80’s</vt:lpstr>
      <vt:lpstr>Década de los 90’s</vt:lpstr>
      <vt:lpstr>Siglo XXI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de las bases de datos</dc:title>
  <dc:creator>usuario</dc:creator>
  <cp:lastModifiedBy>Ivan Daniel Maestre Muza</cp:lastModifiedBy>
  <cp:revision>26</cp:revision>
  <dcterms:created xsi:type="dcterms:W3CDTF">2018-08-11T15:56:55Z</dcterms:created>
  <dcterms:modified xsi:type="dcterms:W3CDTF">2018-08-13T03:30:55Z</dcterms:modified>
</cp:coreProperties>
</file>