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481c74c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481c74c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e481c74c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e481c74c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e481c74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e481c74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e481c74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e481c74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81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78500" y="950150"/>
            <a:ext cx="5675700" cy="19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SOFTWARE PARA DISEÑO DE BASE DE DATOS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078500" y="3126800"/>
            <a:ext cx="34707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BRAJHAN JAVIER RIVERA GONZÁLEZ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Jeisson </a:t>
            </a:r>
            <a:r>
              <a:rPr lang="es-419" dirty="0" err="1"/>
              <a:t>Stewen</a:t>
            </a:r>
            <a:r>
              <a:rPr lang="es-419" dirty="0"/>
              <a:t> </a:t>
            </a:r>
            <a:r>
              <a:rPr lang="es-419" dirty="0" err="1"/>
              <a:t>Berdugo</a:t>
            </a:r>
            <a:r>
              <a:rPr lang="es-419" dirty="0"/>
              <a:t> Cely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SQL Power Architect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7953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Es una herramienta para el modelado de Bases de Datos.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Open Source .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-419" sz="1600">
                <a:solidFill>
                  <a:srgbClr val="FFFFFF"/>
                </a:solidFill>
              </a:rPr>
              <a:t>Cuenta con versión para Windows, OS X y para GNU/Linux.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-419" sz="1600">
                <a:solidFill>
                  <a:srgbClr val="FFFFFF"/>
                </a:solidFill>
              </a:rPr>
              <a:t>Se puede ejecutar para las más importantes bases de datos como Oracle, Postgres, MySQL, SQL Server.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-419" sz="1600">
                <a:solidFill>
                  <a:srgbClr val="FFFFFF"/>
                </a:solidFill>
              </a:rPr>
              <a:t>Ingeniería inversa de bases de datos</a:t>
            </a:r>
            <a:endParaRPr sz="160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625150"/>
            <a:ext cx="3605450" cy="2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>
                <a:latin typeface="Lato"/>
                <a:ea typeface="Lato"/>
                <a:cs typeface="Lato"/>
                <a:sym typeface="Lato"/>
              </a:rPr>
              <a:t>Versión Community Edition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706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Con esta versión SQL Architect es de descarga gratis, código abierto, la cual se distribuye bajo una licencia GPL v.3</a:t>
            </a:r>
            <a:endParaRPr sz="2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125" y="2061899"/>
            <a:ext cx="985150" cy="10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                                    DESVENTAJAS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3511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Open Source.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Amigable con el usuario.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Accede a bases de datos fuente a través de JDBC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Multiplataforma</a:t>
            </a:r>
            <a:endParaRPr sz="1800">
              <a:solidFill>
                <a:srgbClr val="FFFFFF"/>
              </a:solidFill>
            </a:endParaRPr>
          </a:p>
          <a:p>
            <a:pPr marL="45720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5896625" y="1567550"/>
            <a:ext cx="23511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No cuenta con la colaboración de modelo de datos multiusuario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No cuenta con un soporte para dominio y tipo de datos</a:t>
            </a:r>
            <a:endParaRPr sz="1800"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56376-B72E-405B-9A86-8625F490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LUCIDCHART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04557-FAC0-484F-9041-24A20CC8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5156463" cy="2911200"/>
          </a:xfrm>
        </p:spPr>
        <p:txBody>
          <a:bodyPr/>
          <a:lstStyle/>
          <a:p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Lucidchart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es una herramienta de diagramación basada en la web, que permite a los usuarios colaborar y trabajar juntos en tiempo real, creando diagramas de flujo, organigramas, esquemas de sitios web, diseños UML, mapas mentales, prototipos de software y muchos otros tipos de diagrama.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Ultima versión actualizada noviembre 2017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6F7F20-E2FF-486A-B084-88AA5840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18" y="139725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FAE1-23CC-40AD-8CCC-7E85E595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PRECIOS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E1DA59-64CE-4562-8682-6DA87DA30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5E3DF5-3DA3-4B6D-9405-24264607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" y="1093897"/>
            <a:ext cx="7953153" cy="35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                                    DESVENTAJAS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3511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sz="1800" dirty="0"/>
              <a:t>Uso intuitivo	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sz="1800" dirty="0"/>
              <a:t>Importación de bases de datos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CO" sz="1800" dirty="0">
                <a:solidFill>
                  <a:srgbClr val="FFFFFF"/>
                </a:solidFill>
              </a:rPr>
              <a:t>Exportación a código SQL	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 dirty="0">
                <a:solidFill>
                  <a:srgbClr val="FFFFFF"/>
                </a:solidFill>
              </a:rPr>
              <a:t>Multiplataforma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5896625" y="1567550"/>
            <a:ext cx="23511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sz="1800" dirty="0"/>
              <a:t>Registro gratuito sin varias funcionalidades</a:t>
            </a:r>
            <a:endParaRPr sz="1800" dirty="0"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547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F45F1-F472-4D43-BFD9-01F7A651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30" y="1807879"/>
            <a:ext cx="7038900" cy="914100"/>
          </a:xfrm>
        </p:spPr>
        <p:txBody>
          <a:bodyPr/>
          <a:lstStyle/>
          <a:p>
            <a:r>
              <a:rPr lang="es-CO" sz="9600" dirty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71347371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Presentación en pantalla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SOFTWARE PARA DISEÑO DE BASE DE DATOS</vt:lpstr>
      <vt:lpstr>SQL Power Architect</vt:lpstr>
      <vt:lpstr>Versión Community Edition</vt:lpstr>
      <vt:lpstr>VENTAJAS                                     DESVENTAJAS</vt:lpstr>
      <vt:lpstr>LUCIDCHART</vt:lpstr>
      <vt:lpstr>PRECIOS</vt:lpstr>
      <vt:lpstr>VENTAJAS                                     DESVENTAJAS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DISEÑO DE BASE DE DATOS</dc:title>
  <dc:creator>usuario</dc:creator>
  <cp:lastModifiedBy>JEISSON BERDUGO</cp:lastModifiedBy>
  <cp:revision>4</cp:revision>
  <dcterms:modified xsi:type="dcterms:W3CDTF">2018-08-23T12:08:17Z</dcterms:modified>
</cp:coreProperties>
</file>