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5" r:id="rId3"/>
    <p:sldId id="287" r:id="rId4"/>
    <p:sldId id="263" r:id="rId5"/>
    <p:sldId id="289" r:id="rId6"/>
    <p:sldId id="262" r:id="rId7"/>
    <p:sldId id="257" r:id="rId8"/>
    <p:sldId id="264" r:id="rId9"/>
    <p:sldId id="290" r:id="rId10"/>
    <p:sldId id="279" r:id="rId11"/>
    <p:sldId id="281" r:id="rId12"/>
    <p:sldId id="280" r:id="rId13"/>
  </p:sldIdLst>
  <p:sldSz cx="9144000" cy="5143500" type="screen16x9"/>
  <p:notesSz cx="6858000" cy="9144000"/>
  <p:embeddedFontLst>
    <p:embeddedFont>
      <p:font typeface="Varela Round" panose="020B0604020202020204" charset="-79"/>
      <p:regular r:id="rId15"/>
    </p:embeddedFont>
    <p:embeddedFont>
      <p:font typeface="Nixie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F9F0D-963E-4DA2-9E22-0DC95540882D}">
  <a:tblStyle styleId="{242F9F0D-963E-4DA2-9E22-0DC955408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5773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55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60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74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7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9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5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76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75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31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www.palentino.es/blog/los-oscar-a-las-mejores-herramientas-de-administracion-gui-para-mysql-parte-i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1116418" y="936188"/>
            <a:ext cx="6911164" cy="2860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sz="3600" dirty="0"/>
              <a:t>Software para el diseño de bases de datos: </a:t>
            </a:r>
            <a:r>
              <a:rPr lang="es-CO" b="1" dirty="0"/>
              <a:t>Workbench, pgAdmin. </a:t>
            </a:r>
            <a:r>
              <a:rPr lang="es-CO" sz="3600" dirty="0"/>
              <a:t> </a:t>
            </a:r>
            <a:endParaRPr sz="3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828800" y="3796346"/>
            <a:ext cx="333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Jhon Nuñez-2171066</a:t>
            </a:r>
          </a:p>
          <a:p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Isabel Gómez- 2171895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2222325" y="250226"/>
            <a:ext cx="4699257" cy="365842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Nixie One"/>
                <a:ea typeface="Nixie One"/>
                <a:cs typeface="Nixie One"/>
                <a:sym typeface="Nixie One"/>
              </a:rPr>
              <a:t>Vista de workbech</a:t>
            </a:r>
            <a:endParaRPr sz="18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24" t="2574" r="14833" b="7895"/>
          <a:stretch/>
        </p:blipFill>
        <p:spPr>
          <a:xfrm>
            <a:off x="2424701" y="452063"/>
            <a:ext cx="4284324" cy="27123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conclusiones</a:t>
            </a:r>
            <a:endParaRPr dirty="0"/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 dirty="0" smtClean="0">
                <a:solidFill>
                  <a:srgbClr val="3D85C6"/>
                </a:solidFill>
              </a:rPr>
              <a:t>Para el progra</a:t>
            </a:r>
            <a:r>
              <a:rPr lang="es-CO" sz="1200" b="1" dirty="0" smtClean="0">
                <a:solidFill>
                  <a:srgbClr val="3D85C6"/>
                </a:solidFill>
              </a:rPr>
              <a:t>mador o empresa promedio estos medios le salen muy rentables su uso, ya que se puede organizar una base moderada y suplir sus necesidades.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 dirty="0" smtClean="0">
                <a:solidFill>
                  <a:srgbClr val="3D85C6"/>
                </a:solidFill>
              </a:rPr>
              <a:t>En estos software podemos observar que tienen pocas desventajas, porque están en busca de la mejora continua, además que pueden instalarse en varios sistemas operativos.</a:t>
            </a:r>
            <a:endParaRPr sz="1200" b="1" dirty="0">
              <a:solidFill>
                <a:srgbClr val="3D85C6"/>
              </a:solidFill>
            </a:endParaRPr>
          </a:p>
        </p:txBody>
      </p:sp>
      <p:sp>
        <p:nvSpPr>
          <p:cNvPr id="445" name="Google Shape;445;p3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26" name="Picture 2" descr="Resultado de imagen para conclus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38" y="2776092"/>
            <a:ext cx="1244719" cy="15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430057"/>
            <a:ext cx="3639600" cy="3321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Esta es una </a:t>
            </a:r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herramienta visual de diseño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de bases de datos que integra desarrollo de software, administración de bases de datos, diseño de bases de datos, creación y mantenimiento para el sistema de base de datos MySQL.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856367" y="1060957"/>
            <a:ext cx="3076200" cy="3021585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200;p14">
            <a:extLst>
              <a:ext uri="{FF2B5EF4-FFF2-40B4-BE49-F238E27FC236}">
                <a16:creationId xmlns:a16="http://schemas.microsoft.com/office/drawing/2014/main" xmlns="" id="{E0F1488E-9797-4253-A975-3219020C0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1974" y="713100"/>
            <a:ext cx="3359652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/>
              <a:t>workbench</a:t>
            </a:r>
            <a:endParaRPr sz="3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4EDD3C7-46CC-46C6-82DC-D4E7A07688B3}"/>
              </a:ext>
            </a:extLst>
          </p:cNvPr>
          <p:cNvSpPr txBox="1"/>
          <p:nvPr/>
        </p:nvSpPr>
        <p:spPr>
          <a:xfrm>
            <a:off x="346005" y="4619444"/>
            <a:ext cx="30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4" tooltip="http://www.palentino.es/blog/los-oscar-a-las-mejores-herramientas-de-administracion-gui-para-mysql-parte-ii/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5" tooltip="https://creativecommons.org/licenses/by-nc-nd/3.0/"/>
              </a:rPr>
              <a:t>CC BY-NC-ND</a:t>
            </a:r>
            <a:endParaRPr lang="es-CO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1E7656-0C25-4ECB-8A67-C78F6293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</p:spPr>
        <p:txBody>
          <a:bodyPr/>
          <a:lstStyle/>
          <a:p>
            <a:r>
              <a:rPr lang="es-CO" dirty="0"/>
              <a:t>Características: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C007450-CB72-401B-A8B5-FB8ED853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1136" y="1550150"/>
            <a:ext cx="3730739" cy="2786100"/>
          </a:xfrm>
        </p:spPr>
        <p:txBody>
          <a:bodyPr/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permite exportar la base en varios formatos por ejemplo pdf, png, etc.</a:t>
            </a:r>
          </a:p>
          <a:p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podemos usar diferentes estilos de notación.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B09766D-55E0-4159-980F-A132AE744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0FEE63B-4D07-42BD-AF33-7BDAA66F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287" y="2571750"/>
            <a:ext cx="2205238" cy="22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297922" y="1615303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Ventajas: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s-CO" b="1" dirty="0"/>
          </a:p>
          <a:p>
            <a:pPr marL="285750" indent="-285750"/>
            <a:r>
              <a:rPr lang="es-CO" sz="1600" b="1" dirty="0">
                <a:solidFill>
                  <a:schemeClr val="bg1">
                    <a:lumMod val="50000"/>
                  </a:schemeClr>
                </a:solidFill>
              </a:rPr>
              <a:t>Es un software de código abierto.</a:t>
            </a:r>
          </a:p>
          <a:p>
            <a:pPr marL="285750" indent="-285750"/>
            <a:r>
              <a:rPr lang="es-CO" sz="1600" b="1" dirty="0">
                <a:solidFill>
                  <a:schemeClr val="bg1">
                    <a:lumMod val="50000"/>
                  </a:schemeClr>
                </a:solidFill>
              </a:rPr>
              <a:t>Facilidad de configuración y de instalación</a:t>
            </a:r>
            <a:r>
              <a:rPr lang="es-CO" sz="1600" b="1" dirty="0">
                <a:solidFill>
                  <a:schemeClr val="tx1"/>
                </a:solidFill>
              </a:rPr>
              <a:t>.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236180" y="1615303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Desventajas: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s-CO" b="1" dirty="0"/>
          </a:p>
          <a:p>
            <a:pPr marL="285750" indent="-285750"/>
            <a:r>
              <a:rPr lang="es-CO" sz="1600" b="1" dirty="0">
                <a:solidFill>
                  <a:schemeClr val="bg1">
                    <a:lumMod val="50000"/>
                  </a:schemeClr>
                </a:solidFill>
              </a:rPr>
              <a:t>Un gran porcentajes de la utilidad de MySQL no están documentada.</a:t>
            </a:r>
            <a:endParaRPr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05CD2C6-277D-4431-A8B9-DF47653A0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55"/>
          <a:stretch/>
        </p:blipFill>
        <p:spPr>
          <a:xfrm>
            <a:off x="2589963" y="340242"/>
            <a:ext cx="1429144" cy="10520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F0C4635-2371-4E43-B46C-A91778672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32"/>
          <a:stretch/>
        </p:blipFill>
        <p:spPr>
          <a:xfrm>
            <a:off x="5404355" y="340242"/>
            <a:ext cx="1347320" cy="1052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8A8B14-AAD4-4EF2-BF93-151D79BAA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400" y="1467292"/>
            <a:ext cx="4633200" cy="1928881"/>
          </a:xfrm>
        </p:spPr>
        <p:txBody>
          <a:bodyPr/>
          <a:lstStyle/>
          <a:p>
            <a:r>
              <a:rPr lang="es-CO" sz="1600" dirty="0"/>
              <a:t>MySQL Workbench tiene libre distribución bajo licencia GLP y está disponible para diferentes sistemas operativos Windows, GNU/Linux. Mac OS.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FE7D27C-C950-4944-B111-C5052C48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74" y="3056861"/>
            <a:ext cx="3519651" cy="18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1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CO" sz="6000" dirty="0"/>
              <a:t>pgAdmin</a:t>
            </a:r>
            <a:endParaRPr sz="6000"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pgAdmin se diseña para responder a las necesidades de la mayoría de los usuarios, desde escribir simples consultas SQL hasta desarrollar bases de datos complejas</a:t>
            </a:r>
            <a:r>
              <a:rPr lang="es-CO" sz="1600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3DC563E0-EDCC-49FC-B027-49D33E38C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105" y="1781280"/>
            <a:ext cx="1591882" cy="14116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2487656" y="1503840"/>
            <a:ext cx="5275500" cy="137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PostgreSQL es el control de concurrencias multiversión.</a:t>
            </a:r>
          </a:p>
          <a:p>
            <a:pPr marL="0" lv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Aporta mucha flexibilidad a nuestros proyectos.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44B314B-EFE1-4902-A3E3-8CCD75C3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78" y="2881423"/>
            <a:ext cx="2300664" cy="1726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736627" y="1571775"/>
            <a:ext cx="2177157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Ventajas: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s-CO" b="1" dirty="0"/>
          </a:p>
          <a:p>
            <a:pPr marL="285750" indent="-285750"/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Instalación ilimitada y gratuita</a:t>
            </a:r>
          </a:p>
          <a:p>
            <a:pPr marL="285750" indent="-285750"/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Gran escalabilidad</a:t>
            </a:r>
          </a:p>
          <a:p>
            <a:pPr marL="285750" indent="-285750"/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Estabilidad y confiabilidad</a:t>
            </a:r>
          </a:p>
          <a:p>
            <a:pPr marL="0" indent="0">
              <a:buNone/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5318795" y="1571775"/>
            <a:ext cx="2368545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b="1" dirty="0"/>
              <a:t>Desventajas: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s-CO" b="1" dirty="0"/>
          </a:p>
          <a:p>
            <a:pPr marL="285750" indent="-285750"/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Es relativamente   lento en inserciones y actualizaciones en bases de datos pequeñas</a:t>
            </a:r>
          </a:p>
          <a:p>
            <a:pPr marL="285750" indent="-285750"/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Soporte oficial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FA23B8D-7CF1-4BBE-B2CE-6B8E5C25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71" y="196125"/>
            <a:ext cx="1428750" cy="14287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A1935B92-C6C1-434C-ABC0-FB6B1FDD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635" y="0"/>
            <a:ext cx="1624875" cy="162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44B7113-27CF-4C54-92AB-714CF2CC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1679" y="909070"/>
            <a:ext cx="5275500" cy="2786100"/>
          </a:xfrm>
        </p:spPr>
        <p:txBody>
          <a:bodyPr/>
          <a:lstStyle/>
          <a:p>
            <a:r>
              <a:rPr lang="es-CO" sz="2000" dirty="0"/>
              <a:t>Está disponible en más de una docena de lenguajes y para varios sistemas operativos, incluyendo Microsoft Windows, Linux, FreeBSD, Mac OSX y Solaris.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87B1019-C2C0-4520-8FE3-40D1EDD18E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910F868-5819-47AF-B6F4-A1CE71BC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43" y="2744892"/>
            <a:ext cx="1404465" cy="10549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C6875864-8B29-4186-81B2-338C961D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07" y="2773674"/>
            <a:ext cx="997346" cy="99734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299BE259-9C7F-49E4-80A3-4D68786A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851" y="2599298"/>
            <a:ext cx="1166812" cy="116681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E2553D4C-F77E-4DCC-8BA1-B479A98D9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230" y="3950029"/>
            <a:ext cx="1722349" cy="84395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CDC93C9A-7B7E-4B4D-8027-1D51E003B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540" y="3950029"/>
            <a:ext cx="1012962" cy="9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2098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314</Words>
  <Application>Microsoft Office PowerPoint</Application>
  <PresentationFormat>Presentación en pantalla (16:9)</PresentationFormat>
  <Paragraphs>47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Varela Round</vt:lpstr>
      <vt:lpstr>Nixie One</vt:lpstr>
      <vt:lpstr>Puck template</vt:lpstr>
      <vt:lpstr>Software para el diseño de bases de datos: Workbench, pgAdmin.  </vt:lpstr>
      <vt:lpstr>workbench</vt:lpstr>
      <vt:lpstr>Características:</vt:lpstr>
      <vt:lpstr>Presentación de PowerPoint</vt:lpstr>
      <vt:lpstr>MySQL Workbench tiene libre distribución bajo licencia GLP y está disponible para diferentes sistemas operativos Windows, GNU/Linux. Mac OS.</vt:lpstr>
      <vt:lpstr>pgAdmin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el diseño de bases de datos: Workbench, pgAdmin.  </dc:title>
  <cp:lastModifiedBy>jhon stewar nuñez castellanos</cp:lastModifiedBy>
  <cp:revision>20</cp:revision>
  <dcterms:modified xsi:type="dcterms:W3CDTF">2018-08-16T16:52:25Z</dcterms:modified>
</cp:coreProperties>
</file>