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31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39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47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7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8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5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87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4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13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6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9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B0AA9-2A1D-437F-9751-74CF3D48B769}" type="datetimeFigureOut">
              <a:rPr lang="zh-TW" altLang="en-US" smtClean="0"/>
              <a:t>2015/4/7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FE3B-5FE0-4504-A525-D900D7FE7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17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2124076" cy="150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05576" y="-4"/>
            <a:ext cx="4495799" cy="1504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76526" y="2000250"/>
            <a:ext cx="3276599" cy="4219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505576" y="2000250"/>
            <a:ext cx="4495799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1" y="2000250"/>
            <a:ext cx="2105024" cy="4219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0" y="6715125"/>
            <a:ext cx="788785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887855" y="6715125"/>
            <a:ext cx="4304145" cy="142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676526" y="-1"/>
            <a:ext cx="3276599" cy="150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1553827" y="-3"/>
            <a:ext cx="638174" cy="6219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505576" y="4429125"/>
            <a:ext cx="4495799" cy="1790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382300" y="8312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2382300" y="277092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2382300" y="47105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2382300" y="66502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2382300" y="858984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2382300" y="105294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2382300" y="1246912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382300" y="2134764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2382300" y="2349611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2382300" y="256445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2382300" y="2779305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2382300" y="2994152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2382300" y="320899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382300" y="342384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2382300" y="363869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2382300" y="38535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2382300" y="4068387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2382300" y="4283234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2382300" y="4498081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2382300" y="471292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2382300" y="4927775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2382300" y="5142622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2382300" y="535746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2382300" y="557231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2382300" y="578716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2382300" y="6002005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6211350" y="7389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6211350" y="267857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6211350" y="461821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6211350" y="655785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6211350" y="84974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6211350" y="1043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6211350" y="1237677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11254014" y="6941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/>
          <p:cNvSpPr/>
          <p:nvPr/>
        </p:nvSpPr>
        <p:spPr>
          <a:xfrm>
            <a:off x="11254014" y="26338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11254014" y="457347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/>
          <p:cNvSpPr/>
          <p:nvPr/>
        </p:nvSpPr>
        <p:spPr>
          <a:xfrm>
            <a:off x="11254014" y="651311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11254014" y="845275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11254014" y="103923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/>
          <p:cNvSpPr/>
          <p:nvPr/>
        </p:nvSpPr>
        <p:spPr>
          <a:xfrm>
            <a:off x="11254014" y="123320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矩形 190"/>
          <p:cNvSpPr/>
          <p:nvPr/>
        </p:nvSpPr>
        <p:spPr>
          <a:xfrm rot="5400000">
            <a:off x="1034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/>
          <p:cNvSpPr/>
          <p:nvPr/>
        </p:nvSpPr>
        <p:spPr>
          <a:xfrm rot="5400000">
            <a:off x="3066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/>
          <p:cNvSpPr/>
          <p:nvPr/>
        </p:nvSpPr>
        <p:spPr>
          <a:xfrm rot="5400000">
            <a:off x="5098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 rot="5400000">
            <a:off x="7130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 195"/>
          <p:cNvSpPr/>
          <p:nvPr/>
        </p:nvSpPr>
        <p:spPr>
          <a:xfrm rot="5400000">
            <a:off x="9162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矩形 196"/>
          <p:cNvSpPr/>
          <p:nvPr/>
        </p:nvSpPr>
        <p:spPr>
          <a:xfrm rot="5400000">
            <a:off x="11194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/>
          <p:cNvSpPr/>
          <p:nvPr/>
        </p:nvSpPr>
        <p:spPr>
          <a:xfrm rot="5400000">
            <a:off x="13226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矩形 201"/>
          <p:cNvSpPr/>
          <p:nvPr/>
        </p:nvSpPr>
        <p:spPr>
          <a:xfrm rot="5400000">
            <a:off x="15258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矩形 202"/>
          <p:cNvSpPr/>
          <p:nvPr/>
        </p:nvSpPr>
        <p:spPr>
          <a:xfrm rot="5400000">
            <a:off x="17290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/>
          <p:cNvSpPr/>
          <p:nvPr/>
        </p:nvSpPr>
        <p:spPr>
          <a:xfrm rot="5400000">
            <a:off x="1932212" y="170684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/>
          <p:cNvSpPr/>
          <p:nvPr/>
        </p:nvSpPr>
        <p:spPr>
          <a:xfrm rot="5400000">
            <a:off x="2832388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矩形 218"/>
          <p:cNvSpPr/>
          <p:nvPr/>
        </p:nvSpPr>
        <p:spPr>
          <a:xfrm rot="5400000">
            <a:off x="3044753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矩形 219"/>
          <p:cNvSpPr/>
          <p:nvPr/>
        </p:nvSpPr>
        <p:spPr>
          <a:xfrm rot="5400000">
            <a:off x="3257118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/>
          <p:cNvSpPr/>
          <p:nvPr/>
        </p:nvSpPr>
        <p:spPr>
          <a:xfrm rot="5400000">
            <a:off x="3469483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矩形 221"/>
          <p:cNvSpPr/>
          <p:nvPr/>
        </p:nvSpPr>
        <p:spPr>
          <a:xfrm rot="5400000">
            <a:off x="3681848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矩形 222"/>
          <p:cNvSpPr/>
          <p:nvPr/>
        </p:nvSpPr>
        <p:spPr>
          <a:xfrm rot="5400000">
            <a:off x="3894213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矩形 223"/>
          <p:cNvSpPr/>
          <p:nvPr/>
        </p:nvSpPr>
        <p:spPr>
          <a:xfrm rot="5400000">
            <a:off x="4106578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矩形 224"/>
          <p:cNvSpPr/>
          <p:nvPr/>
        </p:nvSpPr>
        <p:spPr>
          <a:xfrm rot="5400000">
            <a:off x="4318943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矩形 225"/>
          <p:cNvSpPr/>
          <p:nvPr/>
        </p:nvSpPr>
        <p:spPr>
          <a:xfrm rot="5400000">
            <a:off x="4531308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矩形 226"/>
          <p:cNvSpPr/>
          <p:nvPr/>
        </p:nvSpPr>
        <p:spPr>
          <a:xfrm rot="5400000">
            <a:off x="4743673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" name="矩形 227"/>
          <p:cNvSpPr/>
          <p:nvPr/>
        </p:nvSpPr>
        <p:spPr>
          <a:xfrm rot="5400000">
            <a:off x="4956038" y="1701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矩形 228"/>
          <p:cNvSpPr/>
          <p:nvPr/>
        </p:nvSpPr>
        <p:spPr>
          <a:xfrm rot="5400000">
            <a:off x="5168403" y="1701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矩形 229"/>
          <p:cNvSpPr/>
          <p:nvPr/>
        </p:nvSpPr>
        <p:spPr>
          <a:xfrm rot="5400000">
            <a:off x="5380768" y="1701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矩形 230"/>
          <p:cNvSpPr/>
          <p:nvPr/>
        </p:nvSpPr>
        <p:spPr>
          <a:xfrm rot="5400000">
            <a:off x="5593133" y="1701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/>
          <p:cNvSpPr/>
          <p:nvPr/>
        </p:nvSpPr>
        <p:spPr>
          <a:xfrm rot="5400000">
            <a:off x="5805492" y="1701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矩形 237"/>
          <p:cNvSpPr/>
          <p:nvPr/>
        </p:nvSpPr>
        <p:spPr>
          <a:xfrm rot="5400000">
            <a:off x="6635075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矩形 238"/>
          <p:cNvSpPr/>
          <p:nvPr/>
        </p:nvSpPr>
        <p:spPr>
          <a:xfrm rot="5400000">
            <a:off x="6848077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 rot="5400000">
            <a:off x="7061079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矩形 240"/>
          <p:cNvSpPr/>
          <p:nvPr/>
        </p:nvSpPr>
        <p:spPr>
          <a:xfrm rot="5400000">
            <a:off x="7274081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矩形 241"/>
          <p:cNvSpPr/>
          <p:nvPr/>
        </p:nvSpPr>
        <p:spPr>
          <a:xfrm rot="5400000">
            <a:off x="7487083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矩形 242"/>
          <p:cNvSpPr/>
          <p:nvPr/>
        </p:nvSpPr>
        <p:spPr>
          <a:xfrm rot="5400000">
            <a:off x="7700085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/>
        </p:nvSpPr>
        <p:spPr>
          <a:xfrm rot="5400000">
            <a:off x="7913087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矩形 244"/>
          <p:cNvSpPr/>
          <p:nvPr/>
        </p:nvSpPr>
        <p:spPr>
          <a:xfrm rot="5400000">
            <a:off x="8126089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矩形 245"/>
          <p:cNvSpPr/>
          <p:nvPr/>
        </p:nvSpPr>
        <p:spPr>
          <a:xfrm rot="5400000">
            <a:off x="8339091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矩形 246"/>
          <p:cNvSpPr/>
          <p:nvPr/>
        </p:nvSpPr>
        <p:spPr>
          <a:xfrm rot="5400000">
            <a:off x="8552093" y="171065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矩形 247"/>
          <p:cNvSpPr/>
          <p:nvPr/>
        </p:nvSpPr>
        <p:spPr>
          <a:xfrm rot="5400000">
            <a:off x="8765095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矩形 248"/>
          <p:cNvSpPr/>
          <p:nvPr/>
        </p:nvSpPr>
        <p:spPr>
          <a:xfrm rot="5400000">
            <a:off x="8978097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矩形 249"/>
          <p:cNvSpPr/>
          <p:nvPr/>
        </p:nvSpPr>
        <p:spPr>
          <a:xfrm rot="5400000">
            <a:off x="9191099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矩形 250"/>
          <p:cNvSpPr/>
          <p:nvPr/>
        </p:nvSpPr>
        <p:spPr>
          <a:xfrm rot="5400000">
            <a:off x="9404101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矩形 251"/>
          <p:cNvSpPr/>
          <p:nvPr/>
        </p:nvSpPr>
        <p:spPr>
          <a:xfrm rot="5400000">
            <a:off x="9617103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矩形 252"/>
          <p:cNvSpPr/>
          <p:nvPr/>
        </p:nvSpPr>
        <p:spPr>
          <a:xfrm rot="5400000">
            <a:off x="9830105" y="170618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矩形 253"/>
          <p:cNvSpPr/>
          <p:nvPr/>
        </p:nvSpPr>
        <p:spPr>
          <a:xfrm rot="5400000">
            <a:off x="10043107" y="1701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矩形 254"/>
          <p:cNvSpPr/>
          <p:nvPr/>
        </p:nvSpPr>
        <p:spPr>
          <a:xfrm rot="5400000">
            <a:off x="10256109" y="1701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矩形 255"/>
          <p:cNvSpPr/>
          <p:nvPr/>
        </p:nvSpPr>
        <p:spPr>
          <a:xfrm rot="5400000">
            <a:off x="10469111" y="1701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矩形 256"/>
          <p:cNvSpPr/>
          <p:nvPr/>
        </p:nvSpPr>
        <p:spPr>
          <a:xfrm rot="5400000">
            <a:off x="10682113" y="17017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矩形 258"/>
          <p:cNvSpPr/>
          <p:nvPr/>
        </p:nvSpPr>
        <p:spPr>
          <a:xfrm rot="5400000">
            <a:off x="10895111" y="169859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矩形 259"/>
          <p:cNvSpPr/>
          <p:nvPr/>
        </p:nvSpPr>
        <p:spPr>
          <a:xfrm rot="5400000">
            <a:off x="1034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矩形 260"/>
          <p:cNvSpPr/>
          <p:nvPr/>
        </p:nvSpPr>
        <p:spPr>
          <a:xfrm rot="5400000">
            <a:off x="3066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矩形 261"/>
          <p:cNvSpPr/>
          <p:nvPr/>
        </p:nvSpPr>
        <p:spPr>
          <a:xfrm rot="5400000">
            <a:off x="5098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矩形 262"/>
          <p:cNvSpPr/>
          <p:nvPr/>
        </p:nvSpPr>
        <p:spPr>
          <a:xfrm rot="5400000">
            <a:off x="7130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矩形 263"/>
          <p:cNvSpPr/>
          <p:nvPr/>
        </p:nvSpPr>
        <p:spPr>
          <a:xfrm rot="5400000">
            <a:off x="9162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矩形 264"/>
          <p:cNvSpPr/>
          <p:nvPr/>
        </p:nvSpPr>
        <p:spPr>
          <a:xfrm rot="5400000">
            <a:off x="11194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矩形 265"/>
          <p:cNvSpPr/>
          <p:nvPr/>
        </p:nvSpPr>
        <p:spPr>
          <a:xfrm rot="5400000">
            <a:off x="13226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矩形 266"/>
          <p:cNvSpPr/>
          <p:nvPr/>
        </p:nvSpPr>
        <p:spPr>
          <a:xfrm rot="5400000">
            <a:off x="15258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矩形 267"/>
          <p:cNvSpPr/>
          <p:nvPr/>
        </p:nvSpPr>
        <p:spPr>
          <a:xfrm rot="5400000">
            <a:off x="17290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矩形 268"/>
          <p:cNvSpPr/>
          <p:nvPr/>
        </p:nvSpPr>
        <p:spPr>
          <a:xfrm rot="5400000">
            <a:off x="1932212" y="64220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矩形 269"/>
          <p:cNvSpPr/>
          <p:nvPr/>
        </p:nvSpPr>
        <p:spPr>
          <a:xfrm rot="5400000">
            <a:off x="2832388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矩形 270"/>
          <p:cNvSpPr/>
          <p:nvPr/>
        </p:nvSpPr>
        <p:spPr>
          <a:xfrm rot="5400000">
            <a:off x="3044753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矩形 271"/>
          <p:cNvSpPr/>
          <p:nvPr/>
        </p:nvSpPr>
        <p:spPr>
          <a:xfrm rot="5400000">
            <a:off x="3257118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矩形 272"/>
          <p:cNvSpPr/>
          <p:nvPr/>
        </p:nvSpPr>
        <p:spPr>
          <a:xfrm rot="5400000">
            <a:off x="3469483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矩形 273"/>
          <p:cNvSpPr/>
          <p:nvPr/>
        </p:nvSpPr>
        <p:spPr>
          <a:xfrm rot="5400000">
            <a:off x="3681848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矩形 274"/>
          <p:cNvSpPr/>
          <p:nvPr/>
        </p:nvSpPr>
        <p:spPr>
          <a:xfrm rot="5400000">
            <a:off x="3894213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矩形 275"/>
          <p:cNvSpPr/>
          <p:nvPr/>
        </p:nvSpPr>
        <p:spPr>
          <a:xfrm rot="5400000">
            <a:off x="4106578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矩形 276"/>
          <p:cNvSpPr/>
          <p:nvPr/>
        </p:nvSpPr>
        <p:spPr>
          <a:xfrm rot="5400000">
            <a:off x="4318943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矩形 277"/>
          <p:cNvSpPr/>
          <p:nvPr/>
        </p:nvSpPr>
        <p:spPr>
          <a:xfrm rot="5400000">
            <a:off x="4531308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矩形 278"/>
          <p:cNvSpPr/>
          <p:nvPr/>
        </p:nvSpPr>
        <p:spPr>
          <a:xfrm rot="5400000">
            <a:off x="4743673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" name="矩形 279"/>
          <p:cNvSpPr/>
          <p:nvPr/>
        </p:nvSpPr>
        <p:spPr>
          <a:xfrm rot="5400000">
            <a:off x="4956038" y="641693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矩形 280"/>
          <p:cNvSpPr/>
          <p:nvPr/>
        </p:nvSpPr>
        <p:spPr>
          <a:xfrm rot="5400000">
            <a:off x="5168403" y="641693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矩形 281"/>
          <p:cNvSpPr/>
          <p:nvPr/>
        </p:nvSpPr>
        <p:spPr>
          <a:xfrm rot="5400000">
            <a:off x="5380768" y="641693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矩形 282"/>
          <p:cNvSpPr/>
          <p:nvPr/>
        </p:nvSpPr>
        <p:spPr>
          <a:xfrm rot="5400000">
            <a:off x="5593133" y="641693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矩形 283"/>
          <p:cNvSpPr/>
          <p:nvPr/>
        </p:nvSpPr>
        <p:spPr>
          <a:xfrm rot="5400000">
            <a:off x="5805492" y="641693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5" name="矩形 284"/>
          <p:cNvSpPr/>
          <p:nvPr/>
        </p:nvSpPr>
        <p:spPr>
          <a:xfrm rot="5400000">
            <a:off x="6635075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矩形 285"/>
          <p:cNvSpPr/>
          <p:nvPr/>
        </p:nvSpPr>
        <p:spPr>
          <a:xfrm rot="5400000">
            <a:off x="6848077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矩形 286"/>
          <p:cNvSpPr/>
          <p:nvPr/>
        </p:nvSpPr>
        <p:spPr>
          <a:xfrm rot="5400000">
            <a:off x="7061079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矩形 287"/>
          <p:cNvSpPr/>
          <p:nvPr/>
        </p:nvSpPr>
        <p:spPr>
          <a:xfrm rot="5400000">
            <a:off x="7274081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矩形 288"/>
          <p:cNvSpPr/>
          <p:nvPr/>
        </p:nvSpPr>
        <p:spPr>
          <a:xfrm rot="5400000">
            <a:off x="7487083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矩形 289"/>
          <p:cNvSpPr/>
          <p:nvPr/>
        </p:nvSpPr>
        <p:spPr>
          <a:xfrm rot="5400000">
            <a:off x="7700085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矩形 290"/>
          <p:cNvSpPr/>
          <p:nvPr/>
        </p:nvSpPr>
        <p:spPr>
          <a:xfrm rot="5400000">
            <a:off x="7913087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矩形 291"/>
          <p:cNvSpPr/>
          <p:nvPr/>
        </p:nvSpPr>
        <p:spPr>
          <a:xfrm rot="5400000">
            <a:off x="8126089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矩形 292"/>
          <p:cNvSpPr/>
          <p:nvPr/>
        </p:nvSpPr>
        <p:spPr>
          <a:xfrm rot="5400000">
            <a:off x="8339091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4" name="矩形 293"/>
          <p:cNvSpPr/>
          <p:nvPr/>
        </p:nvSpPr>
        <p:spPr>
          <a:xfrm rot="5400000">
            <a:off x="8552093" y="64258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5" name="矩形 294"/>
          <p:cNvSpPr/>
          <p:nvPr/>
        </p:nvSpPr>
        <p:spPr>
          <a:xfrm rot="5400000">
            <a:off x="8765095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矩形 295"/>
          <p:cNvSpPr/>
          <p:nvPr/>
        </p:nvSpPr>
        <p:spPr>
          <a:xfrm rot="5400000">
            <a:off x="8978097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7" name="矩形 296"/>
          <p:cNvSpPr/>
          <p:nvPr/>
        </p:nvSpPr>
        <p:spPr>
          <a:xfrm rot="5400000">
            <a:off x="9191099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8" name="矩形 297"/>
          <p:cNvSpPr/>
          <p:nvPr/>
        </p:nvSpPr>
        <p:spPr>
          <a:xfrm rot="5400000">
            <a:off x="9404101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矩形 298"/>
          <p:cNvSpPr/>
          <p:nvPr/>
        </p:nvSpPr>
        <p:spPr>
          <a:xfrm rot="5400000">
            <a:off x="9617103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0" name="矩形 299"/>
          <p:cNvSpPr/>
          <p:nvPr/>
        </p:nvSpPr>
        <p:spPr>
          <a:xfrm rot="5400000">
            <a:off x="9830105" y="642140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矩形 300"/>
          <p:cNvSpPr/>
          <p:nvPr/>
        </p:nvSpPr>
        <p:spPr>
          <a:xfrm rot="5400000">
            <a:off x="10043107" y="641693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矩形 301"/>
          <p:cNvSpPr/>
          <p:nvPr/>
        </p:nvSpPr>
        <p:spPr>
          <a:xfrm rot="5400000">
            <a:off x="10256109" y="641693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3" name="矩形 302"/>
          <p:cNvSpPr/>
          <p:nvPr/>
        </p:nvSpPr>
        <p:spPr>
          <a:xfrm rot="5400000">
            <a:off x="10469111" y="641693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矩形 303"/>
          <p:cNvSpPr/>
          <p:nvPr/>
        </p:nvSpPr>
        <p:spPr>
          <a:xfrm rot="5400000">
            <a:off x="10682113" y="641693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6" name="矩形 305"/>
          <p:cNvSpPr/>
          <p:nvPr/>
        </p:nvSpPr>
        <p:spPr>
          <a:xfrm rot="5400000">
            <a:off x="10895111" y="641381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" name="矩形 306"/>
          <p:cNvSpPr/>
          <p:nvPr/>
        </p:nvSpPr>
        <p:spPr>
          <a:xfrm>
            <a:off x="6211350" y="2129061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9" name="矩形 308"/>
          <p:cNvSpPr/>
          <p:nvPr/>
        </p:nvSpPr>
        <p:spPr>
          <a:xfrm>
            <a:off x="6211350" y="234390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0" name="矩形 309"/>
          <p:cNvSpPr/>
          <p:nvPr/>
        </p:nvSpPr>
        <p:spPr>
          <a:xfrm>
            <a:off x="6211350" y="2558755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矩形 310"/>
          <p:cNvSpPr/>
          <p:nvPr/>
        </p:nvSpPr>
        <p:spPr>
          <a:xfrm>
            <a:off x="6211350" y="2773602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2" name="矩形 311"/>
          <p:cNvSpPr/>
          <p:nvPr/>
        </p:nvSpPr>
        <p:spPr>
          <a:xfrm>
            <a:off x="6211350" y="298844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3" name="矩形 312"/>
          <p:cNvSpPr/>
          <p:nvPr/>
        </p:nvSpPr>
        <p:spPr>
          <a:xfrm>
            <a:off x="6211350" y="320329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4" name="矩形 313"/>
          <p:cNvSpPr/>
          <p:nvPr/>
        </p:nvSpPr>
        <p:spPr>
          <a:xfrm>
            <a:off x="6211350" y="341814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5" name="矩形 314"/>
          <p:cNvSpPr/>
          <p:nvPr/>
        </p:nvSpPr>
        <p:spPr>
          <a:xfrm>
            <a:off x="6211350" y="363299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6" name="矩形 315"/>
          <p:cNvSpPr/>
          <p:nvPr/>
        </p:nvSpPr>
        <p:spPr>
          <a:xfrm>
            <a:off x="6211350" y="3847837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矩形 316"/>
          <p:cNvSpPr/>
          <p:nvPr/>
        </p:nvSpPr>
        <p:spPr>
          <a:xfrm>
            <a:off x="6211350" y="4062684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矩形 317"/>
          <p:cNvSpPr/>
          <p:nvPr/>
        </p:nvSpPr>
        <p:spPr>
          <a:xfrm>
            <a:off x="6211350" y="4277531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9" name="矩形 318"/>
          <p:cNvSpPr/>
          <p:nvPr/>
        </p:nvSpPr>
        <p:spPr>
          <a:xfrm>
            <a:off x="6211350" y="449237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矩形 319"/>
          <p:cNvSpPr/>
          <p:nvPr/>
        </p:nvSpPr>
        <p:spPr>
          <a:xfrm>
            <a:off x="6211350" y="4707225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矩形 320"/>
          <p:cNvSpPr/>
          <p:nvPr/>
        </p:nvSpPr>
        <p:spPr>
          <a:xfrm>
            <a:off x="6211350" y="4922072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矩形 321"/>
          <p:cNvSpPr/>
          <p:nvPr/>
        </p:nvSpPr>
        <p:spPr>
          <a:xfrm>
            <a:off x="6211350" y="513691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3" name="矩形 322"/>
          <p:cNvSpPr/>
          <p:nvPr/>
        </p:nvSpPr>
        <p:spPr>
          <a:xfrm>
            <a:off x="6211350" y="535176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矩形 323"/>
          <p:cNvSpPr/>
          <p:nvPr/>
        </p:nvSpPr>
        <p:spPr>
          <a:xfrm>
            <a:off x="6211350" y="556661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矩形 324"/>
          <p:cNvSpPr/>
          <p:nvPr/>
        </p:nvSpPr>
        <p:spPr>
          <a:xfrm>
            <a:off x="6211350" y="578146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矩形 325"/>
          <p:cNvSpPr/>
          <p:nvPr/>
        </p:nvSpPr>
        <p:spPr>
          <a:xfrm>
            <a:off x="6211350" y="5996302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矩形 326"/>
          <p:cNvSpPr/>
          <p:nvPr/>
        </p:nvSpPr>
        <p:spPr>
          <a:xfrm>
            <a:off x="11254014" y="2134097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矩形 328"/>
          <p:cNvSpPr/>
          <p:nvPr/>
        </p:nvSpPr>
        <p:spPr>
          <a:xfrm>
            <a:off x="11254014" y="2348944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矩形 329"/>
          <p:cNvSpPr/>
          <p:nvPr/>
        </p:nvSpPr>
        <p:spPr>
          <a:xfrm>
            <a:off x="11254014" y="2563791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1" name="矩形 330"/>
          <p:cNvSpPr/>
          <p:nvPr/>
        </p:nvSpPr>
        <p:spPr>
          <a:xfrm>
            <a:off x="11254014" y="277863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2" name="矩形 331"/>
          <p:cNvSpPr/>
          <p:nvPr/>
        </p:nvSpPr>
        <p:spPr>
          <a:xfrm>
            <a:off x="11254014" y="2993485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矩形 332"/>
          <p:cNvSpPr/>
          <p:nvPr/>
        </p:nvSpPr>
        <p:spPr>
          <a:xfrm>
            <a:off x="11254014" y="3208332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矩形 333"/>
          <p:cNvSpPr/>
          <p:nvPr/>
        </p:nvSpPr>
        <p:spPr>
          <a:xfrm>
            <a:off x="11254014" y="342317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5" name="矩形 334"/>
          <p:cNvSpPr/>
          <p:nvPr/>
        </p:nvSpPr>
        <p:spPr>
          <a:xfrm>
            <a:off x="11254014" y="363802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矩形 335"/>
          <p:cNvSpPr/>
          <p:nvPr/>
        </p:nvSpPr>
        <p:spPr>
          <a:xfrm>
            <a:off x="11254014" y="3852873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矩形 336"/>
          <p:cNvSpPr/>
          <p:nvPr/>
        </p:nvSpPr>
        <p:spPr>
          <a:xfrm>
            <a:off x="11254014" y="4067720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8" name="矩形 337"/>
          <p:cNvSpPr/>
          <p:nvPr/>
        </p:nvSpPr>
        <p:spPr>
          <a:xfrm>
            <a:off x="11254014" y="4282567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9" name="矩形 338"/>
          <p:cNvSpPr/>
          <p:nvPr/>
        </p:nvSpPr>
        <p:spPr>
          <a:xfrm>
            <a:off x="11254014" y="4497414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矩形 339"/>
          <p:cNvSpPr/>
          <p:nvPr/>
        </p:nvSpPr>
        <p:spPr>
          <a:xfrm>
            <a:off x="11254014" y="4712261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矩形 340"/>
          <p:cNvSpPr/>
          <p:nvPr/>
        </p:nvSpPr>
        <p:spPr>
          <a:xfrm>
            <a:off x="11254014" y="492710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矩形 341"/>
          <p:cNvSpPr/>
          <p:nvPr/>
        </p:nvSpPr>
        <p:spPr>
          <a:xfrm>
            <a:off x="11254014" y="5141955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矩形 342"/>
          <p:cNvSpPr/>
          <p:nvPr/>
        </p:nvSpPr>
        <p:spPr>
          <a:xfrm>
            <a:off x="11254014" y="5356802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矩形 343"/>
          <p:cNvSpPr/>
          <p:nvPr/>
        </p:nvSpPr>
        <p:spPr>
          <a:xfrm>
            <a:off x="11254014" y="5571649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矩形 344"/>
          <p:cNvSpPr/>
          <p:nvPr/>
        </p:nvSpPr>
        <p:spPr>
          <a:xfrm>
            <a:off x="11254014" y="5786496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矩形 345"/>
          <p:cNvSpPr/>
          <p:nvPr/>
        </p:nvSpPr>
        <p:spPr>
          <a:xfrm>
            <a:off x="11254014" y="600133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矩形 346"/>
          <p:cNvSpPr/>
          <p:nvPr/>
        </p:nvSpPr>
        <p:spPr>
          <a:xfrm rot="5400000">
            <a:off x="11685904" y="641381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矩形 347"/>
          <p:cNvSpPr/>
          <p:nvPr/>
        </p:nvSpPr>
        <p:spPr>
          <a:xfrm rot="5400000">
            <a:off x="11888763" y="641381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矩形 348"/>
          <p:cNvSpPr/>
          <p:nvPr/>
        </p:nvSpPr>
        <p:spPr>
          <a:xfrm rot="5400000">
            <a:off x="12091622" y="6413818"/>
            <a:ext cx="3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66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INfinity</dc:creator>
  <cp:lastModifiedBy>INfinity</cp:lastModifiedBy>
  <cp:revision>6</cp:revision>
  <dcterms:created xsi:type="dcterms:W3CDTF">2015-04-07T06:41:47Z</dcterms:created>
  <dcterms:modified xsi:type="dcterms:W3CDTF">2015-04-07T14:26:10Z</dcterms:modified>
</cp:coreProperties>
</file>