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3C5B9-6664-49B6-8BA4-B3D15FACA8F0}" v="15" dt="2019-11-27T23:10:4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kus Dreyer" userId="2b911c4b7b469c0c" providerId="LiveId" clId="{0DD3C5B9-6664-49B6-8BA4-B3D15FACA8F0}"/>
    <pc:docChg chg="custSel modSld">
      <pc:chgData name="Drikus Dreyer" userId="2b911c4b7b469c0c" providerId="LiveId" clId="{0DD3C5B9-6664-49B6-8BA4-B3D15FACA8F0}" dt="2019-11-27T23:11:01.387" v="369" actId="20577"/>
      <pc:docMkLst>
        <pc:docMk/>
      </pc:docMkLst>
      <pc:sldChg chg="addSp delSp modSp">
        <pc:chgData name="Drikus Dreyer" userId="2b911c4b7b469c0c" providerId="LiveId" clId="{0DD3C5B9-6664-49B6-8BA4-B3D15FACA8F0}" dt="2019-11-27T23:11:01.387" v="369" actId="20577"/>
        <pc:sldMkLst>
          <pc:docMk/>
          <pc:sldMk cId="1003307221" sldId="256"/>
        </pc:sldMkLst>
        <pc:spChg chg="add mod">
          <ac:chgData name="Drikus Dreyer" userId="2b911c4b7b469c0c" providerId="LiveId" clId="{0DD3C5B9-6664-49B6-8BA4-B3D15FACA8F0}" dt="2019-11-27T22:57:52.024" v="37" actId="1076"/>
          <ac:spMkLst>
            <pc:docMk/>
            <pc:sldMk cId="1003307221" sldId="256"/>
            <ac:spMk id="13" creationId="{B45AD435-D913-48D7-82DA-1CC7706F7753}"/>
          </ac:spMkLst>
        </pc:spChg>
        <pc:spChg chg="add mod">
          <ac:chgData name="Drikus Dreyer" userId="2b911c4b7b469c0c" providerId="LiveId" clId="{0DD3C5B9-6664-49B6-8BA4-B3D15FACA8F0}" dt="2019-11-27T22:57:57.133" v="38" actId="1076"/>
          <ac:spMkLst>
            <pc:docMk/>
            <pc:sldMk cId="1003307221" sldId="256"/>
            <ac:spMk id="14" creationId="{D61DD506-D73F-4D71-8AE8-4933C1292379}"/>
          </ac:spMkLst>
        </pc:spChg>
        <pc:spChg chg="add mod">
          <ac:chgData name="Drikus Dreyer" userId="2b911c4b7b469c0c" providerId="LiveId" clId="{0DD3C5B9-6664-49B6-8BA4-B3D15FACA8F0}" dt="2019-11-27T22:57:22.485" v="35" actId="1076"/>
          <ac:spMkLst>
            <pc:docMk/>
            <pc:sldMk cId="1003307221" sldId="256"/>
            <ac:spMk id="18" creationId="{F842E58A-FF2B-4857-BDFF-857848C6DF07}"/>
          </ac:spMkLst>
        </pc:spChg>
        <pc:spChg chg="add mod">
          <ac:chgData name="Drikus Dreyer" userId="2b911c4b7b469c0c" providerId="LiveId" clId="{0DD3C5B9-6664-49B6-8BA4-B3D15FACA8F0}" dt="2019-11-27T22:59:47.392" v="103" actId="1076"/>
          <ac:spMkLst>
            <pc:docMk/>
            <pc:sldMk cId="1003307221" sldId="256"/>
            <ac:spMk id="19" creationId="{409B26F5-2FBD-411A-9821-EE91C81408E1}"/>
          </ac:spMkLst>
        </pc:spChg>
        <pc:spChg chg="add mod">
          <ac:chgData name="Drikus Dreyer" userId="2b911c4b7b469c0c" providerId="LiveId" clId="{0DD3C5B9-6664-49B6-8BA4-B3D15FACA8F0}" dt="2019-11-27T23:11:01.387" v="369" actId="20577"/>
          <ac:spMkLst>
            <pc:docMk/>
            <pc:sldMk cId="1003307221" sldId="256"/>
            <ac:spMk id="24" creationId="{F76F0EE2-8009-4433-9CEA-FCF8820BE42E}"/>
          </ac:spMkLst>
        </pc:spChg>
        <pc:spChg chg="add mod">
          <ac:chgData name="Drikus Dreyer" userId="2b911c4b7b469c0c" providerId="LiveId" clId="{0DD3C5B9-6664-49B6-8BA4-B3D15FACA8F0}" dt="2019-11-27T23:07:42.767" v="256" actId="255"/>
          <ac:spMkLst>
            <pc:docMk/>
            <pc:sldMk cId="1003307221" sldId="256"/>
            <ac:spMk id="27" creationId="{72C4AFC2-72F7-4E86-9CEB-05E83D7E9FEE}"/>
          </ac:spMkLst>
        </pc:spChg>
        <pc:spChg chg="add mod">
          <ac:chgData name="Drikus Dreyer" userId="2b911c4b7b469c0c" providerId="LiveId" clId="{0DD3C5B9-6664-49B6-8BA4-B3D15FACA8F0}" dt="2019-11-27T23:09:20.937" v="321" actId="1076"/>
          <ac:spMkLst>
            <pc:docMk/>
            <pc:sldMk cId="1003307221" sldId="256"/>
            <ac:spMk id="28" creationId="{4816A669-A2BB-43F3-B568-8CE96373BA9B}"/>
          </ac:spMkLst>
        </pc:spChg>
        <pc:spChg chg="add mod">
          <ac:chgData name="Drikus Dreyer" userId="2b911c4b7b469c0c" providerId="LiveId" clId="{0DD3C5B9-6664-49B6-8BA4-B3D15FACA8F0}" dt="2019-11-27T23:10:36.981" v="358" actId="1076"/>
          <ac:spMkLst>
            <pc:docMk/>
            <pc:sldMk cId="1003307221" sldId="256"/>
            <ac:spMk id="31" creationId="{AC9061E3-F66D-497C-BD68-695FEFA176E8}"/>
          </ac:spMkLst>
        </pc:spChg>
        <pc:cxnChg chg="add mod">
          <ac:chgData name="Drikus Dreyer" userId="2b911c4b7b469c0c" providerId="LiveId" clId="{0DD3C5B9-6664-49B6-8BA4-B3D15FACA8F0}" dt="2019-11-27T23:07:42.767" v="256" actId="255"/>
          <ac:cxnSpMkLst>
            <pc:docMk/>
            <pc:sldMk cId="1003307221" sldId="256"/>
            <ac:cxnSpMk id="11" creationId="{D8C84068-B338-441E-915D-A9A59FE0A4FB}"/>
          </ac:cxnSpMkLst>
        </pc:cxnChg>
        <pc:cxnChg chg="add mod">
          <ac:chgData name="Drikus Dreyer" userId="2b911c4b7b469c0c" providerId="LiveId" clId="{0DD3C5B9-6664-49B6-8BA4-B3D15FACA8F0}" dt="2019-11-27T23:00:17.162" v="104" actId="14100"/>
          <ac:cxnSpMkLst>
            <pc:docMk/>
            <pc:sldMk cId="1003307221" sldId="256"/>
            <ac:cxnSpMk id="22" creationId="{343DA76F-0D66-495B-95A8-DEA52D35A935}"/>
          </ac:cxnSpMkLst>
        </pc:cxnChg>
        <pc:cxnChg chg="add mod">
          <ac:chgData name="Drikus Dreyer" userId="2b911c4b7b469c0c" providerId="LiveId" clId="{0DD3C5B9-6664-49B6-8BA4-B3D15FACA8F0}" dt="2019-11-27T23:02:27.669" v="192" actId="14100"/>
          <ac:cxnSpMkLst>
            <pc:docMk/>
            <pc:sldMk cId="1003307221" sldId="256"/>
            <ac:cxnSpMk id="25" creationId="{F9D15AB5-E3F9-490D-A35A-10EB4C917DCD}"/>
          </ac:cxnSpMkLst>
        </pc:cxnChg>
        <pc:cxnChg chg="add del">
          <ac:chgData name="Drikus Dreyer" userId="2b911c4b7b469c0c" providerId="LiveId" clId="{0DD3C5B9-6664-49B6-8BA4-B3D15FACA8F0}" dt="2019-11-27T23:05:36.122" v="194"/>
          <ac:cxnSpMkLst>
            <pc:docMk/>
            <pc:sldMk cId="1003307221" sldId="256"/>
            <ac:cxnSpMk id="26" creationId="{E0EE7C7A-8ACF-490D-AC24-F07DDFAA0328}"/>
          </ac:cxnSpMkLst>
        </pc:cxnChg>
        <pc:cxnChg chg="add mod">
          <ac:chgData name="Drikus Dreyer" userId="2b911c4b7b469c0c" providerId="LiveId" clId="{0DD3C5B9-6664-49B6-8BA4-B3D15FACA8F0}" dt="2019-11-27T23:09:32.898" v="322" actId="11529"/>
          <ac:cxnSpMkLst>
            <pc:docMk/>
            <pc:sldMk cId="1003307221" sldId="256"/>
            <ac:cxnSpMk id="30" creationId="{157C6546-ACE3-49D5-933B-FF191C7865FC}"/>
          </ac:cxnSpMkLst>
        </pc:cxnChg>
        <pc:cxnChg chg="add mod">
          <ac:chgData name="Drikus Dreyer" userId="2b911c4b7b469c0c" providerId="LiveId" clId="{0DD3C5B9-6664-49B6-8BA4-B3D15FACA8F0}" dt="2019-11-27T23:10:47.525" v="359" actId="11529"/>
          <ac:cxnSpMkLst>
            <pc:docMk/>
            <pc:sldMk cId="1003307221" sldId="256"/>
            <ac:cxnSpMk id="33" creationId="{5E1E37BF-75A2-4AF4-A482-B7D3F5D04B3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3AD3-BC57-4693-9E6F-189DDBAF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91884-BE75-4144-ABF0-467FC846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44A0-1727-4DCC-9F3C-52BF3058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0EF-20F1-49BF-AFF3-93D1386C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4D60-A33E-4281-8F50-A0010E3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3B71-BC55-456E-B1C1-D03C6CF7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90515-E544-4AF9-B559-4C65840E6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E893-2D6E-4CB9-B286-1B906EC3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5770-03C6-4DE9-90B7-C9E25E95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0E39-D74C-46D3-9314-0475CA79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15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E4C40-07E5-4916-B23B-5BB067FD6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0C77E-08D0-4DEB-B846-7CC7E3B0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51CA-D871-4375-8825-296D4FE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0ABAE-5DA5-4CB0-96F4-18F95CF8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4DC3-77BF-43AC-8B10-CAB0A80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9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8E7E-107F-47CD-BB35-AC2004B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A56-E906-400B-AF97-01E5B0C4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D0AC-97CC-478E-89C8-8F32F9DB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4AA6-D4AE-40B1-B353-06DF63D8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4DD9-910C-47A9-A0F8-5FFA023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48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9352-F40A-43BB-963F-9FA819A5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0826C-E918-4675-AC1C-5A4872F33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B7E4-C613-4B76-975F-5D528F01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3C85-271E-493A-8E57-0D2208C7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9FFB-CAAD-4966-A435-C03581C8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0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3756-5C42-492B-9FFF-73866199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BB1A-0D91-4B1F-B359-9BBF96B9F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98F90-D824-4AE5-9CA6-441873E6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867F-1873-4587-BDA0-24693638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EADB-BEA1-4471-9FA0-F512330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F9692-B5F2-42FB-80FB-7A1F6DDC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8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DF83-0E42-434E-8D02-02B57E74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D2C8-111F-40B5-8ACF-D6B36C52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90962-AC20-4F0A-B475-B9C5F7F83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03D2D-0AE5-4D38-B632-F9EC5CF5D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BDDDA-4472-43C5-B549-386400BC0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02E9C-4CCE-4DF9-9BFE-1253BB18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B89D-02C9-42F7-A840-D60E43A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347E7-139C-44A2-A155-1F4F3818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6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E5B1-3DC6-4841-9A8C-D89B1F6E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B7395-3040-4A4C-AB3D-653E0F02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8BF65-525A-4425-8992-7C0DB79C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7A009-C0F3-4467-B163-D7E7CBF9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3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89FD7-8EC0-4F2F-AD64-52E8A3A4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64E6E-C103-40D3-88D8-FBE653D7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BBE70-AD9B-4E6A-8649-B2B2B005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77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61F9-2DA6-4233-BDAE-76415A51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2983-1755-4D1B-B227-E4D49273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BA435-202F-4D1A-BE1F-1A441A82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37AF-8BBF-41D8-BA50-BEA7C09F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3B18-C7EC-4E5E-B012-C717FFE5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4E1C-6395-4EB2-A430-D1FB047B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6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F157-F8E3-4623-BCB1-1C5C62A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32CCC-EA06-4816-A443-5A1395160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B636F-8DA3-4762-98BA-86BDA81AB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30356-34E0-4CE5-B1D4-5A438377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FEB40-0D28-43C8-925E-C4028E35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B946-81A1-4379-802B-554B7B03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5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5E629-F4DF-4538-9316-FB051B40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D281E-97BA-414F-B480-38648C68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F669-AC93-4460-ACC2-6F55FC4F3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9A35-05C4-4856-85DB-F7A10820A363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AFF8-C02D-4645-B322-3D2691D9A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BEC4-64F7-469A-BAB3-531A140D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DB63-654C-4AC7-9EB7-8AC868C4B6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79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3EFA6B-E01E-423C-925C-DF6065185698}"/>
              </a:ext>
            </a:extLst>
          </p:cNvPr>
          <p:cNvSpPr/>
          <p:nvPr/>
        </p:nvSpPr>
        <p:spPr>
          <a:xfrm>
            <a:off x="543464" y="671944"/>
            <a:ext cx="3243532" cy="5849626"/>
          </a:xfrm>
          <a:prstGeom prst="rect">
            <a:avLst/>
          </a:prstGeom>
          <a:noFill/>
          <a:ln w="412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EC7F8-D512-4958-97C2-36027496DD2A}"/>
              </a:ext>
            </a:extLst>
          </p:cNvPr>
          <p:cNvSpPr txBox="1"/>
          <p:nvPr/>
        </p:nvSpPr>
        <p:spPr>
          <a:xfrm>
            <a:off x="1473602" y="733245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Assessment 3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51F95D80-FAE9-4D77-B52D-041338080F20}"/>
              </a:ext>
            </a:extLst>
          </p:cNvPr>
          <p:cNvSpPr/>
          <p:nvPr/>
        </p:nvSpPr>
        <p:spPr>
          <a:xfrm>
            <a:off x="1172434" y="1242204"/>
            <a:ext cx="2060875" cy="172528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Hackernews.com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0EBE1C-A20F-494E-86D6-AA10922F1ED8}"/>
              </a:ext>
            </a:extLst>
          </p:cNvPr>
          <p:cNvSpPr/>
          <p:nvPr/>
        </p:nvSpPr>
        <p:spPr>
          <a:xfrm>
            <a:off x="1172434" y="3429000"/>
            <a:ext cx="2060875" cy="11171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Web Scraper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1D73DF-A44E-4283-9999-0FBAC95F036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02872" y="2827860"/>
            <a:ext cx="0" cy="6011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256D40DB-8B0C-4595-BA7A-9F82604E937A}"/>
              </a:ext>
            </a:extLst>
          </p:cNvPr>
          <p:cNvSpPr/>
          <p:nvPr/>
        </p:nvSpPr>
        <p:spPr>
          <a:xfrm>
            <a:off x="1353966" y="5147261"/>
            <a:ext cx="1697807" cy="11171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Corpus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B47F0C-0B62-4557-85D6-FE0CCEE91A2F}"/>
              </a:ext>
            </a:extLst>
          </p:cNvPr>
          <p:cNvCxnSpPr>
            <a:cxnSpLocks/>
          </p:cNvCxnSpPr>
          <p:nvPr/>
        </p:nvCxnSpPr>
        <p:spPr>
          <a:xfrm flipV="1">
            <a:off x="2202870" y="4546121"/>
            <a:ext cx="0" cy="60114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26D37-1999-4DAB-8444-CE01A9F928CE}"/>
              </a:ext>
            </a:extLst>
          </p:cNvPr>
          <p:cNvSpPr/>
          <p:nvPr/>
        </p:nvSpPr>
        <p:spPr>
          <a:xfrm>
            <a:off x="4263745" y="671944"/>
            <a:ext cx="7606202" cy="5849626"/>
          </a:xfrm>
          <a:prstGeom prst="rect">
            <a:avLst/>
          </a:prstGeom>
          <a:noFill/>
          <a:ln w="412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2E6D3-35F5-4E75-A563-538F8CF3DB21}"/>
              </a:ext>
            </a:extLst>
          </p:cNvPr>
          <p:cNvSpPr txBox="1"/>
          <p:nvPr/>
        </p:nvSpPr>
        <p:spPr>
          <a:xfrm>
            <a:off x="7483338" y="750498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Assessment 4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37C51DA-61E2-4C15-B094-6FC9D6F365A5}"/>
              </a:ext>
            </a:extLst>
          </p:cNvPr>
          <p:cNvSpPr/>
          <p:nvPr/>
        </p:nvSpPr>
        <p:spPr>
          <a:xfrm>
            <a:off x="5006688" y="3428999"/>
            <a:ext cx="2060875" cy="11171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Spark Session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9F18F51-41DD-4B15-903E-CB79397F7BB0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3051773" y="3987560"/>
            <a:ext cx="1954915" cy="1718262"/>
          </a:xfrm>
          <a:prstGeom prst="bentConnector3">
            <a:avLst/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5AD435-D913-48D7-82DA-1CC7706F7753}"/>
              </a:ext>
            </a:extLst>
          </p:cNvPr>
          <p:cNvSpPr txBox="1"/>
          <p:nvPr/>
        </p:nvSpPr>
        <p:spPr>
          <a:xfrm>
            <a:off x="4934630" y="2595721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DD506-D73F-4D71-8AE8-4933C1292379}"/>
              </a:ext>
            </a:extLst>
          </p:cNvPr>
          <p:cNvSpPr txBox="1"/>
          <p:nvPr/>
        </p:nvSpPr>
        <p:spPr>
          <a:xfrm>
            <a:off x="4935206" y="285895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Schema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2E58A-FF2B-4857-BDFF-857848C6DF07}"/>
              </a:ext>
            </a:extLst>
          </p:cNvPr>
          <p:cNvSpPr txBox="1"/>
          <p:nvPr/>
        </p:nvSpPr>
        <p:spPr>
          <a:xfrm>
            <a:off x="4934630" y="3091752"/>
            <a:ext cx="9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Options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409B26F5-2FBD-411A-9821-EE91C81408E1}"/>
              </a:ext>
            </a:extLst>
          </p:cNvPr>
          <p:cNvSpPr/>
          <p:nvPr/>
        </p:nvSpPr>
        <p:spPr>
          <a:xfrm>
            <a:off x="8297645" y="2269299"/>
            <a:ext cx="2060875" cy="11171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Applied NLP Techniques</a:t>
            </a:r>
          </a:p>
          <a:p>
            <a:pPr algn="ctr"/>
            <a:r>
              <a:rPr lang="en-AU" dirty="0"/>
              <a:t>Refer (Fig.)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43DA76F-0D66-495B-95A8-DEA52D35A93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067563" y="2827860"/>
            <a:ext cx="1224385" cy="1159700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76F0EE2-8009-4433-9CEA-FCF8820BE42E}"/>
              </a:ext>
            </a:extLst>
          </p:cNvPr>
          <p:cNvSpPr/>
          <p:nvPr/>
        </p:nvSpPr>
        <p:spPr>
          <a:xfrm>
            <a:off x="8291948" y="4495343"/>
            <a:ext cx="2060875" cy="11171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Sentiment Analysis</a:t>
            </a:r>
          </a:p>
          <a:p>
            <a:pPr algn="ctr"/>
            <a:r>
              <a:rPr lang="en-AU" dirty="0"/>
              <a:t>Word Frequencies</a:t>
            </a:r>
          </a:p>
          <a:p>
            <a:pPr algn="ctr"/>
            <a:r>
              <a:rPr lang="en-AU" dirty="0"/>
              <a:t>Visualization</a:t>
            </a:r>
          </a:p>
          <a:p>
            <a:pPr algn="ctr"/>
            <a:r>
              <a:rPr lang="en-AU" dirty="0"/>
              <a:t>Disk Dump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D15AB5-E3F9-490D-A35A-10EB4C917DCD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8764883" y="3937840"/>
            <a:ext cx="1115004" cy="1"/>
          </a:xfrm>
          <a:prstGeom prst="bentConnector3">
            <a:avLst>
              <a:gd name="adj1" fmla="val 50000"/>
            </a:avLst>
          </a:prstGeom>
          <a:ln w="730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C4AFC2-72F7-4E86-9CEB-05E83D7E9FEE}"/>
              </a:ext>
            </a:extLst>
          </p:cNvPr>
          <p:cNvSpPr txBox="1"/>
          <p:nvPr/>
        </p:nvSpPr>
        <p:spPr>
          <a:xfrm>
            <a:off x="4597498" y="5668470"/>
            <a:ext cx="1829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Data ingestion Framed</a:t>
            </a:r>
          </a:p>
          <a:p>
            <a:r>
              <a:rPr lang="en-AU" sz="1400" dirty="0"/>
              <a:t>on Schema Format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C84068-B338-441E-915D-A9A59FE0A4FB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4029230" y="5790530"/>
            <a:ext cx="568268" cy="13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16A669-A2BB-43F3-B568-8CE96373BA9B}"/>
              </a:ext>
            </a:extLst>
          </p:cNvPr>
          <p:cNvSpPr txBox="1"/>
          <p:nvPr/>
        </p:nvSpPr>
        <p:spPr>
          <a:xfrm>
            <a:off x="6509000" y="1899967"/>
            <a:ext cx="1703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Resilient Distributed </a:t>
            </a:r>
          </a:p>
          <a:p>
            <a:r>
              <a:rPr lang="en-AU" sz="1400" dirty="0"/>
              <a:t>Dataset (RDD)</a:t>
            </a:r>
          </a:p>
          <a:p>
            <a:r>
              <a:rPr lang="en-AU" sz="1400" dirty="0"/>
              <a:t>manipulation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7C6546-ACE3-49D5-933B-FF191C7865FC}"/>
              </a:ext>
            </a:extLst>
          </p:cNvPr>
          <p:cNvCxnSpPr>
            <a:stCxn id="28" idx="2"/>
          </p:cNvCxnSpPr>
          <p:nvPr/>
        </p:nvCxnSpPr>
        <p:spPr>
          <a:xfrm>
            <a:off x="7360804" y="2638631"/>
            <a:ext cx="182996" cy="63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9061E3-F66D-497C-BD68-695FEFA176E8}"/>
              </a:ext>
            </a:extLst>
          </p:cNvPr>
          <p:cNvSpPr txBox="1"/>
          <p:nvPr/>
        </p:nvSpPr>
        <p:spPr>
          <a:xfrm>
            <a:off x="9918964" y="3632593"/>
            <a:ext cx="157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Apply</a:t>
            </a:r>
          </a:p>
          <a:p>
            <a:r>
              <a:rPr lang="en-AU" sz="1400" dirty="0"/>
              <a:t>Pandas/</a:t>
            </a:r>
            <a:r>
              <a:rPr lang="en-AU" sz="1400" dirty="0" err="1"/>
              <a:t>MatplotLib</a:t>
            </a:r>
            <a:endParaRPr lang="en-AU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E37BF-75A2-4AF4-A482-B7D3F5D04B38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9441873" y="3830782"/>
            <a:ext cx="477091" cy="6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0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Drikus Dreyer</dc:creator>
  <cp:lastModifiedBy>Drikus Dreyer</cp:lastModifiedBy>
  <cp:revision>3</cp:revision>
  <dcterms:created xsi:type="dcterms:W3CDTF">2019-11-27T20:46:03Z</dcterms:created>
  <dcterms:modified xsi:type="dcterms:W3CDTF">2019-11-27T23:11:09Z</dcterms:modified>
</cp:coreProperties>
</file>