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ADBAD-24C2-498F-BDA9-090C283023D4}" v="7" dt="2019-11-27T20:08:1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kus Dreyer" userId="2b911c4b7b469c0c" providerId="LiveId" clId="{087ADBAD-24C2-498F-BDA9-090C283023D4}"/>
    <pc:docChg chg="modSld">
      <pc:chgData name="Drikus Dreyer" userId="2b911c4b7b469c0c" providerId="LiveId" clId="{087ADBAD-24C2-498F-BDA9-090C283023D4}" dt="2019-11-27T20:08:14.550" v="6"/>
      <pc:docMkLst>
        <pc:docMk/>
      </pc:docMkLst>
      <pc:sldChg chg="modSp">
        <pc:chgData name="Drikus Dreyer" userId="2b911c4b7b469c0c" providerId="LiveId" clId="{087ADBAD-24C2-498F-BDA9-090C283023D4}" dt="2019-11-27T20:08:14.550" v="6"/>
        <pc:sldMkLst>
          <pc:docMk/>
          <pc:sldMk cId="28410257" sldId="256"/>
        </pc:sldMkLst>
        <pc:graphicFrameChg chg="mod">
          <ac:chgData name="Drikus Dreyer" userId="2b911c4b7b469c0c" providerId="LiveId" clId="{087ADBAD-24C2-498F-BDA9-090C283023D4}" dt="2019-11-27T20:08:14.550" v="6"/>
          <ac:graphicFrameMkLst>
            <pc:docMk/>
            <pc:sldMk cId="28410257" sldId="256"/>
            <ac:graphicFrameMk id="7" creationId="{BC8BF6EA-4BC1-495F-9268-E2544B0764D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B6CE5-9012-4E59-93D4-CD37CF3F1DD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051B418-F964-45EE-87AA-B3E2A88AFFD8}">
      <dgm:prSet phldrT="[Text]" custT="1"/>
      <dgm:spPr/>
      <dgm:t>
        <a:bodyPr/>
        <a:lstStyle/>
        <a:p>
          <a:r>
            <a:rPr lang="en-AU" sz="1200" dirty="0"/>
            <a:t>LOAD</a:t>
          </a:r>
        </a:p>
      </dgm:t>
    </dgm:pt>
    <dgm:pt modelId="{916B1836-F5F3-4D11-B2D9-4A42E570D848}" type="parTrans" cxnId="{13830F3B-CCBF-4EE2-8FAA-6E16E146CDB5}">
      <dgm:prSet/>
      <dgm:spPr/>
      <dgm:t>
        <a:bodyPr/>
        <a:lstStyle/>
        <a:p>
          <a:endParaRPr lang="en-AU"/>
        </a:p>
      </dgm:t>
    </dgm:pt>
    <dgm:pt modelId="{BC844538-6933-4919-A5A0-2DF3E150AF6B}" type="sibTrans" cxnId="{13830F3B-CCBF-4EE2-8FAA-6E16E146CDB5}">
      <dgm:prSet/>
      <dgm:spPr/>
      <dgm:t>
        <a:bodyPr/>
        <a:lstStyle/>
        <a:p>
          <a:endParaRPr lang="en-AU"/>
        </a:p>
      </dgm:t>
    </dgm:pt>
    <dgm:pt modelId="{BD2CA905-2086-4E65-9600-62169C5DDF3B}">
      <dgm:prSet phldrT="[Text]" custT="1"/>
      <dgm:spPr/>
      <dgm:t>
        <a:bodyPr/>
        <a:lstStyle/>
        <a:p>
          <a:r>
            <a:rPr lang="en-AU" sz="1200" dirty="0"/>
            <a:t>Load corpus into an RDD</a:t>
          </a:r>
        </a:p>
      </dgm:t>
    </dgm:pt>
    <dgm:pt modelId="{6FB75356-D95C-4855-A815-3D688B7DE38D}" type="parTrans" cxnId="{A9362DDB-521C-4E5B-A0A1-7930DF2D38F5}">
      <dgm:prSet/>
      <dgm:spPr/>
      <dgm:t>
        <a:bodyPr/>
        <a:lstStyle/>
        <a:p>
          <a:endParaRPr lang="en-AU"/>
        </a:p>
      </dgm:t>
    </dgm:pt>
    <dgm:pt modelId="{6663F35E-696C-4E26-9680-F30FF5F95ED7}" type="sibTrans" cxnId="{A9362DDB-521C-4E5B-A0A1-7930DF2D38F5}">
      <dgm:prSet/>
      <dgm:spPr/>
      <dgm:t>
        <a:bodyPr/>
        <a:lstStyle/>
        <a:p>
          <a:endParaRPr lang="en-AU"/>
        </a:p>
      </dgm:t>
    </dgm:pt>
    <dgm:pt modelId="{88BFAB8C-FF0A-4C12-98BA-6F32AC59DD72}">
      <dgm:prSet phldrT="[Text]" custT="1"/>
      <dgm:spPr/>
      <dgm:t>
        <a:bodyPr/>
        <a:lstStyle/>
        <a:p>
          <a:r>
            <a:rPr lang="en-AU" sz="1200" dirty="0"/>
            <a:t>LOWER</a:t>
          </a:r>
        </a:p>
      </dgm:t>
    </dgm:pt>
    <dgm:pt modelId="{0D4F46D5-76DC-4CFD-8AFA-6194D6D77C93}" type="parTrans" cxnId="{93431444-2DC0-44C4-8E59-80DED539222B}">
      <dgm:prSet/>
      <dgm:spPr/>
      <dgm:t>
        <a:bodyPr/>
        <a:lstStyle/>
        <a:p>
          <a:endParaRPr lang="en-AU"/>
        </a:p>
      </dgm:t>
    </dgm:pt>
    <dgm:pt modelId="{CBE9FDB5-5E49-4E89-B214-3DF0C1264ACB}" type="sibTrans" cxnId="{93431444-2DC0-44C4-8E59-80DED539222B}">
      <dgm:prSet/>
      <dgm:spPr/>
      <dgm:t>
        <a:bodyPr/>
        <a:lstStyle/>
        <a:p>
          <a:endParaRPr lang="en-AU"/>
        </a:p>
      </dgm:t>
    </dgm:pt>
    <dgm:pt modelId="{EF519F6B-326D-4E57-AC6D-35538A9AC41B}">
      <dgm:prSet phldrT="[Text]" custT="1"/>
      <dgm:spPr/>
      <dgm:t>
        <a:bodyPr/>
        <a:lstStyle/>
        <a:p>
          <a:r>
            <a:rPr lang="en-AU" sz="1200" dirty="0"/>
            <a:t>Convert Corpus content to lowercase</a:t>
          </a:r>
        </a:p>
      </dgm:t>
    </dgm:pt>
    <dgm:pt modelId="{9A9EC75C-D6E8-4610-9CFE-4F655E6221D0}" type="parTrans" cxnId="{83035949-F4CE-47C8-A22A-82B7D14AABFE}">
      <dgm:prSet/>
      <dgm:spPr/>
      <dgm:t>
        <a:bodyPr/>
        <a:lstStyle/>
        <a:p>
          <a:endParaRPr lang="en-AU"/>
        </a:p>
      </dgm:t>
    </dgm:pt>
    <dgm:pt modelId="{5CA755AA-1F70-4430-AC24-0E48D9A81C3F}" type="sibTrans" cxnId="{83035949-F4CE-47C8-A22A-82B7D14AABFE}">
      <dgm:prSet/>
      <dgm:spPr/>
      <dgm:t>
        <a:bodyPr/>
        <a:lstStyle/>
        <a:p>
          <a:endParaRPr lang="en-AU"/>
        </a:p>
      </dgm:t>
    </dgm:pt>
    <dgm:pt modelId="{8437C2AF-3870-4A20-8F05-AE8BF835A920}">
      <dgm:prSet phldrT="[Text]" custT="1"/>
      <dgm:spPr/>
      <dgm:t>
        <a:bodyPr/>
        <a:lstStyle/>
        <a:p>
          <a:r>
            <a:rPr lang="en-AU" sz="1200" dirty="0"/>
            <a:t>FILTER</a:t>
          </a:r>
        </a:p>
      </dgm:t>
    </dgm:pt>
    <dgm:pt modelId="{21E84744-A0F8-44A6-A183-7EA993017743}" type="parTrans" cxnId="{A9C060F0-059A-4A38-95A3-FD605009AFAD}">
      <dgm:prSet/>
      <dgm:spPr/>
      <dgm:t>
        <a:bodyPr/>
        <a:lstStyle/>
        <a:p>
          <a:endParaRPr lang="en-AU"/>
        </a:p>
      </dgm:t>
    </dgm:pt>
    <dgm:pt modelId="{43AE572D-D1CF-4134-A084-6FC764AF0FD6}" type="sibTrans" cxnId="{A9C060F0-059A-4A38-95A3-FD605009AFAD}">
      <dgm:prSet/>
      <dgm:spPr/>
      <dgm:t>
        <a:bodyPr/>
        <a:lstStyle/>
        <a:p>
          <a:endParaRPr lang="en-AU"/>
        </a:p>
      </dgm:t>
    </dgm:pt>
    <dgm:pt modelId="{09F16D2A-D005-4A29-ABB4-CE50FA71A459}">
      <dgm:prSet phldrT="[Text]" custT="1"/>
      <dgm:spPr/>
      <dgm:t>
        <a:bodyPr/>
        <a:lstStyle/>
        <a:p>
          <a:r>
            <a:rPr lang="en-AU" sz="1200" dirty="0"/>
            <a:t>Remove Null entries and empty values</a:t>
          </a:r>
        </a:p>
      </dgm:t>
    </dgm:pt>
    <dgm:pt modelId="{02D87FE1-09D0-4F49-ACBF-B7912748E849}" type="parTrans" cxnId="{968B3129-3823-4AA5-A40B-D6E9A550E710}">
      <dgm:prSet/>
      <dgm:spPr/>
      <dgm:t>
        <a:bodyPr/>
        <a:lstStyle/>
        <a:p>
          <a:endParaRPr lang="en-AU"/>
        </a:p>
      </dgm:t>
    </dgm:pt>
    <dgm:pt modelId="{DA71CD83-361D-4B1D-B84B-53C3ED4DC027}" type="sibTrans" cxnId="{968B3129-3823-4AA5-A40B-D6E9A550E710}">
      <dgm:prSet/>
      <dgm:spPr/>
      <dgm:t>
        <a:bodyPr/>
        <a:lstStyle/>
        <a:p>
          <a:endParaRPr lang="en-AU"/>
        </a:p>
      </dgm:t>
    </dgm:pt>
    <dgm:pt modelId="{06ED4B96-4F77-45E6-8B1A-6FBAC76513AF}">
      <dgm:prSet phldrT="[Text]" custT="1"/>
      <dgm:spPr/>
      <dgm:t>
        <a:bodyPr/>
        <a:lstStyle/>
        <a:p>
          <a:r>
            <a:rPr lang="en-AU" sz="1200" dirty="0"/>
            <a:t>SENTENCE TOKENIZE</a:t>
          </a:r>
        </a:p>
      </dgm:t>
    </dgm:pt>
    <dgm:pt modelId="{534470B7-513B-40C5-96F0-EFBFB6C8F376}" type="parTrans" cxnId="{B8B3AA64-C44A-42C4-A4B9-4B48EDAB2B05}">
      <dgm:prSet/>
      <dgm:spPr/>
      <dgm:t>
        <a:bodyPr/>
        <a:lstStyle/>
        <a:p>
          <a:endParaRPr lang="en-AU"/>
        </a:p>
      </dgm:t>
    </dgm:pt>
    <dgm:pt modelId="{4FF3B4C8-D541-4290-8BEA-4724817030B0}" type="sibTrans" cxnId="{B8B3AA64-C44A-42C4-A4B9-4B48EDAB2B05}">
      <dgm:prSet/>
      <dgm:spPr/>
      <dgm:t>
        <a:bodyPr/>
        <a:lstStyle/>
        <a:p>
          <a:endParaRPr lang="en-AU"/>
        </a:p>
      </dgm:t>
    </dgm:pt>
    <dgm:pt modelId="{0ADCC78B-C359-45D4-85FE-30E4188BB25B}">
      <dgm:prSet phldrT="[Text]" custT="1"/>
      <dgm:spPr/>
      <dgm:t>
        <a:bodyPr/>
        <a:lstStyle/>
        <a:p>
          <a:r>
            <a:rPr lang="en-AU" sz="1200" dirty="0"/>
            <a:t>Tokenize each sentence in the corpus</a:t>
          </a:r>
        </a:p>
      </dgm:t>
    </dgm:pt>
    <dgm:pt modelId="{D4677B31-8835-4E76-BB50-E77297C26EB9}" type="parTrans" cxnId="{6EB1B847-0D8C-438A-B1C8-9024BEA1CF9B}">
      <dgm:prSet/>
      <dgm:spPr/>
      <dgm:t>
        <a:bodyPr/>
        <a:lstStyle/>
        <a:p>
          <a:endParaRPr lang="en-AU"/>
        </a:p>
      </dgm:t>
    </dgm:pt>
    <dgm:pt modelId="{606A4050-7AA8-4F64-862F-D046C7E549AD}" type="sibTrans" cxnId="{6EB1B847-0D8C-438A-B1C8-9024BEA1CF9B}">
      <dgm:prSet/>
      <dgm:spPr/>
      <dgm:t>
        <a:bodyPr/>
        <a:lstStyle/>
        <a:p>
          <a:endParaRPr lang="en-AU"/>
        </a:p>
      </dgm:t>
    </dgm:pt>
    <dgm:pt modelId="{31F31E5F-6DEE-4428-A5D7-8C7B5DEB10B1}">
      <dgm:prSet phldrT="[Text]" custT="1"/>
      <dgm:spPr/>
      <dgm:t>
        <a:bodyPr/>
        <a:lstStyle/>
        <a:p>
          <a:r>
            <a:rPr lang="en-AU" sz="1200" dirty="0"/>
            <a:t>WORDS TOKENIZE</a:t>
          </a:r>
        </a:p>
      </dgm:t>
    </dgm:pt>
    <dgm:pt modelId="{6FFD1146-58DF-4CE0-9C81-059BCEF4F577}" type="parTrans" cxnId="{B1A033A5-8CE4-4BDD-ACC9-C8E8B8C68BE5}">
      <dgm:prSet/>
      <dgm:spPr/>
      <dgm:t>
        <a:bodyPr/>
        <a:lstStyle/>
        <a:p>
          <a:endParaRPr lang="en-AU"/>
        </a:p>
      </dgm:t>
    </dgm:pt>
    <dgm:pt modelId="{3CBBC78D-5B40-48A2-9ADA-90F59BFB2A84}" type="sibTrans" cxnId="{B1A033A5-8CE4-4BDD-ACC9-C8E8B8C68BE5}">
      <dgm:prSet/>
      <dgm:spPr/>
      <dgm:t>
        <a:bodyPr/>
        <a:lstStyle/>
        <a:p>
          <a:endParaRPr lang="en-AU"/>
        </a:p>
      </dgm:t>
    </dgm:pt>
    <dgm:pt modelId="{D6A40AF6-E91E-456A-B301-3F19226BC27D}">
      <dgm:prSet phldrT="[Text]" custT="1"/>
      <dgm:spPr/>
      <dgm:t>
        <a:bodyPr/>
        <a:lstStyle/>
        <a:p>
          <a:r>
            <a:rPr lang="en-AU" sz="1200" dirty="0"/>
            <a:t>Tokenize each word in each sentence</a:t>
          </a:r>
        </a:p>
      </dgm:t>
    </dgm:pt>
    <dgm:pt modelId="{798011E0-2B9D-4D44-9BBF-560BAE708703}" type="parTrans" cxnId="{B7583A0F-554E-4EBF-865C-6B2824C5F91E}">
      <dgm:prSet/>
      <dgm:spPr/>
      <dgm:t>
        <a:bodyPr/>
        <a:lstStyle/>
        <a:p>
          <a:endParaRPr lang="en-AU"/>
        </a:p>
      </dgm:t>
    </dgm:pt>
    <dgm:pt modelId="{A1F756DF-C400-47F3-8D22-44D61AAFB581}" type="sibTrans" cxnId="{B7583A0F-554E-4EBF-865C-6B2824C5F91E}">
      <dgm:prSet/>
      <dgm:spPr/>
      <dgm:t>
        <a:bodyPr/>
        <a:lstStyle/>
        <a:p>
          <a:endParaRPr lang="en-AU"/>
        </a:p>
      </dgm:t>
    </dgm:pt>
    <dgm:pt modelId="{7E2604DB-AA4C-4897-B4F7-93980B099109}">
      <dgm:prSet phldrT="[Text]" custT="1"/>
      <dgm:spPr/>
      <dgm:t>
        <a:bodyPr/>
        <a:lstStyle/>
        <a:p>
          <a:r>
            <a:rPr lang="en-AU" sz="1200" dirty="0"/>
            <a:t>PUNCTUATION</a:t>
          </a:r>
        </a:p>
      </dgm:t>
    </dgm:pt>
    <dgm:pt modelId="{B4680C57-00FD-4760-B221-AD9617A799B6}" type="parTrans" cxnId="{4873217D-E42A-47E3-83B4-24F2FE8C67FA}">
      <dgm:prSet/>
      <dgm:spPr/>
      <dgm:t>
        <a:bodyPr/>
        <a:lstStyle/>
        <a:p>
          <a:endParaRPr lang="en-AU"/>
        </a:p>
      </dgm:t>
    </dgm:pt>
    <dgm:pt modelId="{BFDD2ABB-B343-4D54-9E2D-0D7DF774A0D7}" type="sibTrans" cxnId="{4873217D-E42A-47E3-83B4-24F2FE8C67FA}">
      <dgm:prSet/>
      <dgm:spPr/>
      <dgm:t>
        <a:bodyPr/>
        <a:lstStyle/>
        <a:p>
          <a:endParaRPr lang="en-AU"/>
        </a:p>
      </dgm:t>
    </dgm:pt>
    <dgm:pt modelId="{B0F6B62C-311D-4800-998A-79CE192FB000}">
      <dgm:prSet phldrT="[Text]" custT="1"/>
      <dgm:spPr/>
      <dgm:t>
        <a:bodyPr/>
        <a:lstStyle/>
        <a:p>
          <a:r>
            <a:rPr lang="en-AU" sz="1200" dirty="0"/>
            <a:t>Remove all punctuation from corpus</a:t>
          </a:r>
        </a:p>
      </dgm:t>
    </dgm:pt>
    <dgm:pt modelId="{A514CB1D-3711-4ACB-9DD1-8228F0867784}" type="parTrans" cxnId="{75F387A0-5E5B-42CB-B56E-7C1E3638C025}">
      <dgm:prSet/>
      <dgm:spPr/>
      <dgm:t>
        <a:bodyPr/>
        <a:lstStyle/>
        <a:p>
          <a:endParaRPr lang="en-AU"/>
        </a:p>
      </dgm:t>
    </dgm:pt>
    <dgm:pt modelId="{B7C9DF47-3A1E-4525-BE4C-22B417302996}" type="sibTrans" cxnId="{75F387A0-5E5B-42CB-B56E-7C1E3638C025}">
      <dgm:prSet/>
      <dgm:spPr/>
      <dgm:t>
        <a:bodyPr/>
        <a:lstStyle/>
        <a:p>
          <a:endParaRPr lang="en-AU"/>
        </a:p>
      </dgm:t>
    </dgm:pt>
    <dgm:pt modelId="{2C56007A-932B-420E-BF1C-27F76185D666}">
      <dgm:prSet phldrT="[Text]" custT="1"/>
      <dgm:spPr/>
      <dgm:t>
        <a:bodyPr/>
        <a:lstStyle/>
        <a:p>
          <a:r>
            <a:rPr lang="en-AU" sz="1200" dirty="0"/>
            <a:t>LAMMETIZATION</a:t>
          </a:r>
        </a:p>
      </dgm:t>
    </dgm:pt>
    <dgm:pt modelId="{B8CA6AB4-DE7D-413B-9BB3-1DAA7F35B42B}" type="parTrans" cxnId="{F970BF6C-6D7D-4328-A158-186DAA509298}">
      <dgm:prSet/>
      <dgm:spPr/>
      <dgm:t>
        <a:bodyPr/>
        <a:lstStyle/>
        <a:p>
          <a:endParaRPr lang="en-AU"/>
        </a:p>
      </dgm:t>
    </dgm:pt>
    <dgm:pt modelId="{0AEBD3F3-BC8B-4E3D-A3D4-819C98ED37B1}" type="sibTrans" cxnId="{F970BF6C-6D7D-4328-A158-186DAA509298}">
      <dgm:prSet/>
      <dgm:spPr/>
      <dgm:t>
        <a:bodyPr/>
        <a:lstStyle/>
        <a:p>
          <a:endParaRPr lang="en-AU"/>
        </a:p>
      </dgm:t>
    </dgm:pt>
    <dgm:pt modelId="{F38C2111-9CB6-44BC-B50A-838A9892598F}">
      <dgm:prSet phldrT="[Text]" custT="1"/>
      <dgm:spPr/>
      <dgm:t>
        <a:bodyPr/>
        <a:lstStyle/>
        <a:p>
          <a:r>
            <a:rPr lang="en-GB" sz="1200" b="0" i="0" dirty="0"/>
            <a:t>Group together the inflected forms of the corpus words so they can be analysed as a single item</a:t>
          </a:r>
          <a:endParaRPr lang="en-AU" sz="1200" dirty="0"/>
        </a:p>
      </dgm:t>
    </dgm:pt>
    <dgm:pt modelId="{449C29D0-7A50-4156-9050-45F6F2185C0C}" type="parTrans" cxnId="{4A4C5061-A772-4905-951D-0AAF9C459E07}">
      <dgm:prSet/>
      <dgm:spPr/>
      <dgm:t>
        <a:bodyPr/>
        <a:lstStyle/>
        <a:p>
          <a:endParaRPr lang="en-AU"/>
        </a:p>
      </dgm:t>
    </dgm:pt>
    <dgm:pt modelId="{282A6A1E-B679-4481-A97F-ADCE5AE50EC4}" type="sibTrans" cxnId="{4A4C5061-A772-4905-951D-0AAF9C459E07}">
      <dgm:prSet/>
      <dgm:spPr/>
      <dgm:t>
        <a:bodyPr/>
        <a:lstStyle/>
        <a:p>
          <a:endParaRPr lang="en-AU"/>
        </a:p>
      </dgm:t>
    </dgm:pt>
    <dgm:pt modelId="{BB04F169-61C2-4256-89B3-36CFE0987AB2}">
      <dgm:prSet phldrT="[Text]" custT="1"/>
      <dgm:spPr/>
      <dgm:t>
        <a:bodyPr/>
        <a:lstStyle/>
        <a:p>
          <a:r>
            <a:rPr lang="en-AU" sz="1200" dirty="0"/>
            <a:t>RE-JOIN</a:t>
          </a:r>
        </a:p>
      </dgm:t>
    </dgm:pt>
    <dgm:pt modelId="{99685647-9774-45EF-943D-44E1FB2DD929}" type="parTrans" cxnId="{E1954D5E-AC25-48CF-97A2-44E2E54D615C}">
      <dgm:prSet/>
      <dgm:spPr/>
      <dgm:t>
        <a:bodyPr/>
        <a:lstStyle/>
        <a:p>
          <a:endParaRPr lang="en-AU"/>
        </a:p>
      </dgm:t>
    </dgm:pt>
    <dgm:pt modelId="{A1E9AAC8-CDFE-4E32-BDDE-1037827E30EB}" type="sibTrans" cxnId="{E1954D5E-AC25-48CF-97A2-44E2E54D615C}">
      <dgm:prSet/>
      <dgm:spPr/>
      <dgm:t>
        <a:bodyPr/>
        <a:lstStyle/>
        <a:p>
          <a:endParaRPr lang="en-AU"/>
        </a:p>
      </dgm:t>
    </dgm:pt>
    <dgm:pt modelId="{487DD9B9-922E-4F00-A417-61210F437B8D}">
      <dgm:prSet phldrT="[Text]" custT="1"/>
      <dgm:spPr/>
      <dgm:t>
        <a:bodyPr/>
        <a:lstStyle/>
        <a:p>
          <a:r>
            <a:rPr lang="en-AU" sz="1200" dirty="0"/>
            <a:t>Re-join the tokenized words back into sentences. </a:t>
          </a:r>
        </a:p>
      </dgm:t>
    </dgm:pt>
    <dgm:pt modelId="{8254853C-F861-4918-931C-CE74D739F8F3}" type="parTrans" cxnId="{FFCF738B-F8DC-4499-93D5-D2F03E44B0CC}">
      <dgm:prSet/>
      <dgm:spPr/>
      <dgm:t>
        <a:bodyPr/>
        <a:lstStyle/>
        <a:p>
          <a:endParaRPr lang="en-AU"/>
        </a:p>
      </dgm:t>
    </dgm:pt>
    <dgm:pt modelId="{E80EBA5E-5267-4944-9047-9646715F1A42}" type="sibTrans" cxnId="{FFCF738B-F8DC-4499-93D5-D2F03E44B0CC}">
      <dgm:prSet/>
      <dgm:spPr/>
      <dgm:t>
        <a:bodyPr/>
        <a:lstStyle/>
        <a:p>
          <a:endParaRPr lang="en-AU"/>
        </a:p>
      </dgm:t>
    </dgm:pt>
    <dgm:pt modelId="{384A8804-0B0B-4C13-9C84-C9330673EAC8}" type="pres">
      <dgm:prSet presAssocID="{B0BB6CE5-9012-4E59-93D4-CD37CF3F1DDC}" presName="rootnode" presStyleCnt="0">
        <dgm:presLayoutVars>
          <dgm:chMax/>
          <dgm:chPref/>
          <dgm:dir/>
          <dgm:animLvl val="lvl"/>
        </dgm:presLayoutVars>
      </dgm:prSet>
      <dgm:spPr/>
    </dgm:pt>
    <dgm:pt modelId="{A3C83F75-C961-4B03-9057-B01671594413}" type="pres">
      <dgm:prSet presAssocID="{6051B418-F964-45EE-87AA-B3E2A88AFFD8}" presName="composite" presStyleCnt="0"/>
      <dgm:spPr/>
    </dgm:pt>
    <dgm:pt modelId="{8F7755BE-67E6-4110-9FDC-B943142C40E3}" type="pres">
      <dgm:prSet presAssocID="{6051B418-F964-45EE-87AA-B3E2A88AFFD8}" presName="bentUpArrow1" presStyleLbl="alignImgPlace1" presStyleIdx="0" presStyleCnt="7"/>
      <dgm:spPr/>
    </dgm:pt>
    <dgm:pt modelId="{10160633-6297-4B98-B894-8409A0AD6F78}" type="pres">
      <dgm:prSet presAssocID="{6051B418-F964-45EE-87AA-B3E2A88AFFD8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95DD749-3D02-42C5-AF6F-E430EAB63247}" type="pres">
      <dgm:prSet presAssocID="{6051B418-F964-45EE-87AA-B3E2A88AFFD8}" presName="ChildText" presStyleLbl="revTx" presStyleIdx="0" presStyleCnt="8" custScaleX="222301" custLinFactNeighborX="67645" custLinFactNeighborY="4701">
        <dgm:presLayoutVars>
          <dgm:chMax val="0"/>
          <dgm:chPref val="0"/>
          <dgm:bulletEnabled val="1"/>
        </dgm:presLayoutVars>
      </dgm:prSet>
      <dgm:spPr/>
    </dgm:pt>
    <dgm:pt modelId="{8A6AD31A-DECB-472E-B738-4627817F2D1D}" type="pres">
      <dgm:prSet presAssocID="{BC844538-6933-4919-A5A0-2DF3E150AF6B}" presName="sibTrans" presStyleCnt="0"/>
      <dgm:spPr/>
    </dgm:pt>
    <dgm:pt modelId="{69F7FF07-D7B6-44E5-A452-ED21831EE05A}" type="pres">
      <dgm:prSet presAssocID="{88BFAB8C-FF0A-4C12-98BA-6F32AC59DD72}" presName="composite" presStyleCnt="0"/>
      <dgm:spPr/>
    </dgm:pt>
    <dgm:pt modelId="{041C7304-9213-460B-A085-399E3EF06A7B}" type="pres">
      <dgm:prSet presAssocID="{88BFAB8C-FF0A-4C12-98BA-6F32AC59DD72}" presName="bentUpArrow1" presStyleLbl="alignImgPlace1" presStyleIdx="1" presStyleCnt="7"/>
      <dgm:spPr/>
    </dgm:pt>
    <dgm:pt modelId="{0F46A9F3-3820-44FE-BD5C-652DDDC6BB3F}" type="pres">
      <dgm:prSet presAssocID="{88BFAB8C-FF0A-4C12-98BA-6F32AC59DD7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5375B4E6-FB94-4272-9B00-3E69401DB59C}" type="pres">
      <dgm:prSet presAssocID="{88BFAB8C-FF0A-4C12-98BA-6F32AC59DD72}" presName="ChildText" presStyleLbl="revTx" presStyleIdx="1" presStyleCnt="8" custScaleX="172993" custLinFactNeighborX="45706" custLinFactNeighborY="3526">
        <dgm:presLayoutVars>
          <dgm:chMax val="0"/>
          <dgm:chPref val="0"/>
          <dgm:bulletEnabled val="1"/>
        </dgm:presLayoutVars>
      </dgm:prSet>
      <dgm:spPr/>
    </dgm:pt>
    <dgm:pt modelId="{9FA43CFF-B5D2-45B2-96D3-52A40F6D7B75}" type="pres">
      <dgm:prSet presAssocID="{CBE9FDB5-5E49-4E89-B214-3DF0C1264ACB}" presName="sibTrans" presStyleCnt="0"/>
      <dgm:spPr/>
    </dgm:pt>
    <dgm:pt modelId="{F9FCAA3B-A211-4A1E-9F91-9A5A6A7E0C25}" type="pres">
      <dgm:prSet presAssocID="{8437C2AF-3870-4A20-8F05-AE8BF835A920}" presName="composite" presStyleCnt="0"/>
      <dgm:spPr/>
    </dgm:pt>
    <dgm:pt modelId="{485194F6-3E82-4C28-8040-E147FF46025B}" type="pres">
      <dgm:prSet presAssocID="{8437C2AF-3870-4A20-8F05-AE8BF835A920}" presName="bentUpArrow1" presStyleLbl="alignImgPlace1" presStyleIdx="2" presStyleCnt="7"/>
      <dgm:spPr/>
    </dgm:pt>
    <dgm:pt modelId="{6CF3C9C5-7241-4FA2-9416-E5FD4801942F}" type="pres">
      <dgm:prSet presAssocID="{8437C2AF-3870-4A20-8F05-AE8BF835A920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827E7BC5-CFE1-473E-8A1E-21C6B1162EAC}" type="pres">
      <dgm:prSet presAssocID="{8437C2AF-3870-4A20-8F05-AE8BF835A920}" presName="ChildText" presStyleLbl="revTx" presStyleIdx="2" presStyleCnt="8" custScaleX="180842" custLinFactNeighborX="44792" custLinFactNeighborY="1175">
        <dgm:presLayoutVars>
          <dgm:chMax val="0"/>
          <dgm:chPref val="0"/>
          <dgm:bulletEnabled val="1"/>
        </dgm:presLayoutVars>
      </dgm:prSet>
      <dgm:spPr/>
    </dgm:pt>
    <dgm:pt modelId="{1E8ABA96-5CBF-4607-BAFF-5C31460D13A1}" type="pres">
      <dgm:prSet presAssocID="{43AE572D-D1CF-4134-A084-6FC764AF0FD6}" presName="sibTrans" presStyleCnt="0"/>
      <dgm:spPr/>
    </dgm:pt>
    <dgm:pt modelId="{F4D79460-9760-423F-BC2D-112802EA2BF0}" type="pres">
      <dgm:prSet presAssocID="{06ED4B96-4F77-45E6-8B1A-6FBAC76513AF}" presName="composite" presStyleCnt="0"/>
      <dgm:spPr/>
    </dgm:pt>
    <dgm:pt modelId="{5D6CC388-0B4E-4FE6-83BB-833BB0074089}" type="pres">
      <dgm:prSet presAssocID="{06ED4B96-4F77-45E6-8B1A-6FBAC76513AF}" presName="bentUpArrow1" presStyleLbl="alignImgPlace1" presStyleIdx="3" presStyleCnt="7"/>
      <dgm:spPr/>
    </dgm:pt>
    <dgm:pt modelId="{6B4AC38D-5CDD-4CD2-B65F-934EA74D9740}" type="pres">
      <dgm:prSet presAssocID="{06ED4B96-4F77-45E6-8B1A-6FBAC76513AF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880D06B3-A326-4A5E-BC55-A0BDC16A36E2}" type="pres">
      <dgm:prSet presAssocID="{06ED4B96-4F77-45E6-8B1A-6FBAC76513AF}" presName="ChildText" presStyleLbl="revTx" presStyleIdx="3" presStyleCnt="8" custScaleX="175892" custLinFactNeighborX="44792" custLinFactNeighborY="-1175">
        <dgm:presLayoutVars>
          <dgm:chMax val="0"/>
          <dgm:chPref val="0"/>
          <dgm:bulletEnabled val="1"/>
        </dgm:presLayoutVars>
      </dgm:prSet>
      <dgm:spPr/>
    </dgm:pt>
    <dgm:pt modelId="{C9DA52CD-C7F7-49F5-920F-14691D98B83A}" type="pres">
      <dgm:prSet presAssocID="{4FF3B4C8-D541-4290-8BEA-4724817030B0}" presName="sibTrans" presStyleCnt="0"/>
      <dgm:spPr/>
    </dgm:pt>
    <dgm:pt modelId="{83DB9A64-F92A-4703-BF6B-74B64F36BA37}" type="pres">
      <dgm:prSet presAssocID="{31F31E5F-6DEE-4428-A5D7-8C7B5DEB10B1}" presName="composite" presStyleCnt="0"/>
      <dgm:spPr/>
    </dgm:pt>
    <dgm:pt modelId="{48470DD0-6E35-4712-BB65-560480BC8B97}" type="pres">
      <dgm:prSet presAssocID="{31F31E5F-6DEE-4428-A5D7-8C7B5DEB10B1}" presName="bentUpArrow1" presStyleLbl="alignImgPlace1" presStyleIdx="4" presStyleCnt="7"/>
      <dgm:spPr/>
    </dgm:pt>
    <dgm:pt modelId="{24286FB2-B2CD-4D1B-A005-2CBBEC3630A2}" type="pres">
      <dgm:prSet presAssocID="{31F31E5F-6DEE-4428-A5D7-8C7B5DEB10B1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53416AFB-A65C-43B3-BF10-325F44EB08FD}" type="pres">
      <dgm:prSet presAssocID="{31F31E5F-6DEE-4428-A5D7-8C7B5DEB10B1}" presName="ChildText" presStyleLbl="revTx" presStyleIdx="4" presStyleCnt="8" custScaleX="170943" custLinFactNeighborX="41135" custLinFactNeighborY="-1175">
        <dgm:presLayoutVars>
          <dgm:chMax val="0"/>
          <dgm:chPref val="0"/>
          <dgm:bulletEnabled val="1"/>
        </dgm:presLayoutVars>
      </dgm:prSet>
      <dgm:spPr/>
    </dgm:pt>
    <dgm:pt modelId="{A9E4DB49-2F51-429D-B628-36CA5DDB831C}" type="pres">
      <dgm:prSet presAssocID="{3CBBC78D-5B40-48A2-9ADA-90F59BFB2A84}" presName="sibTrans" presStyleCnt="0"/>
      <dgm:spPr/>
    </dgm:pt>
    <dgm:pt modelId="{D44B3644-6849-4C5D-8719-F54810B090F7}" type="pres">
      <dgm:prSet presAssocID="{7E2604DB-AA4C-4897-B4F7-93980B099109}" presName="composite" presStyleCnt="0"/>
      <dgm:spPr/>
    </dgm:pt>
    <dgm:pt modelId="{F69D4DA1-A426-43B8-AFEA-4250F4EB8F22}" type="pres">
      <dgm:prSet presAssocID="{7E2604DB-AA4C-4897-B4F7-93980B099109}" presName="bentUpArrow1" presStyleLbl="alignImgPlace1" presStyleIdx="5" presStyleCnt="7"/>
      <dgm:spPr/>
    </dgm:pt>
    <dgm:pt modelId="{B8DEE3A0-1A05-44A6-A679-CEC214D185DB}" type="pres">
      <dgm:prSet presAssocID="{7E2604DB-AA4C-4897-B4F7-93980B099109}" presName="ParentText" presStyleLbl="node1" presStyleIdx="5" presStyleCnt="8" custScaleX="125699">
        <dgm:presLayoutVars>
          <dgm:chMax val="1"/>
          <dgm:chPref val="1"/>
          <dgm:bulletEnabled val="1"/>
        </dgm:presLayoutVars>
      </dgm:prSet>
      <dgm:spPr/>
    </dgm:pt>
    <dgm:pt modelId="{C33B205B-36DE-4D16-BC50-DC2DFFD0DE7E}" type="pres">
      <dgm:prSet presAssocID="{7E2604DB-AA4C-4897-B4F7-93980B099109}" presName="ChildText" presStyleLbl="revTx" presStyleIdx="5" presStyleCnt="8" custScaleX="191589" custLinFactNeighborX="69617" custLinFactNeighborY="1175">
        <dgm:presLayoutVars>
          <dgm:chMax val="0"/>
          <dgm:chPref val="0"/>
          <dgm:bulletEnabled val="1"/>
        </dgm:presLayoutVars>
      </dgm:prSet>
      <dgm:spPr/>
    </dgm:pt>
    <dgm:pt modelId="{D55F5E7D-3F33-4AC8-A226-7AD6E07AC4AA}" type="pres">
      <dgm:prSet presAssocID="{BFDD2ABB-B343-4D54-9E2D-0D7DF774A0D7}" presName="sibTrans" presStyleCnt="0"/>
      <dgm:spPr/>
    </dgm:pt>
    <dgm:pt modelId="{946279BF-5753-4602-8447-EA086256DB9A}" type="pres">
      <dgm:prSet presAssocID="{2C56007A-932B-420E-BF1C-27F76185D666}" presName="composite" presStyleCnt="0"/>
      <dgm:spPr/>
    </dgm:pt>
    <dgm:pt modelId="{9F550824-354A-4D49-A72E-59EB2C535D9B}" type="pres">
      <dgm:prSet presAssocID="{2C56007A-932B-420E-BF1C-27F76185D666}" presName="bentUpArrow1" presStyleLbl="alignImgPlace1" presStyleIdx="6" presStyleCnt="7"/>
      <dgm:spPr/>
    </dgm:pt>
    <dgm:pt modelId="{D6EFBD4E-7DAD-445A-9D6F-A4CE2A9D43F3}" type="pres">
      <dgm:prSet presAssocID="{2C56007A-932B-420E-BF1C-27F76185D666}" presName="ParentText" presStyleLbl="node1" presStyleIdx="6" presStyleCnt="8" custScaleX="118027">
        <dgm:presLayoutVars>
          <dgm:chMax val="1"/>
          <dgm:chPref val="1"/>
          <dgm:bulletEnabled val="1"/>
        </dgm:presLayoutVars>
      </dgm:prSet>
      <dgm:spPr/>
    </dgm:pt>
    <dgm:pt modelId="{9E0E3128-A824-423E-B2D3-A7B5EEB994C7}" type="pres">
      <dgm:prSet presAssocID="{2C56007A-932B-420E-BF1C-27F76185D666}" presName="ChildText" presStyleLbl="revTx" presStyleIdx="6" presStyleCnt="8" custScaleX="285758" custLinFactX="15179" custLinFactNeighborX="100000" custLinFactNeighborY="2350">
        <dgm:presLayoutVars>
          <dgm:chMax val="0"/>
          <dgm:chPref val="0"/>
          <dgm:bulletEnabled val="1"/>
        </dgm:presLayoutVars>
      </dgm:prSet>
      <dgm:spPr/>
    </dgm:pt>
    <dgm:pt modelId="{3F5AD85B-8727-40F8-ABB3-43BA9C76AEDE}" type="pres">
      <dgm:prSet presAssocID="{0AEBD3F3-BC8B-4E3D-A3D4-819C98ED37B1}" presName="sibTrans" presStyleCnt="0"/>
      <dgm:spPr/>
    </dgm:pt>
    <dgm:pt modelId="{5F5B219C-F788-4585-90FD-58C6ECD42BD7}" type="pres">
      <dgm:prSet presAssocID="{BB04F169-61C2-4256-89B3-36CFE0987AB2}" presName="composite" presStyleCnt="0"/>
      <dgm:spPr/>
    </dgm:pt>
    <dgm:pt modelId="{8F1BD4CE-CEE2-44A4-BD1D-CB96CFC9500F}" type="pres">
      <dgm:prSet presAssocID="{BB04F169-61C2-4256-89B3-36CFE0987AB2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3911D3BC-97C2-4CDA-BD97-F64E0E3F4DFA}" type="pres">
      <dgm:prSet presAssocID="{BB04F169-61C2-4256-89B3-36CFE0987AB2}" presName="FinalChildText" presStyleLbl="revTx" presStyleIdx="7" presStyleCnt="8" custScaleX="206869" custLinFactNeighborX="62160" custLinFactNeighborY="3526">
        <dgm:presLayoutVars>
          <dgm:chMax val="0"/>
          <dgm:chPref val="0"/>
          <dgm:bulletEnabled val="1"/>
        </dgm:presLayoutVars>
      </dgm:prSet>
      <dgm:spPr/>
    </dgm:pt>
  </dgm:ptLst>
  <dgm:cxnLst>
    <dgm:cxn modelId="{66706501-960F-4221-B459-15FACAFEBE5B}" type="presOf" srcId="{8437C2AF-3870-4A20-8F05-AE8BF835A920}" destId="{6CF3C9C5-7241-4FA2-9416-E5FD4801942F}" srcOrd="0" destOrd="0" presId="urn:microsoft.com/office/officeart/2005/8/layout/StepDownProcess"/>
    <dgm:cxn modelId="{B7583A0F-554E-4EBF-865C-6B2824C5F91E}" srcId="{31F31E5F-6DEE-4428-A5D7-8C7B5DEB10B1}" destId="{D6A40AF6-E91E-456A-B301-3F19226BC27D}" srcOrd="0" destOrd="0" parTransId="{798011E0-2B9D-4D44-9BBF-560BAE708703}" sibTransId="{A1F756DF-C400-47F3-8D22-44D61AAFB581}"/>
    <dgm:cxn modelId="{279ECC1E-C0A8-48F2-840D-FC32EB65D371}" type="presOf" srcId="{BD2CA905-2086-4E65-9600-62169C5DDF3B}" destId="{F95DD749-3D02-42C5-AF6F-E430EAB63247}" srcOrd="0" destOrd="0" presId="urn:microsoft.com/office/officeart/2005/8/layout/StepDownProcess"/>
    <dgm:cxn modelId="{968B3129-3823-4AA5-A40B-D6E9A550E710}" srcId="{8437C2AF-3870-4A20-8F05-AE8BF835A920}" destId="{09F16D2A-D005-4A29-ABB4-CE50FA71A459}" srcOrd="0" destOrd="0" parTransId="{02D87FE1-09D0-4F49-ACBF-B7912748E849}" sibTransId="{DA71CD83-361D-4B1D-B84B-53C3ED4DC027}"/>
    <dgm:cxn modelId="{13830F3B-CCBF-4EE2-8FAA-6E16E146CDB5}" srcId="{B0BB6CE5-9012-4E59-93D4-CD37CF3F1DDC}" destId="{6051B418-F964-45EE-87AA-B3E2A88AFFD8}" srcOrd="0" destOrd="0" parTransId="{916B1836-F5F3-4D11-B2D9-4A42E570D848}" sibTransId="{BC844538-6933-4919-A5A0-2DF3E150AF6B}"/>
    <dgm:cxn modelId="{9B5F2B3F-51D7-4D4B-A895-A081AACDA4BB}" type="presOf" srcId="{6051B418-F964-45EE-87AA-B3E2A88AFFD8}" destId="{10160633-6297-4B98-B894-8409A0AD6F78}" srcOrd="0" destOrd="0" presId="urn:microsoft.com/office/officeart/2005/8/layout/StepDownProcess"/>
    <dgm:cxn modelId="{E1954D5E-AC25-48CF-97A2-44E2E54D615C}" srcId="{B0BB6CE5-9012-4E59-93D4-CD37CF3F1DDC}" destId="{BB04F169-61C2-4256-89B3-36CFE0987AB2}" srcOrd="7" destOrd="0" parTransId="{99685647-9774-45EF-943D-44E1FB2DD929}" sibTransId="{A1E9AAC8-CDFE-4E32-BDDE-1037827E30EB}"/>
    <dgm:cxn modelId="{4A4C5061-A772-4905-951D-0AAF9C459E07}" srcId="{2C56007A-932B-420E-BF1C-27F76185D666}" destId="{F38C2111-9CB6-44BC-B50A-838A9892598F}" srcOrd="0" destOrd="0" parTransId="{449C29D0-7A50-4156-9050-45F6F2185C0C}" sibTransId="{282A6A1E-B679-4481-A97F-ADCE5AE50EC4}"/>
    <dgm:cxn modelId="{93431444-2DC0-44C4-8E59-80DED539222B}" srcId="{B0BB6CE5-9012-4E59-93D4-CD37CF3F1DDC}" destId="{88BFAB8C-FF0A-4C12-98BA-6F32AC59DD72}" srcOrd="1" destOrd="0" parTransId="{0D4F46D5-76DC-4CFD-8AFA-6194D6D77C93}" sibTransId="{CBE9FDB5-5E49-4E89-B214-3DF0C1264ACB}"/>
    <dgm:cxn modelId="{B8B3AA64-C44A-42C4-A4B9-4B48EDAB2B05}" srcId="{B0BB6CE5-9012-4E59-93D4-CD37CF3F1DDC}" destId="{06ED4B96-4F77-45E6-8B1A-6FBAC76513AF}" srcOrd="3" destOrd="0" parTransId="{534470B7-513B-40C5-96F0-EFBFB6C8F376}" sibTransId="{4FF3B4C8-D541-4290-8BEA-4724817030B0}"/>
    <dgm:cxn modelId="{009A6366-D7B2-4910-823E-4B827F0DDE72}" type="presOf" srcId="{F38C2111-9CB6-44BC-B50A-838A9892598F}" destId="{9E0E3128-A824-423E-B2D3-A7B5EEB994C7}" srcOrd="0" destOrd="0" presId="urn:microsoft.com/office/officeart/2005/8/layout/StepDownProcess"/>
    <dgm:cxn modelId="{6EB1B847-0D8C-438A-B1C8-9024BEA1CF9B}" srcId="{06ED4B96-4F77-45E6-8B1A-6FBAC76513AF}" destId="{0ADCC78B-C359-45D4-85FE-30E4188BB25B}" srcOrd="0" destOrd="0" parTransId="{D4677B31-8835-4E76-BB50-E77297C26EB9}" sibTransId="{606A4050-7AA8-4F64-862F-D046C7E549AD}"/>
    <dgm:cxn modelId="{7687F467-7BF2-4BEB-955E-AAB0EB96B29A}" type="presOf" srcId="{D6A40AF6-E91E-456A-B301-3F19226BC27D}" destId="{53416AFB-A65C-43B3-BF10-325F44EB08FD}" srcOrd="0" destOrd="0" presId="urn:microsoft.com/office/officeart/2005/8/layout/StepDownProcess"/>
    <dgm:cxn modelId="{83035949-F4CE-47C8-A22A-82B7D14AABFE}" srcId="{88BFAB8C-FF0A-4C12-98BA-6F32AC59DD72}" destId="{EF519F6B-326D-4E57-AC6D-35538A9AC41B}" srcOrd="0" destOrd="0" parTransId="{9A9EC75C-D6E8-4610-9CFE-4F655E6221D0}" sibTransId="{5CA755AA-1F70-4430-AC24-0E48D9A81C3F}"/>
    <dgm:cxn modelId="{30B3096A-F9D5-4556-8E35-F4C8ED95A698}" type="presOf" srcId="{B0F6B62C-311D-4800-998A-79CE192FB000}" destId="{C33B205B-36DE-4D16-BC50-DC2DFFD0DE7E}" srcOrd="0" destOrd="0" presId="urn:microsoft.com/office/officeart/2005/8/layout/StepDownProcess"/>
    <dgm:cxn modelId="{3B1EC16B-B789-4841-94D1-9EC6758703F6}" type="presOf" srcId="{88BFAB8C-FF0A-4C12-98BA-6F32AC59DD72}" destId="{0F46A9F3-3820-44FE-BD5C-652DDDC6BB3F}" srcOrd="0" destOrd="0" presId="urn:microsoft.com/office/officeart/2005/8/layout/StepDownProcess"/>
    <dgm:cxn modelId="{F970BF6C-6D7D-4328-A158-186DAA509298}" srcId="{B0BB6CE5-9012-4E59-93D4-CD37CF3F1DDC}" destId="{2C56007A-932B-420E-BF1C-27F76185D666}" srcOrd="6" destOrd="0" parTransId="{B8CA6AB4-DE7D-413B-9BB3-1DAA7F35B42B}" sibTransId="{0AEBD3F3-BC8B-4E3D-A3D4-819C98ED37B1}"/>
    <dgm:cxn modelId="{829ACB6D-5DE0-4DF8-8622-80C982924016}" type="presOf" srcId="{0ADCC78B-C359-45D4-85FE-30E4188BB25B}" destId="{880D06B3-A326-4A5E-BC55-A0BDC16A36E2}" srcOrd="0" destOrd="0" presId="urn:microsoft.com/office/officeart/2005/8/layout/StepDownProcess"/>
    <dgm:cxn modelId="{1DCCBF74-58D4-4BFC-A4FD-6B64AFCC9B78}" type="presOf" srcId="{EF519F6B-326D-4E57-AC6D-35538A9AC41B}" destId="{5375B4E6-FB94-4272-9B00-3E69401DB59C}" srcOrd="0" destOrd="0" presId="urn:microsoft.com/office/officeart/2005/8/layout/StepDownProcess"/>
    <dgm:cxn modelId="{4873217D-E42A-47E3-83B4-24F2FE8C67FA}" srcId="{B0BB6CE5-9012-4E59-93D4-CD37CF3F1DDC}" destId="{7E2604DB-AA4C-4897-B4F7-93980B099109}" srcOrd="5" destOrd="0" parTransId="{B4680C57-00FD-4760-B221-AD9617A799B6}" sibTransId="{BFDD2ABB-B343-4D54-9E2D-0D7DF774A0D7}"/>
    <dgm:cxn modelId="{3D774383-A211-43A4-9428-FE5EED755F5A}" type="presOf" srcId="{09F16D2A-D005-4A29-ABB4-CE50FA71A459}" destId="{827E7BC5-CFE1-473E-8A1E-21C6B1162EAC}" srcOrd="0" destOrd="0" presId="urn:microsoft.com/office/officeart/2005/8/layout/StepDownProcess"/>
    <dgm:cxn modelId="{1E246D83-706F-4F4B-BD76-5F6C2E26B593}" type="presOf" srcId="{7E2604DB-AA4C-4897-B4F7-93980B099109}" destId="{B8DEE3A0-1A05-44A6-A679-CEC214D185DB}" srcOrd="0" destOrd="0" presId="urn:microsoft.com/office/officeart/2005/8/layout/StepDownProcess"/>
    <dgm:cxn modelId="{FFCF738B-F8DC-4499-93D5-D2F03E44B0CC}" srcId="{BB04F169-61C2-4256-89B3-36CFE0987AB2}" destId="{487DD9B9-922E-4F00-A417-61210F437B8D}" srcOrd="0" destOrd="0" parTransId="{8254853C-F861-4918-931C-CE74D739F8F3}" sibTransId="{E80EBA5E-5267-4944-9047-9646715F1A42}"/>
    <dgm:cxn modelId="{75F387A0-5E5B-42CB-B56E-7C1E3638C025}" srcId="{7E2604DB-AA4C-4897-B4F7-93980B099109}" destId="{B0F6B62C-311D-4800-998A-79CE192FB000}" srcOrd="0" destOrd="0" parTransId="{A514CB1D-3711-4ACB-9DD1-8228F0867784}" sibTransId="{B7C9DF47-3A1E-4525-BE4C-22B417302996}"/>
    <dgm:cxn modelId="{B1A033A5-8CE4-4BDD-ACC9-C8E8B8C68BE5}" srcId="{B0BB6CE5-9012-4E59-93D4-CD37CF3F1DDC}" destId="{31F31E5F-6DEE-4428-A5D7-8C7B5DEB10B1}" srcOrd="4" destOrd="0" parTransId="{6FFD1146-58DF-4CE0-9C81-059BCEF4F577}" sibTransId="{3CBBC78D-5B40-48A2-9ADA-90F59BFB2A84}"/>
    <dgm:cxn modelId="{0ECB82B0-7065-4934-82F9-472732937C0E}" type="presOf" srcId="{487DD9B9-922E-4F00-A417-61210F437B8D}" destId="{3911D3BC-97C2-4CDA-BD97-F64E0E3F4DFA}" srcOrd="0" destOrd="0" presId="urn:microsoft.com/office/officeart/2005/8/layout/StepDownProcess"/>
    <dgm:cxn modelId="{EE3BBFB7-8FCF-47EE-862A-16048866DA7C}" type="presOf" srcId="{BB04F169-61C2-4256-89B3-36CFE0987AB2}" destId="{8F1BD4CE-CEE2-44A4-BD1D-CB96CFC9500F}" srcOrd="0" destOrd="0" presId="urn:microsoft.com/office/officeart/2005/8/layout/StepDownProcess"/>
    <dgm:cxn modelId="{88205AC6-00E9-4835-9075-85FD93F7A690}" type="presOf" srcId="{06ED4B96-4F77-45E6-8B1A-6FBAC76513AF}" destId="{6B4AC38D-5CDD-4CD2-B65F-934EA74D9740}" srcOrd="0" destOrd="0" presId="urn:microsoft.com/office/officeart/2005/8/layout/StepDownProcess"/>
    <dgm:cxn modelId="{3295E0C9-70B9-4CD3-83F1-2F56F2787A75}" type="presOf" srcId="{31F31E5F-6DEE-4428-A5D7-8C7B5DEB10B1}" destId="{24286FB2-B2CD-4D1B-A005-2CBBEC3630A2}" srcOrd="0" destOrd="0" presId="urn:microsoft.com/office/officeart/2005/8/layout/StepDownProcess"/>
    <dgm:cxn modelId="{A9362DDB-521C-4E5B-A0A1-7930DF2D38F5}" srcId="{6051B418-F964-45EE-87AA-B3E2A88AFFD8}" destId="{BD2CA905-2086-4E65-9600-62169C5DDF3B}" srcOrd="0" destOrd="0" parTransId="{6FB75356-D95C-4855-A815-3D688B7DE38D}" sibTransId="{6663F35E-696C-4E26-9680-F30FF5F95ED7}"/>
    <dgm:cxn modelId="{9225B0DC-0A64-4635-A8DC-01DD0786E2AF}" type="presOf" srcId="{B0BB6CE5-9012-4E59-93D4-CD37CF3F1DDC}" destId="{384A8804-0B0B-4C13-9C84-C9330673EAC8}" srcOrd="0" destOrd="0" presId="urn:microsoft.com/office/officeart/2005/8/layout/StepDownProcess"/>
    <dgm:cxn modelId="{E77A33E3-B726-4630-8D9E-E895C1DE9B3B}" type="presOf" srcId="{2C56007A-932B-420E-BF1C-27F76185D666}" destId="{D6EFBD4E-7DAD-445A-9D6F-A4CE2A9D43F3}" srcOrd="0" destOrd="0" presId="urn:microsoft.com/office/officeart/2005/8/layout/StepDownProcess"/>
    <dgm:cxn modelId="{A9C060F0-059A-4A38-95A3-FD605009AFAD}" srcId="{B0BB6CE5-9012-4E59-93D4-CD37CF3F1DDC}" destId="{8437C2AF-3870-4A20-8F05-AE8BF835A920}" srcOrd="2" destOrd="0" parTransId="{21E84744-A0F8-44A6-A183-7EA993017743}" sibTransId="{43AE572D-D1CF-4134-A084-6FC764AF0FD6}"/>
    <dgm:cxn modelId="{C07AA225-DFEC-4EE8-AC94-1EEB9C471780}" type="presParOf" srcId="{384A8804-0B0B-4C13-9C84-C9330673EAC8}" destId="{A3C83F75-C961-4B03-9057-B01671594413}" srcOrd="0" destOrd="0" presId="urn:microsoft.com/office/officeart/2005/8/layout/StepDownProcess"/>
    <dgm:cxn modelId="{B418661A-E507-40E4-B972-0B919E977D4C}" type="presParOf" srcId="{A3C83F75-C961-4B03-9057-B01671594413}" destId="{8F7755BE-67E6-4110-9FDC-B943142C40E3}" srcOrd="0" destOrd="0" presId="urn:microsoft.com/office/officeart/2005/8/layout/StepDownProcess"/>
    <dgm:cxn modelId="{38C43717-2EDD-4E75-81F7-256DC3E643C6}" type="presParOf" srcId="{A3C83F75-C961-4B03-9057-B01671594413}" destId="{10160633-6297-4B98-B894-8409A0AD6F78}" srcOrd="1" destOrd="0" presId="urn:microsoft.com/office/officeart/2005/8/layout/StepDownProcess"/>
    <dgm:cxn modelId="{EFFA39F7-00BB-466C-A6DD-609428304B8A}" type="presParOf" srcId="{A3C83F75-C961-4B03-9057-B01671594413}" destId="{F95DD749-3D02-42C5-AF6F-E430EAB63247}" srcOrd="2" destOrd="0" presId="urn:microsoft.com/office/officeart/2005/8/layout/StepDownProcess"/>
    <dgm:cxn modelId="{4D47C66B-5FA3-4486-B6A4-E470EEE0281C}" type="presParOf" srcId="{384A8804-0B0B-4C13-9C84-C9330673EAC8}" destId="{8A6AD31A-DECB-472E-B738-4627817F2D1D}" srcOrd="1" destOrd="0" presId="urn:microsoft.com/office/officeart/2005/8/layout/StepDownProcess"/>
    <dgm:cxn modelId="{13E031C0-CE8E-430F-A084-9B812201E474}" type="presParOf" srcId="{384A8804-0B0B-4C13-9C84-C9330673EAC8}" destId="{69F7FF07-D7B6-44E5-A452-ED21831EE05A}" srcOrd="2" destOrd="0" presId="urn:microsoft.com/office/officeart/2005/8/layout/StepDownProcess"/>
    <dgm:cxn modelId="{EC48EFDA-E599-4835-AA59-F70CC967C065}" type="presParOf" srcId="{69F7FF07-D7B6-44E5-A452-ED21831EE05A}" destId="{041C7304-9213-460B-A085-399E3EF06A7B}" srcOrd="0" destOrd="0" presId="urn:microsoft.com/office/officeart/2005/8/layout/StepDownProcess"/>
    <dgm:cxn modelId="{1262A83E-0181-4063-9F6B-38851F5CC0CC}" type="presParOf" srcId="{69F7FF07-D7B6-44E5-A452-ED21831EE05A}" destId="{0F46A9F3-3820-44FE-BD5C-652DDDC6BB3F}" srcOrd="1" destOrd="0" presId="urn:microsoft.com/office/officeart/2005/8/layout/StepDownProcess"/>
    <dgm:cxn modelId="{462D82D8-14C9-4F8D-95C7-5FFEA84B2C83}" type="presParOf" srcId="{69F7FF07-D7B6-44E5-A452-ED21831EE05A}" destId="{5375B4E6-FB94-4272-9B00-3E69401DB59C}" srcOrd="2" destOrd="0" presId="urn:microsoft.com/office/officeart/2005/8/layout/StepDownProcess"/>
    <dgm:cxn modelId="{DFCDE556-4DBA-4390-9930-98223E6FF805}" type="presParOf" srcId="{384A8804-0B0B-4C13-9C84-C9330673EAC8}" destId="{9FA43CFF-B5D2-45B2-96D3-52A40F6D7B75}" srcOrd="3" destOrd="0" presId="urn:microsoft.com/office/officeart/2005/8/layout/StepDownProcess"/>
    <dgm:cxn modelId="{94E4F7E5-27EC-451A-8F56-489F0464D0FB}" type="presParOf" srcId="{384A8804-0B0B-4C13-9C84-C9330673EAC8}" destId="{F9FCAA3B-A211-4A1E-9F91-9A5A6A7E0C25}" srcOrd="4" destOrd="0" presId="urn:microsoft.com/office/officeart/2005/8/layout/StepDownProcess"/>
    <dgm:cxn modelId="{AC2D45F5-54AB-484E-BFCD-35445C229248}" type="presParOf" srcId="{F9FCAA3B-A211-4A1E-9F91-9A5A6A7E0C25}" destId="{485194F6-3E82-4C28-8040-E147FF46025B}" srcOrd="0" destOrd="0" presId="urn:microsoft.com/office/officeart/2005/8/layout/StepDownProcess"/>
    <dgm:cxn modelId="{D771D352-AA2F-423D-8B30-B131D460033C}" type="presParOf" srcId="{F9FCAA3B-A211-4A1E-9F91-9A5A6A7E0C25}" destId="{6CF3C9C5-7241-4FA2-9416-E5FD4801942F}" srcOrd="1" destOrd="0" presId="urn:microsoft.com/office/officeart/2005/8/layout/StepDownProcess"/>
    <dgm:cxn modelId="{64818187-1693-4F94-9F52-E1313E730FD5}" type="presParOf" srcId="{F9FCAA3B-A211-4A1E-9F91-9A5A6A7E0C25}" destId="{827E7BC5-CFE1-473E-8A1E-21C6B1162EAC}" srcOrd="2" destOrd="0" presId="urn:microsoft.com/office/officeart/2005/8/layout/StepDownProcess"/>
    <dgm:cxn modelId="{61497D00-0611-4D6A-9E8A-ABC8F79B5D05}" type="presParOf" srcId="{384A8804-0B0B-4C13-9C84-C9330673EAC8}" destId="{1E8ABA96-5CBF-4607-BAFF-5C31460D13A1}" srcOrd="5" destOrd="0" presId="urn:microsoft.com/office/officeart/2005/8/layout/StepDownProcess"/>
    <dgm:cxn modelId="{738C490A-5F5F-4FE0-BCC5-A017B076CB1F}" type="presParOf" srcId="{384A8804-0B0B-4C13-9C84-C9330673EAC8}" destId="{F4D79460-9760-423F-BC2D-112802EA2BF0}" srcOrd="6" destOrd="0" presId="urn:microsoft.com/office/officeart/2005/8/layout/StepDownProcess"/>
    <dgm:cxn modelId="{5801D7EE-D0D6-43D1-9AEA-AA36862D5343}" type="presParOf" srcId="{F4D79460-9760-423F-BC2D-112802EA2BF0}" destId="{5D6CC388-0B4E-4FE6-83BB-833BB0074089}" srcOrd="0" destOrd="0" presId="urn:microsoft.com/office/officeart/2005/8/layout/StepDownProcess"/>
    <dgm:cxn modelId="{40BB6886-9E98-47CB-9C4A-2F6FA3F979AF}" type="presParOf" srcId="{F4D79460-9760-423F-BC2D-112802EA2BF0}" destId="{6B4AC38D-5CDD-4CD2-B65F-934EA74D9740}" srcOrd="1" destOrd="0" presId="urn:microsoft.com/office/officeart/2005/8/layout/StepDownProcess"/>
    <dgm:cxn modelId="{7375CEA6-8F11-4CCA-87AF-335A142273BA}" type="presParOf" srcId="{F4D79460-9760-423F-BC2D-112802EA2BF0}" destId="{880D06B3-A326-4A5E-BC55-A0BDC16A36E2}" srcOrd="2" destOrd="0" presId="urn:microsoft.com/office/officeart/2005/8/layout/StepDownProcess"/>
    <dgm:cxn modelId="{3BFDE0B8-721C-4AE5-A68C-3319D864A900}" type="presParOf" srcId="{384A8804-0B0B-4C13-9C84-C9330673EAC8}" destId="{C9DA52CD-C7F7-49F5-920F-14691D98B83A}" srcOrd="7" destOrd="0" presId="urn:microsoft.com/office/officeart/2005/8/layout/StepDownProcess"/>
    <dgm:cxn modelId="{404D70A1-2FD8-44F0-9FC1-D0217D4688D5}" type="presParOf" srcId="{384A8804-0B0B-4C13-9C84-C9330673EAC8}" destId="{83DB9A64-F92A-4703-BF6B-74B64F36BA37}" srcOrd="8" destOrd="0" presId="urn:microsoft.com/office/officeart/2005/8/layout/StepDownProcess"/>
    <dgm:cxn modelId="{57C0AD98-9C22-4492-96FD-045350B2C985}" type="presParOf" srcId="{83DB9A64-F92A-4703-BF6B-74B64F36BA37}" destId="{48470DD0-6E35-4712-BB65-560480BC8B97}" srcOrd="0" destOrd="0" presId="urn:microsoft.com/office/officeart/2005/8/layout/StepDownProcess"/>
    <dgm:cxn modelId="{801BABCC-2672-4115-875C-70A87101250A}" type="presParOf" srcId="{83DB9A64-F92A-4703-BF6B-74B64F36BA37}" destId="{24286FB2-B2CD-4D1B-A005-2CBBEC3630A2}" srcOrd="1" destOrd="0" presId="urn:microsoft.com/office/officeart/2005/8/layout/StepDownProcess"/>
    <dgm:cxn modelId="{6194E360-C193-4331-A484-E74DBD5BDEA0}" type="presParOf" srcId="{83DB9A64-F92A-4703-BF6B-74B64F36BA37}" destId="{53416AFB-A65C-43B3-BF10-325F44EB08FD}" srcOrd="2" destOrd="0" presId="urn:microsoft.com/office/officeart/2005/8/layout/StepDownProcess"/>
    <dgm:cxn modelId="{612DA602-5995-4621-AE37-5AC101FC2108}" type="presParOf" srcId="{384A8804-0B0B-4C13-9C84-C9330673EAC8}" destId="{A9E4DB49-2F51-429D-B628-36CA5DDB831C}" srcOrd="9" destOrd="0" presId="urn:microsoft.com/office/officeart/2005/8/layout/StepDownProcess"/>
    <dgm:cxn modelId="{62229187-BA43-4F12-A0E6-30927B2F74FC}" type="presParOf" srcId="{384A8804-0B0B-4C13-9C84-C9330673EAC8}" destId="{D44B3644-6849-4C5D-8719-F54810B090F7}" srcOrd="10" destOrd="0" presId="urn:microsoft.com/office/officeart/2005/8/layout/StepDownProcess"/>
    <dgm:cxn modelId="{C5C5F7F6-6F7B-4056-AE6A-5A378EF5C067}" type="presParOf" srcId="{D44B3644-6849-4C5D-8719-F54810B090F7}" destId="{F69D4DA1-A426-43B8-AFEA-4250F4EB8F22}" srcOrd="0" destOrd="0" presId="urn:microsoft.com/office/officeart/2005/8/layout/StepDownProcess"/>
    <dgm:cxn modelId="{B36A8550-A768-4070-89DA-94CDA71FD458}" type="presParOf" srcId="{D44B3644-6849-4C5D-8719-F54810B090F7}" destId="{B8DEE3A0-1A05-44A6-A679-CEC214D185DB}" srcOrd="1" destOrd="0" presId="urn:microsoft.com/office/officeart/2005/8/layout/StepDownProcess"/>
    <dgm:cxn modelId="{B9470D21-F1ED-4AC7-845C-9488D9C3C69E}" type="presParOf" srcId="{D44B3644-6849-4C5D-8719-F54810B090F7}" destId="{C33B205B-36DE-4D16-BC50-DC2DFFD0DE7E}" srcOrd="2" destOrd="0" presId="urn:microsoft.com/office/officeart/2005/8/layout/StepDownProcess"/>
    <dgm:cxn modelId="{B83CBDF3-10B4-4C67-A933-4A7E563039E0}" type="presParOf" srcId="{384A8804-0B0B-4C13-9C84-C9330673EAC8}" destId="{D55F5E7D-3F33-4AC8-A226-7AD6E07AC4AA}" srcOrd="11" destOrd="0" presId="urn:microsoft.com/office/officeart/2005/8/layout/StepDownProcess"/>
    <dgm:cxn modelId="{C8E2CC9A-07BF-4D05-951E-1E0918C95C9D}" type="presParOf" srcId="{384A8804-0B0B-4C13-9C84-C9330673EAC8}" destId="{946279BF-5753-4602-8447-EA086256DB9A}" srcOrd="12" destOrd="0" presId="urn:microsoft.com/office/officeart/2005/8/layout/StepDownProcess"/>
    <dgm:cxn modelId="{1C852892-43BE-4057-AE1F-ADA65406DAF4}" type="presParOf" srcId="{946279BF-5753-4602-8447-EA086256DB9A}" destId="{9F550824-354A-4D49-A72E-59EB2C535D9B}" srcOrd="0" destOrd="0" presId="urn:microsoft.com/office/officeart/2005/8/layout/StepDownProcess"/>
    <dgm:cxn modelId="{0ABCC276-7375-485E-873F-7FFF52C48175}" type="presParOf" srcId="{946279BF-5753-4602-8447-EA086256DB9A}" destId="{D6EFBD4E-7DAD-445A-9D6F-A4CE2A9D43F3}" srcOrd="1" destOrd="0" presId="urn:microsoft.com/office/officeart/2005/8/layout/StepDownProcess"/>
    <dgm:cxn modelId="{9CDE036C-2066-49CA-A9AE-0136A7334918}" type="presParOf" srcId="{946279BF-5753-4602-8447-EA086256DB9A}" destId="{9E0E3128-A824-423E-B2D3-A7B5EEB994C7}" srcOrd="2" destOrd="0" presId="urn:microsoft.com/office/officeart/2005/8/layout/StepDownProcess"/>
    <dgm:cxn modelId="{3B0AD027-48F8-4241-AC5C-7E3CDD8772C6}" type="presParOf" srcId="{384A8804-0B0B-4C13-9C84-C9330673EAC8}" destId="{3F5AD85B-8727-40F8-ABB3-43BA9C76AEDE}" srcOrd="13" destOrd="0" presId="urn:microsoft.com/office/officeart/2005/8/layout/StepDownProcess"/>
    <dgm:cxn modelId="{8AEA7124-2C5C-4488-9E4E-62134308D09B}" type="presParOf" srcId="{384A8804-0B0B-4C13-9C84-C9330673EAC8}" destId="{5F5B219C-F788-4585-90FD-58C6ECD42BD7}" srcOrd="14" destOrd="0" presId="urn:microsoft.com/office/officeart/2005/8/layout/StepDownProcess"/>
    <dgm:cxn modelId="{1DAF4A51-9878-44AA-BB1E-A03B473B7001}" type="presParOf" srcId="{5F5B219C-F788-4585-90FD-58C6ECD42BD7}" destId="{8F1BD4CE-CEE2-44A4-BD1D-CB96CFC9500F}" srcOrd="0" destOrd="0" presId="urn:microsoft.com/office/officeart/2005/8/layout/StepDownProcess"/>
    <dgm:cxn modelId="{00A942D7-FAB5-44F6-A92A-20710D2FF1B5}" type="presParOf" srcId="{5F5B219C-F788-4585-90FD-58C6ECD42BD7}" destId="{3911D3BC-97C2-4CDA-BD97-F64E0E3F4DF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755BE-67E6-4110-9FDC-B943142C40E3}">
      <dsp:nvSpPr>
        <dsp:cNvPr id="0" name=""/>
        <dsp:cNvSpPr/>
      </dsp:nvSpPr>
      <dsp:spPr>
        <a:xfrm rot="5400000">
          <a:off x="1085990" y="764888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60633-6297-4B98-B894-8409A0AD6F78}">
      <dsp:nvSpPr>
        <dsp:cNvPr id="0" name=""/>
        <dsp:cNvSpPr/>
      </dsp:nvSpPr>
      <dsp:spPr>
        <a:xfrm>
          <a:off x="914400" y="46945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LOAD</a:t>
          </a:r>
        </a:p>
      </dsp:txBody>
      <dsp:txXfrm>
        <a:off x="951661" y="84206"/>
        <a:ext cx="1015754" cy="688636"/>
      </dsp:txXfrm>
    </dsp:sp>
    <dsp:sp modelId="{F95DD749-3D02-42C5-AF6F-E430EAB63247}">
      <dsp:nvSpPr>
        <dsp:cNvPr id="0" name=""/>
        <dsp:cNvSpPr/>
      </dsp:nvSpPr>
      <dsp:spPr>
        <a:xfrm>
          <a:off x="2056175" y="148727"/>
          <a:ext cx="1762765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Load corpus into an RDD</a:t>
          </a:r>
        </a:p>
      </dsp:txBody>
      <dsp:txXfrm>
        <a:off x="2056175" y="148727"/>
        <a:ext cx="1762765" cy="616818"/>
      </dsp:txXfrm>
    </dsp:sp>
    <dsp:sp modelId="{041C7304-9213-460B-A085-399E3EF06A7B}">
      <dsp:nvSpPr>
        <dsp:cNvPr id="0" name=""/>
        <dsp:cNvSpPr/>
      </dsp:nvSpPr>
      <dsp:spPr>
        <a:xfrm rot="5400000">
          <a:off x="2222698" y="1622167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6A9F3-3820-44FE-BD5C-652DDDC6BB3F}">
      <dsp:nvSpPr>
        <dsp:cNvPr id="0" name=""/>
        <dsp:cNvSpPr/>
      </dsp:nvSpPr>
      <dsp:spPr>
        <a:xfrm>
          <a:off x="2051107" y="904224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LOWER</a:t>
          </a:r>
        </a:p>
      </dsp:txBody>
      <dsp:txXfrm>
        <a:off x="2088368" y="941485"/>
        <a:ext cx="1015754" cy="688636"/>
      </dsp:txXfrm>
    </dsp:sp>
    <dsp:sp modelId="{5375B4E6-FB94-4272-9B00-3E69401DB59C}">
      <dsp:nvSpPr>
        <dsp:cNvPr id="0" name=""/>
        <dsp:cNvSpPr/>
      </dsp:nvSpPr>
      <dsp:spPr>
        <a:xfrm>
          <a:off x="3214412" y="998757"/>
          <a:ext cx="1371770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Convert Corpus content to lowercase</a:t>
          </a:r>
        </a:p>
      </dsp:txBody>
      <dsp:txXfrm>
        <a:off x="3214412" y="998757"/>
        <a:ext cx="1371770" cy="616818"/>
      </dsp:txXfrm>
    </dsp:sp>
    <dsp:sp modelId="{485194F6-3E82-4C28-8040-E147FF46025B}">
      <dsp:nvSpPr>
        <dsp:cNvPr id="0" name=""/>
        <dsp:cNvSpPr/>
      </dsp:nvSpPr>
      <dsp:spPr>
        <a:xfrm rot="5400000">
          <a:off x="3359405" y="2479445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C9C5-7241-4FA2-9416-E5FD4801942F}">
      <dsp:nvSpPr>
        <dsp:cNvPr id="0" name=""/>
        <dsp:cNvSpPr/>
      </dsp:nvSpPr>
      <dsp:spPr>
        <a:xfrm>
          <a:off x="3187815" y="1761502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FILTER</a:t>
          </a:r>
        </a:p>
      </dsp:txBody>
      <dsp:txXfrm>
        <a:off x="3225076" y="1798763"/>
        <a:ext cx="1015754" cy="688636"/>
      </dsp:txXfrm>
    </dsp:sp>
    <dsp:sp modelId="{827E7BC5-CFE1-473E-8A1E-21C6B1162EAC}">
      <dsp:nvSpPr>
        <dsp:cNvPr id="0" name=""/>
        <dsp:cNvSpPr/>
      </dsp:nvSpPr>
      <dsp:spPr>
        <a:xfrm>
          <a:off x="4312752" y="1841534"/>
          <a:ext cx="1434010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Remove Null entries and empty values</a:t>
          </a:r>
        </a:p>
      </dsp:txBody>
      <dsp:txXfrm>
        <a:off x="4312752" y="1841534"/>
        <a:ext cx="1434010" cy="616818"/>
      </dsp:txXfrm>
    </dsp:sp>
    <dsp:sp modelId="{5D6CC388-0B4E-4FE6-83BB-833BB0074089}">
      <dsp:nvSpPr>
        <dsp:cNvPr id="0" name=""/>
        <dsp:cNvSpPr/>
      </dsp:nvSpPr>
      <dsp:spPr>
        <a:xfrm rot="5400000">
          <a:off x="4496113" y="3336724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AC38D-5CDD-4CD2-B65F-934EA74D9740}">
      <dsp:nvSpPr>
        <dsp:cNvPr id="0" name=""/>
        <dsp:cNvSpPr/>
      </dsp:nvSpPr>
      <dsp:spPr>
        <a:xfrm>
          <a:off x="4324522" y="2618781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SENTENCE TOKENIZE</a:t>
          </a:r>
        </a:p>
      </dsp:txBody>
      <dsp:txXfrm>
        <a:off x="4361783" y="2656042"/>
        <a:ext cx="1015754" cy="688636"/>
      </dsp:txXfrm>
    </dsp:sp>
    <dsp:sp modelId="{880D06B3-A326-4A5E-BC55-A0BDC16A36E2}">
      <dsp:nvSpPr>
        <dsp:cNvPr id="0" name=""/>
        <dsp:cNvSpPr/>
      </dsp:nvSpPr>
      <dsp:spPr>
        <a:xfrm>
          <a:off x="5469085" y="2684318"/>
          <a:ext cx="1394758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Tokenize each sentence in the corpus</a:t>
          </a:r>
        </a:p>
      </dsp:txBody>
      <dsp:txXfrm>
        <a:off x="5469085" y="2684318"/>
        <a:ext cx="1394758" cy="616818"/>
      </dsp:txXfrm>
    </dsp:sp>
    <dsp:sp modelId="{48470DD0-6E35-4712-BB65-560480BC8B97}">
      <dsp:nvSpPr>
        <dsp:cNvPr id="0" name=""/>
        <dsp:cNvSpPr/>
      </dsp:nvSpPr>
      <dsp:spPr>
        <a:xfrm rot="5400000">
          <a:off x="5632820" y="4194002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86FB2-B2CD-4D1B-A005-2CBBEC3630A2}">
      <dsp:nvSpPr>
        <dsp:cNvPr id="0" name=""/>
        <dsp:cNvSpPr/>
      </dsp:nvSpPr>
      <dsp:spPr>
        <a:xfrm>
          <a:off x="5461230" y="3476059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WORDS TOKENIZE</a:t>
          </a:r>
        </a:p>
      </dsp:txBody>
      <dsp:txXfrm>
        <a:off x="5498491" y="3513320"/>
        <a:ext cx="1015754" cy="688636"/>
      </dsp:txXfrm>
    </dsp:sp>
    <dsp:sp modelId="{53416AFB-A65C-43B3-BF10-325F44EB08FD}">
      <dsp:nvSpPr>
        <dsp:cNvPr id="0" name=""/>
        <dsp:cNvSpPr/>
      </dsp:nvSpPr>
      <dsp:spPr>
        <a:xfrm>
          <a:off x="6596416" y="3541596"/>
          <a:ext cx="1355515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Tokenize each word in each sentence</a:t>
          </a:r>
        </a:p>
      </dsp:txBody>
      <dsp:txXfrm>
        <a:off x="6596416" y="3541596"/>
        <a:ext cx="1355515" cy="616818"/>
      </dsp:txXfrm>
    </dsp:sp>
    <dsp:sp modelId="{F69D4DA1-A426-43B8-AFEA-4250F4EB8F22}">
      <dsp:nvSpPr>
        <dsp:cNvPr id="0" name=""/>
        <dsp:cNvSpPr/>
      </dsp:nvSpPr>
      <dsp:spPr>
        <a:xfrm rot="5400000">
          <a:off x="6909623" y="5051281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EE3A0-1A05-44A6-A679-CEC214D185DB}">
      <dsp:nvSpPr>
        <dsp:cNvPr id="0" name=""/>
        <dsp:cNvSpPr/>
      </dsp:nvSpPr>
      <dsp:spPr>
        <a:xfrm>
          <a:off x="6597937" y="4333338"/>
          <a:ext cx="137046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PUNCTUATION</a:t>
          </a:r>
        </a:p>
      </dsp:txBody>
      <dsp:txXfrm>
        <a:off x="6635198" y="4370599"/>
        <a:ext cx="1295944" cy="688636"/>
      </dsp:txXfrm>
    </dsp:sp>
    <dsp:sp modelId="{C33B205B-36DE-4D16-BC50-DC2DFFD0DE7E}">
      <dsp:nvSpPr>
        <dsp:cNvPr id="0" name=""/>
        <dsp:cNvSpPr/>
      </dsp:nvSpPr>
      <dsp:spPr>
        <a:xfrm>
          <a:off x="8017213" y="4413370"/>
          <a:ext cx="1519230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Remove all punctuation from corpus</a:t>
          </a:r>
        </a:p>
      </dsp:txBody>
      <dsp:txXfrm>
        <a:off x="8017213" y="4413370"/>
        <a:ext cx="1519230" cy="616818"/>
      </dsp:txXfrm>
    </dsp:sp>
    <dsp:sp modelId="{9F550824-354A-4D49-A72E-59EB2C535D9B}">
      <dsp:nvSpPr>
        <dsp:cNvPr id="0" name=""/>
        <dsp:cNvSpPr/>
      </dsp:nvSpPr>
      <dsp:spPr>
        <a:xfrm rot="5400000">
          <a:off x="8004507" y="5908559"/>
          <a:ext cx="647658" cy="737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FBD4E-7DAD-445A-9D6F-A4CE2A9D43F3}">
      <dsp:nvSpPr>
        <dsp:cNvPr id="0" name=""/>
        <dsp:cNvSpPr/>
      </dsp:nvSpPr>
      <dsp:spPr>
        <a:xfrm>
          <a:off x="7734645" y="5190616"/>
          <a:ext cx="1286820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LAMMETIZATION</a:t>
          </a:r>
        </a:p>
      </dsp:txBody>
      <dsp:txXfrm>
        <a:off x="7771906" y="5227877"/>
        <a:ext cx="1212298" cy="688636"/>
      </dsp:txXfrm>
    </dsp:sp>
    <dsp:sp modelId="{9E0E3128-A824-423E-B2D3-A7B5EEB994C7}">
      <dsp:nvSpPr>
        <dsp:cNvPr id="0" name=""/>
        <dsp:cNvSpPr/>
      </dsp:nvSpPr>
      <dsp:spPr>
        <a:xfrm>
          <a:off x="9100024" y="5277896"/>
          <a:ext cx="2265955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Group together the inflected forms of the corpus words so they can be analysed as a single item</a:t>
          </a:r>
          <a:endParaRPr lang="en-AU" sz="1200" kern="1200" dirty="0"/>
        </a:p>
      </dsp:txBody>
      <dsp:txXfrm>
        <a:off x="9100024" y="5277896"/>
        <a:ext cx="2265955" cy="616818"/>
      </dsp:txXfrm>
    </dsp:sp>
    <dsp:sp modelId="{8F1BD4CE-CEE2-44A4-BD1D-CB96CFC9500F}">
      <dsp:nvSpPr>
        <dsp:cNvPr id="0" name=""/>
        <dsp:cNvSpPr/>
      </dsp:nvSpPr>
      <dsp:spPr>
        <a:xfrm>
          <a:off x="8871352" y="6047894"/>
          <a:ext cx="1090276" cy="7631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RE-JOIN</a:t>
          </a:r>
        </a:p>
      </dsp:txBody>
      <dsp:txXfrm>
        <a:off x="8908613" y="6085155"/>
        <a:ext cx="1015754" cy="688636"/>
      </dsp:txXfrm>
    </dsp:sp>
    <dsp:sp modelId="{3911D3BC-97C2-4CDA-BD97-F64E0E3F4DFA}">
      <dsp:nvSpPr>
        <dsp:cNvPr id="0" name=""/>
        <dsp:cNvSpPr/>
      </dsp:nvSpPr>
      <dsp:spPr>
        <a:xfrm>
          <a:off x="10030819" y="6142428"/>
          <a:ext cx="1640395" cy="61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Re-join the tokenized words back into sentences. </a:t>
          </a:r>
        </a:p>
      </dsp:txBody>
      <dsp:txXfrm>
        <a:off x="10030819" y="6142428"/>
        <a:ext cx="1640395" cy="616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56D-ED0E-47E3-B70A-CFE27E3A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4749E-8CBC-40C1-A9C4-4D11C7994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999B-8946-45F7-8CD7-BE26CA24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7086-24E4-45B9-8AAF-469F789C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E43A-80AB-4653-954F-1633B4E0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45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B65E-3050-4F06-AB95-CD3C5EBB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75D61-56A4-44CE-9978-C16C2DB3E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DB9BA-4D5B-49B6-AADB-18610ED4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2660-52C7-4CA4-A321-D7B942B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4CA0-0EB1-42CE-8DAD-CBDAFBC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6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6FF6C-C5F9-4155-AE06-E054AB27E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D6F5C-16B8-4A8F-9F33-F7556FCD8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D652-CEC4-412D-8523-7FCF1162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B832-560E-41FD-8E2E-A639424F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7C69-E698-4AB1-AE65-1E57D74F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96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FB5E-A340-49CC-B40E-A125B327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96DD-5E39-4E64-8511-4A17AC71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9595-2F2F-4C9B-AB1C-170F55D4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AA97E-CC24-41DE-8964-95753FF4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9DA3-63DE-4365-B00B-B98CB381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0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97CD-C496-440B-B77D-926E3D74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4B4A-BD1E-4E70-9DFC-5ABA48E7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8539-790F-4A57-8439-A528139B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0E17-8E22-42CC-818B-6A6119D8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00BC-4914-4F3E-95D4-E141909A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30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15B5-B05A-4A3A-8D5C-CE211318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C3CA-3AD4-4911-826C-BB8983773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75D71-499F-4005-805B-A46D5645B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FC476-35D0-418A-982A-ECF66849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1C882-3D2C-41C8-A37B-75DFBFE2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985C6-D16D-496F-A007-49111E79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23A5-2A5B-4481-B070-89C9D40C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F296-9820-4594-98AC-30A31279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4A43-ECA5-4BD0-8251-3A00ABDCE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346F0-E956-4BB3-BD38-003AC9587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22D1A-CFC6-454C-8308-0E1794C23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E60F3-7A1D-421D-BF27-DBA164EC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047D-E5DA-451D-B000-1CC2E29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BDCA5-897D-467C-B1F2-953B865C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33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DC2D-90D2-4CAB-9464-67DC689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40D5F-BAF1-4FE0-A4EB-CF021BF1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58EDE-CCC9-4FFE-BCAF-F1C17C38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1481B-AC74-4B76-8D91-8817BC61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1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E4FC3-260D-4C7D-8320-70041B9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AE2AF-5D27-439B-A690-62D95B0C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986F7-FF5B-4F79-AE2A-DA73964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9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C338-51E3-4C8C-9485-72BEF3D7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B7DC-7DED-4BC0-BB01-1AE81E2D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B3B8-26D3-46DF-82A2-859576D2C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5C4B-F621-434C-A81E-511EA985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E1EB-2119-42B7-BCC8-0B7DD328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89FD-AF09-464D-B901-CED94078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19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0D57-397A-4EB3-96CD-391B5D62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F53B4-4288-46D8-82CB-17281A26A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7EDD6-A1C4-44F7-AAD6-DB418DFD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3FDC-893B-4418-AFD7-50AEAB5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A41D-32D1-44FE-BB9B-300E0647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704B-7EAD-46BB-9A27-DD7FEC42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78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6E56C-0F0E-4C5B-8520-DEBC9312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76973-629D-47E9-A3F5-B6909EF0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362E-1C97-458C-ADC4-BA1206964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853A-9183-4EE6-852D-47D503602EAA}" type="datetimeFigureOut">
              <a:rPr lang="en-AU" smtClean="0"/>
              <a:t>28/11/2019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B6AB-C4FF-40F1-96B9-A6171247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0154-9D47-4BB5-B21B-F20D3967E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A339-F3AF-4003-987D-811C6D9CA7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4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8BF6EA-4BC1-495F-9268-E2544B076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062641"/>
              </p:ext>
            </p:extLst>
          </p:nvPr>
        </p:nvGraphicFramePr>
        <p:xfrm>
          <a:off x="49645" y="1"/>
          <a:ext cx="120927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1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Drikus Dreyer</dc:creator>
  <cp:lastModifiedBy>Drikus Dreyer</cp:lastModifiedBy>
  <cp:revision>2</cp:revision>
  <dcterms:created xsi:type="dcterms:W3CDTF">2019-11-27T19:50:25Z</dcterms:created>
  <dcterms:modified xsi:type="dcterms:W3CDTF">2019-11-27T20:08:22Z</dcterms:modified>
</cp:coreProperties>
</file>