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7" autoAdjust="0"/>
    <p:restoredTop sz="94660"/>
  </p:normalViewPr>
  <p:slideViewPr>
    <p:cSldViewPr snapToGrid="0">
      <p:cViewPr>
        <p:scale>
          <a:sx n="200" d="100"/>
          <a:sy n="200" d="100"/>
        </p:scale>
        <p:origin x="214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7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5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3B6D-4325-4387-B580-A3D8200388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AAF8-96A8-4A51-BAED-547EDB593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ogen 103">
            <a:extLst>
              <a:ext uri="{FF2B5EF4-FFF2-40B4-BE49-F238E27FC236}">
                <a16:creationId xmlns:a16="http://schemas.microsoft.com/office/drawing/2014/main" id="{6F6915A3-8C27-4C86-81C6-A93E17C896F6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14289" y="14289"/>
            <a:ext cx="2520000" cy="2520000"/>
          </a:xfrm>
          <a:prstGeom prst="arc">
            <a:avLst>
              <a:gd name="adj1" fmla="val 21516089"/>
              <a:gd name="adj2" fmla="val 21505309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B931A8CA-377A-49AB-8E2E-7F76B6EF100D}"/>
              </a:ext>
            </a:extLst>
          </p:cNvPr>
          <p:cNvCxnSpPr>
            <a:cxnSpLocks/>
            <a:stCxn id="104" idx="0"/>
          </p:cNvCxnSpPr>
          <p:nvPr/>
        </p:nvCxnSpPr>
        <p:spPr>
          <a:xfrm>
            <a:off x="1243537" y="2533914"/>
            <a:ext cx="152709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Bogen 105">
            <a:extLst>
              <a:ext uri="{FF2B5EF4-FFF2-40B4-BE49-F238E27FC236}">
                <a16:creationId xmlns:a16="http://schemas.microsoft.com/office/drawing/2014/main" id="{B2DF6FBC-3AE4-40A1-8091-A071CD937376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14289" y="14289"/>
            <a:ext cx="2520000" cy="2520000"/>
          </a:xfrm>
          <a:prstGeom prst="arc">
            <a:avLst>
              <a:gd name="adj1" fmla="val 21516089"/>
              <a:gd name="adj2" fmla="val 4423765"/>
            </a:avLst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5B9BA415-CE76-4CBD-B68C-3CA3A001C81F}"/>
              </a:ext>
            </a:extLst>
          </p:cNvPr>
          <p:cNvCxnSpPr>
            <a:stCxn id="106" idx="0"/>
            <a:endCxn id="106" idx="2"/>
          </p:cNvCxnSpPr>
          <p:nvPr/>
        </p:nvCxnSpPr>
        <p:spPr>
          <a:xfrm flipV="1">
            <a:off x="1243537" y="1627308"/>
            <a:ext cx="1240288" cy="9066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BA67CF-5634-4E34-81AA-4899D0E5A556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223783" y="1258355"/>
            <a:ext cx="19754" cy="12755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9719B87E-290B-4E8F-8326-E61349EDB0D5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223783" y="1257980"/>
            <a:ext cx="1260042" cy="3693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8425E2A0-9330-4C8F-9476-0B1C2A671388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2206872" y="1627308"/>
            <a:ext cx="276953" cy="9062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27A55C53-0389-4415-954F-CF22B5ADD87C}"/>
                  </a:ext>
                </a:extLst>
              </p:cNvPr>
              <p:cNvSpPr txBox="1"/>
              <p:nvPr/>
            </p:nvSpPr>
            <p:spPr>
              <a:xfrm>
                <a:off x="2261641" y="2338175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27A55C53-0389-4415-954F-CF22B5ADD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41" y="2338175"/>
                <a:ext cx="110608" cy="169277"/>
              </a:xfrm>
              <a:prstGeom prst="rect">
                <a:avLst/>
              </a:prstGeom>
              <a:blipFill>
                <a:blip r:embed="rId2"/>
                <a:stretch>
                  <a:fillRect l="-44444" r="-50000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B7974A6F-AF8D-47BB-BD9F-FF5F259FB6C5}"/>
                  </a:ext>
                </a:extLst>
              </p:cNvPr>
              <p:cNvSpPr txBox="1"/>
              <p:nvPr/>
            </p:nvSpPr>
            <p:spPr>
              <a:xfrm>
                <a:off x="1918983" y="2340079"/>
                <a:ext cx="17620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100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B7974A6F-AF8D-47BB-BD9F-FF5F259F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83" y="2340079"/>
                <a:ext cx="176202" cy="169277"/>
              </a:xfrm>
              <a:prstGeom prst="rect">
                <a:avLst/>
              </a:prstGeom>
              <a:blipFill>
                <a:blip r:embed="rId3"/>
                <a:stretch>
                  <a:fillRect l="-20690" r="-689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C6B9976-1D48-40B5-87CD-7D1EE097A90E}"/>
                  </a:ext>
                </a:extLst>
              </p:cNvPr>
              <p:cNvSpPr txBox="1"/>
              <p:nvPr/>
            </p:nvSpPr>
            <p:spPr>
              <a:xfrm>
                <a:off x="2114058" y="1601068"/>
                <a:ext cx="18562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1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de-DE" sz="11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C6B9976-1D48-40B5-87CD-7D1EE097A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58" y="1601068"/>
                <a:ext cx="185627" cy="169277"/>
              </a:xfrm>
              <a:prstGeom prst="rect">
                <a:avLst/>
              </a:prstGeom>
              <a:blipFill>
                <a:blip r:embed="rId4"/>
                <a:stretch>
                  <a:fillRect l="-16667" r="-100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80766C6A-4654-4B6D-B8C1-F6E61D474594}"/>
                  </a:ext>
                </a:extLst>
              </p:cNvPr>
              <p:cNvSpPr txBox="1"/>
              <p:nvPr/>
            </p:nvSpPr>
            <p:spPr>
              <a:xfrm>
                <a:off x="1853558" y="1235829"/>
                <a:ext cx="10246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80766C6A-4654-4B6D-B8C1-F6E61D474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58" y="1235829"/>
                <a:ext cx="102464" cy="169277"/>
              </a:xfrm>
              <a:prstGeom prst="rect">
                <a:avLst/>
              </a:prstGeom>
              <a:blipFill>
                <a:blip r:embed="rId5"/>
                <a:stretch>
                  <a:fillRect l="-17647" r="-1764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B0D1473-C9C7-40F1-A8CA-6BC6C058BEC5}"/>
                  </a:ext>
                </a:extLst>
              </p:cNvPr>
              <p:cNvSpPr txBox="1"/>
              <p:nvPr/>
            </p:nvSpPr>
            <p:spPr>
              <a:xfrm>
                <a:off x="1036880" y="1773770"/>
                <a:ext cx="10246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B0D1473-C9C7-40F1-A8CA-6BC6C058B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80" y="1773770"/>
                <a:ext cx="102464" cy="169277"/>
              </a:xfrm>
              <a:prstGeom prst="rect">
                <a:avLst/>
              </a:prstGeom>
              <a:blipFill>
                <a:blip r:embed="rId5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3860AE5A-88AA-4429-BB88-8D3D57249386}"/>
                  </a:ext>
                </a:extLst>
              </p:cNvPr>
              <p:cNvSpPr txBox="1"/>
              <p:nvPr/>
            </p:nvSpPr>
            <p:spPr>
              <a:xfrm>
                <a:off x="1251099" y="1314994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3860AE5A-88AA-4429-BB88-8D3D57249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99" y="1314994"/>
                <a:ext cx="110608" cy="169277"/>
              </a:xfrm>
              <a:prstGeom prst="rect">
                <a:avLst/>
              </a:prstGeom>
              <a:blipFill>
                <a:blip r:embed="rId2"/>
                <a:stretch>
                  <a:fillRect l="-44444" r="-50000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69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Mattern</dc:creator>
  <cp:lastModifiedBy>Hendrik Mattern</cp:lastModifiedBy>
  <cp:revision>6</cp:revision>
  <dcterms:created xsi:type="dcterms:W3CDTF">2025-07-01T07:11:37Z</dcterms:created>
  <dcterms:modified xsi:type="dcterms:W3CDTF">2025-07-01T07:44:26Z</dcterms:modified>
</cp:coreProperties>
</file>