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57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039" autoAdjust="0"/>
  </p:normalViewPr>
  <p:slideViewPr>
    <p:cSldViewPr snapToGrid="0">
      <p:cViewPr>
        <p:scale>
          <a:sx n="75" d="100"/>
          <a:sy n="75" d="100"/>
        </p:scale>
        <p:origin x="-480" y="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14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19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4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67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461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03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58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568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8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7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63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DC25-B1E4-45A0-96D8-F98ADA48E297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261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Arc 61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089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4" name="Group 3"/>
          <p:cNvGrpSpPr/>
          <p:nvPr/>
        </p:nvGrpSpPr>
        <p:grpSpPr>
          <a:xfrm rot="5374411">
            <a:off x="4493048" y="2520063"/>
            <a:ext cx="2502054" cy="2502055"/>
            <a:chOff x="4379581" y="2184399"/>
            <a:chExt cx="2502054" cy="2502055"/>
          </a:xfrm>
        </p:grpSpPr>
        <p:sp>
          <p:nvSpPr>
            <p:cNvPr id="5" name="Rectangle 4"/>
            <p:cNvSpPr/>
            <p:nvPr/>
          </p:nvSpPr>
          <p:spPr>
            <a:xfrm>
              <a:off x="4379582" y="2184400"/>
              <a:ext cx="2502053" cy="250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/>
            <p:cNvSpPr/>
            <p:nvPr/>
          </p:nvSpPr>
          <p:spPr>
            <a:xfrm rot="2700000">
              <a:off x="4379581" y="2184400"/>
              <a:ext cx="2502054" cy="2502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/>
            <p:cNvSpPr/>
            <p:nvPr/>
          </p:nvSpPr>
          <p:spPr>
            <a:xfrm rot="4500000">
              <a:off x="4379581" y="2184400"/>
              <a:ext cx="2502054" cy="2502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 rot="1800000">
              <a:off x="4379582" y="2184399"/>
              <a:ext cx="2502053" cy="250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/>
            <p:cNvSpPr/>
            <p:nvPr/>
          </p:nvSpPr>
          <p:spPr>
            <a:xfrm rot="900000">
              <a:off x="4379581" y="2184399"/>
              <a:ext cx="2502053" cy="250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/>
            <p:cNvSpPr/>
            <p:nvPr/>
          </p:nvSpPr>
          <p:spPr>
            <a:xfrm rot="3600000">
              <a:off x="4379581" y="2184400"/>
              <a:ext cx="2502054" cy="2502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0950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Arc 61"/>
          <p:cNvSpPr/>
          <p:nvPr/>
        </p:nvSpPr>
        <p:spPr>
          <a:xfrm rot="19346748">
            <a:off x="3976326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Arc 27"/>
          <p:cNvSpPr/>
          <p:nvPr/>
        </p:nvSpPr>
        <p:spPr>
          <a:xfrm rot="19916648">
            <a:off x="3685236" y="349289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Arc 28"/>
          <p:cNvSpPr/>
          <p:nvPr/>
        </p:nvSpPr>
        <p:spPr>
          <a:xfrm rot="19799759">
            <a:off x="3992374" y="3368235"/>
            <a:ext cx="1391754" cy="1042502"/>
          </a:xfrm>
          <a:prstGeom prst="arc">
            <a:avLst>
              <a:gd name="adj1" fmla="val 15143419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Arc 29"/>
          <p:cNvSpPr/>
          <p:nvPr/>
        </p:nvSpPr>
        <p:spPr>
          <a:xfrm rot="1801012">
            <a:off x="6433230" y="3567586"/>
            <a:ext cx="2321590" cy="2059532"/>
          </a:xfrm>
          <a:prstGeom prst="arc">
            <a:avLst>
              <a:gd name="adj1" fmla="val 16200000"/>
              <a:gd name="adj2" fmla="val 69632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c 45"/>
          <p:cNvSpPr/>
          <p:nvPr/>
        </p:nvSpPr>
        <p:spPr>
          <a:xfrm rot="2777262">
            <a:off x="6082912" y="3589106"/>
            <a:ext cx="3014625" cy="2984112"/>
          </a:xfrm>
          <a:prstGeom prst="arc">
            <a:avLst>
              <a:gd name="adj1" fmla="val 14650456"/>
              <a:gd name="adj2" fmla="val 75731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Arc 46"/>
          <p:cNvSpPr/>
          <p:nvPr/>
        </p:nvSpPr>
        <p:spPr>
          <a:xfrm rot="1801012">
            <a:off x="6253466" y="4426220"/>
            <a:ext cx="2069116" cy="1081404"/>
          </a:xfrm>
          <a:prstGeom prst="arc">
            <a:avLst>
              <a:gd name="adj1" fmla="val 16200000"/>
              <a:gd name="adj2" fmla="val 75061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 rot="1801012">
            <a:off x="6341664" y="4060983"/>
            <a:ext cx="2165733" cy="1504930"/>
          </a:xfrm>
          <a:prstGeom prst="arc">
            <a:avLst>
              <a:gd name="adj1" fmla="val 16200000"/>
              <a:gd name="adj2" fmla="val 75061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179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Arc 54"/>
          <p:cNvSpPr/>
          <p:nvPr/>
        </p:nvSpPr>
        <p:spPr>
          <a:xfrm rot="276049">
            <a:off x="6163891" y="2135020"/>
            <a:ext cx="3643717" cy="2507849"/>
          </a:xfrm>
          <a:prstGeom prst="arc">
            <a:avLst>
              <a:gd name="adj1" fmla="val 15457930"/>
              <a:gd name="adj2" fmla="val 5703981"/>
            </a:avLst>
          </a:prstGeom>
          <a:ln w="38100" cap="rnd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>
            <a:off x="6916610" y="2155348"/>
            <a:ext cx="2311678" cy="1522750"/>
          </a:xfrm>
          <a:prstGeom prst="arc">
            <a:avLst>
              <a:gd name="adj1" fmla="val 16200000"/>
              <a:gd name="adj2" fmla="val 5162385"/>
            </a:avLst>
          </a:prstGeom>
          <a:ln w="38100" cap="rnd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68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76070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Arc 54"/>
          <p:cNvSpPr/>
          <p:nvPr/>
        </p:nvSpPr>
        <p:spPr>
          <a:xfrm rot="276049">
            <a:off x="6163891" y="2135020"/>
            <a:ext cx="3643717" cy="2507849"/>
          </a:xfrm>
          <a:prstGeom prst="arc">
            <a:avLst>
              <a:gd name="adj1" fmla="val 15457930"/>
              <a:gd name="adj2" fmla="val 6138747"/>
            </a:avLst>
          </a:prstGeom>
          <a:ln w="38100" cap="rnd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>
            <a:off x="6916610" y="2155348"/>
            <a:ext cx="2311678" cy="1522750"/>
          </a:xfrm>
          <a:prstGeom prst="arc">
            <a:avLst>
              <a:gd name="adj1" fmla="val 16200000"/>
              <a:gd name="adj2" fmla="val 5162385"/>
            </a:avLst>
          </a:prstGeom>
          <a:ln w="38100" cap="rnd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TextBox 56"/>
          <p:cNvSpPr txBox="1"/>
          <p:nvPr/>
        </p:nvSpPr>
        <p:spPr>
          <a:xfrm>
            <a:off x="87817" y="733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1982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Arc 29"/>
          <p:cNvSpPr/>
          <p:nvPr/>
        </p:nvSpPr>
        <p:spPr>
          <a:xfrm rot="1801012">
            <a:off x="6433230" y="3567586"/>
            <a:ext cx="2321590" cy="2059532"/>
          </a:xfrm>
          <a:prstGeom prst="arc">
            <a:avLst>
              <a:gd name="adj1" fmla="val 16200000"/>
              <a:gd name="adj2" fmla="val 69632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c 45"/>
          <p:cNvSpPr/>
          <p:nvPr/>
        </p:nvSpPr>
        <p:spPr>
          <a:xfrm rot="2777262">
            <a:off x="6082912" y="3589106"/>
            <a:ext cx="3014625" cy="2984112"/>
          </a:xfrm>
          <a:prstGeom prst="arc">
            <a:avLst>
              <a:gd name="adj1" fmla="val 14650456"/>
              <a:gd name="adj2" fmla="val 75731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Arc 46"/>
          <p:cNvSpPr/>
          <p:nvPr/>
        </p:nvSpPr>
        <p:spPr>
          <a:xfrm rot="1801012">
            <a:off x="6253466" y="4426220"/>
            <a:ext cx="2069116" cy="1081404"/>
          </a:xfrm>
          <a:prstGeom prst="arc">
            <a:avLst>
              <a:gd name="adj1" fmla="val 16200000"/>
              <a:gd name="adj2" fmla="val 75061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 rot="1801012">
            <a:off x="6341664" y="4060983"/>
            <a:ext cx="2165733" cy="1504930"/>
          </a:xfrm>
          <a:prstGeom prst="arc">
            <a:avLst>
              <a:gd name="adj1" fmla="val 16200000"/>
              <a:gd name="adj2" fmla="val 75061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Arc 54"/>
          <p:cNvSpPr/>
          <p:nvPr/>
        </p:nvSpPr>
        <p:spPr>
          <a:xfrm rot="276049">
            <a:off x="6163891" y="2135020"/>
            <a:ext cx="3643717" cy="2507849"/>
          </a:xfrm>
          <a:prstGeom prst="arc">
            <a:avLst>
              <a:gd name="adj1" fmla="val 15457930"/>
              <a:gd name="adj2" fmla="val 5703981"/>
            </a:avLst>
          </a:prstGeom>
          <a:ln w="38100" cap="rnd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>
            <a:off x="6916610" y="2155348"/>
            <a:ext cx="2311678" cy="1522750"/>
          </a:xfrm>
          <a:prstGeom prst="arc">
            <a:avLst>
              <a:gd name="adj1" fmla="val 16200000"/>
              <a:gd name="adj2" fmla="val 5162385"/>
            </a:avLst>
          </a:prstGeom>
          <a:ln w="38100" cap="rnd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TextBox 56"/>
          <p:cNvSpPr txBox="1"/>
          <p:nvPr/>
        </p:nvSpPr>
        <p:spPr>
          <a:xfrm>
            <a:off x="0" y="14805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50050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Arc 29"/>
          <p:cNvSpPr/>
          <p:nvPr/>
        </p:nvSpPr>
        <p:spPr>
          <a:xfrm rot="1801012">
            <a:off x="6433230" y="3567586"/>
            <a:ext cx="2321590" cy="2059532"/>
          </a:xfrm>
          <a:prstGeom prst="arc">
            <a:avLst>
              <a:gd name="adj1" fmla="val 16200000"/>
              <a:gd name="adj2" fmla="val 69632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c 45"/>
          <p:cNvSpPr/>
          <p:nvPr/>
        </p:nvSpPr>
        <p:spPr>
          <a:xfrm rot="2777262">
            <a:off x="6082912" y="3589106"/>
            <a:ext cx="3014625" cy="2984112"/>
          </a:xfrm>
          <a:prstGeom prst="arc">
            <a:avLst>
              <a:gd name="adj1" fmla="val 14650456"/>
              <a:gd name="adj2" fmla="val 75731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Arc 46"/>
          <p:cNvSpPr/>
          <p:nvPr/>
        </p:nvSpPr>
        <p:spPr>
          <a:xfrm rot="1801012">
            <a:off x="6253466" y="4426220"/>
            <a:ext cx="2069116" cy="1081404"/>
          </a:xfrm>
          <a:prstGeom prst="arc">
            <a:avLst>
              <a:gd name="adj1" fmla="val 16200000"/>
              <a:gd name="adj2" fmla="val 75061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 rot="1801012">
            <a:off x="6341664" y="4060983"/>
            <a:ext cx="2165733" cy="1504930"/>
          </a:xfrm>
          <a:prstGeom prst="arc">
            <a:avLst>
              <a:gd name="adj1" fmla="val 16200000"/>
              <a:gd name="adj2" fmla="val 75061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179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TextBox 56"/>
          <p:cNvSpPr txBox="1"/>
          <p:nvPr/>
        </p:nvSpPr>
        <p:spPr>
          <a:xfrm>
            <a:off x="183478" y="15061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72531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62" name="Arc 61"/>
          <p:cNvSpPr/>
          <p:nvPr/>
        </p:nvSpPr>
        <p:spPr>
          <a:xfrm rot="19346748">
            <a:off x="3976326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Arc 27"/>
          <p:cNvSpPr/>
          <p:nvPr/>
        </p:nvSpPr>
        <p:spPr>
          <a:xfrm rot="19916648">
            <a:off x="3685236" y="349289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Arc 28"/>
          <p:cNvSpPr/>
          <p:nvPr/>
        </p:nvSpPr>
        <p:spPr>
          <a:xfrm rot="19799759">
            <a:off x="3992374" y="3368235"/>
            <a:ext cx="1391754" cy="1042502"/>
          </a:xfrm>
          <a:prstGeom prst="arc">
            <a:avLst>
              <a:gd name="adj1" fmla="val 15143419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TextBox 56"/>
          <p:cNvSpPr txBox="1"/>
          <p:nvPr/>
        </p:nvSpPr>
        <p:spPr>
          <a:xfrm>
            <a:off x="65652" y="896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195387"/>
            <a:ext cx="60388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5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41801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64" name="Arc 63"/>
          <p:cNvSpPr/>
          <p:nvPr/>
        </p:nvSpPr>
        <p:spPr>
          <a:xfrm rot="9195098">
            <a:off x="6696635" y="1795484"/>
            <a:ext cx="1894688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50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Arc 61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Arc 63"/>
          <p:cNvSpPr/>
          <p:nvPr/>
        </p:nvSpPr>
        <p:spPr>
          <a:xfrm rot="8716929">
            <a:off x="6702909" y="1824550"/>
            <a:ext cx="1752225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0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6" name="Arc 45"/>
          <p:cNvSpPr/>
          <p:nvPr/>
        </p:nvSpPr>
        <p:spPr>
          <a:xfrm rot="21007631">
            <a:off x="6484680" y="1615866"/>
            <a:ext cx="2882743" cy="2085836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7" name="Arc 46"/>
          <p:cNvSpPr/>
          <p:nvPr/>
        </p:nvSpPr>
        <p:spPr>
          <a:xfrm>
            <a:off x="6212104" y="1604509"/>
            <a:ext cx="3605664" cy="2581008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>
            <a:off x="6191915" y="1604509"/>
            <a:ext cx="3738148" cy="2987427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637993" y="1653562"/>
            <a:ext cx="5129162" cy="4589617"/>
          </a:xfrm>
          <a:prstGeom prst="arc">
            <a:avLst>
              <a:gd name="adj1" fmla="val 15048821"/>
              <a:gd name="adj2" fmla="val 838132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 rot="494797">
            <a:off x="5777052" y="1625062"/>
            <a:ext cx="4694052" cy="4066155"/>
          </a:xfrm>
          <a:prstGeom prst="arc">
            <a:avLst>
              <a:gd name="adj1" fmla="val 15048821"/>
              <a:gd name="adj2" fmla="val 762883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Arc 56"/>
          <p:cNvSpPr/>
          <p:nvPr/>
        </p:nvSpPr>
        <p:spPr>
          <a:xfrm rot="494797">
            <a:off x="5113354" y="1666853"/>
            <a:ext cx="6014484" cy="469156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Arc 57"/>
          <p:cNvSpPr/>
          <p:nvPr/>
        </p:nvSpPr>
        <p:spPr>
          <a:xfrm rot="12373619">
            <a:off x="4102195" y="1738532"/>
            <a:ext cx="7138148" cy="1783127"/>
          </a:xfrm>
          <a:prstGeom prst="arc">
            <a:avLst>
              <a:gd name="adj1" fmla="val 21157200"/>
              <a:gd name="adj2" fmla="val 302275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Arc 73"/>
          <p:cNvSpPr/>
          <p:nvPr/>
        </p:nvSpPr>
        <p:spPr>
          <a:xfrm rot="12373619">
            <a:off x="3116082" y="1580968"/>
            <a:ext cx="8174743" cy="2904427"/>
          </a:xfrm>
          <a:prstGeom prst="arc">
            <a:avLst>
              <a:gd name="adj1" fmla="val 20528989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Arc 74"/>
          <p:cNvSpPr/>
          <p:nvPr/>
        </p:nvSpPr>
        <p:spPr>
          <a:xfrm rot="21007631">
            <a:off x="6892493" y="2119716"/>
            <a:ext cx="2331356" cy="156130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Arc 75"/>
          <p:cNvSpPr/>
          <p:nvPr/>
        </p:nvSpPr>
        <p:spPr>
          <a:xfrm>
            <a:off x="6220548" y="2127769"/>
            <a:ext cx="3468884" cy="2051004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Arc 76"/>
          <p:cNvSpPr/>
          <p:nvPr/>
        </p:nvSpPr>
        <p:spPr>
          <a:xfrm>
            <a:off x="6174051" y="2094380"/>
            <a:ext cx="3643717" cy="2507849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Arc 77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8510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Arc 78"/>
          <p:cNvSpPr/>
          <p:nvPr/>
        </p:nvSpPr>
        <p:spPr>
          <a:xfrm rot="494797">
            <a:off x="5775124" y="2163716"/>
            <a:ext cx="4807480" cy="4077702"/>
          </a:xfrm>
          <a:prstGeom prst="arc">
            <a:avLst>
              <a:gd name="adj1" fmla="val 15048821"/>
              <a:gd name="adj2" fmla="val 869128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Arc 79"/>
          <p:cNvSpPr/>
          <p:nvPr/>
        </p:nvSpPr>
        <p:spPr>
          <a:xfrm rot="494797">
            <a:off x="5235846" y="2115680"/>
            <a:ext cx="5654177" cy="424737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Arc 80"/>
          <p:cNvSpPr/>
          <p:nvPr/>
        </p:nvSpPr>
        <p:spPr>
          <a:xfrm rot="16200000">
            <a:off x="4794476" y="-313958"/>
            <a:ext cx="2721137" cy="3855129"/>
          </a:xfrm>
          <a:prstGeom prst="arc">
            <a:avLst>
              <a:gd name="adj1" fmla="val 15019191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Arc 81"/>
          <p:cNvSpPr/>
          <p:nvPr/>
        </p:nvSpPr>
        <p:spPr>
          <a:xfrm rot="16200000">
            <a:off x="5016785" y="-90185"/>
            <a:ext cx="2654308" cy="3459511"/>
          </a:xfrm>
          <a:prstGeom prst="arc">
            <a:avLst>
              <a:gd name="adj1" fmla="val 16029969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109" name="Arc 10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Arc 109"/>
          <p:cNvSpPr/>
          <p:nvPr/>
        </p:nvSpPr>
        <p:spPr>
          <a:xfrm rot="8716929">
            <a:off x="6702909" y="1824550"/>
            <a:ext cx="1752225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TextBox 110"/>
          <p:cNvSpPr txBox="1"/>
          <p:nvPr/>
        </p:nvSpPr>
        <p:spPr>
          <a:xfrm>
            <a:off x="73764" y="68371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</p:spTree>
    <p:extLst>
      <p:ext uri="{BB962C8B-B14F-4D97-AF65-F5344CB8AC3E}">
        <p14:creationId xmlns:p14="http://schemas.microsoft.com/office/powerpoint/2010/main" val="248743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c 45"/>
          <p:cNvSpPr/>
          <p:nvPr/>
        </p:nvSpPr>
        <p:spPr>
          <a:xfrm rot="21007631">
            <a:off x="6484680" y="1615866"/>
            <a:ext cx="2882743" cy="2085836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7" name="Arc 46"/>
          <p:cNvSpPr/>
          <p:nvPr/>
        </p:nvSpPr>
        <p:spPr>
          <a:xfrm>
            <a:off x="6212104" y="1604509"/>
            <a:ext cx="3605664" cy="2581008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>
            <a:off x="6191915" y="1604509"/>
            <a:ext cx="3738148" cy="2987427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Arc 74"/>
          <p:cNvSpPr/>
          <p:nvPr/>
        </p:nvSpPr>
        <p:spPr>
          <a:xfrm rot="21007631">
            <a:off x="6892493" y="2119716"/>
            <a:ext cx="2331356" cy="156130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Arc 75"/>
          <p:cNvSpPr/>
          <p:nvPr/>
        </p:nvSpPr>
        <p:spPr>
          <a:xfrm>
            <a:off x="6220548" y="2127769"/>
            <a:ext cx="3468884" cy="2051004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Arc 76"/>
          <p:cNvSpPr/>
          <p:nvPr/>
        </p:nvSpPr>
        <p:spPr>
          <a:xfrm>
            <a:off x="6174051" y="2094380"/>
            <a:ext cx="3643717" cy="2507849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Arc 83"/>
          <p:cNvSpPr/>
          <p:nvPr/>
        </p:nvSpPr>
        <p:spPr>
          <a:xfrm rot="2566316">
            <a:off x="5918180" y="3327585"/>
            <a:ext cx="2834660" cy="207351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Arc 84"/>
          <p:cNvSpPr/>
          <p:nvPr/>
        </p:nvSpPr>
        <p:spPr>
          <a:xfrm rot="2840187">
            <a:off x="5754092" y="3358874"/>
            <a:ext cx="2999707" cy="2461447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Arc 85"/>
          <p:cNvSpPr/>
          <p:nvPr/>
        </p:nvSpPr>
        <p:spPr>
          <a:xfrm rot="2840187">
            <a:off x="2907914" y="2135885"/>
            <a:ext cx="6415268" cy="3807463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Arc 86"/>
          <p:cNvSpPr/>
          <p:nvPr/>
        </p:nvSpPr>
        <p:spPr>
          <a:xfrm rot="15213211">
            <a:off x="3265221" y="2858793"/>
            <a:ext cx="1752225" cy="1033355"/>
          </a:xfrm>
          <a:prstGeom prst="arc">
            <a:avLst>
              <a:gd name="adj1" fmla="val 16200000"/>
              <a:gd name="adj2" fmla="val 458082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Arc 87"/>
          <p:cNvSpPr/>
          <p:nvPr/>
        </p:nvSpPr>
        <p:spPr>
          <a:xfrm rot="16200000">
            <a:off x="3029355" y="2421873"/>
            <a:ext cx="2313710" cy="1439894"/>
          </a:xfrm>
          <a:prstGeom prst="arc">
            <a:avLst>
              <a:gd name="adj1" fmla="val 1462990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Arc 88"/>
          <p:cNvSpPr/>
          <p:nvPr/>
        </p:nvSpPr>
        <p:spPr>
          <a:xfrm rot="2566316">
            <a:off x="5897336" y="3723118"/>
            <a:ext cx="2625882" cy="1617883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0" name="Arc 89"/>
          <p:cNvSpPr/>
          <p:nvPr/>
        </p:nvSpPr>
        <p:spPr>
          <a:xfrm rot="3176915">
            <a:off x="5260056" y="3715786"/>
            <a:ext cx="3464268" cy="2557196"/>
          </a:xfrm>
          <a:prstGeom prst="arc">
            <a:avLst>
              <a:gd name="adj1" fmla="val 16200000"/>
              <a:gd name="adj2" fmla="val 6990762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1" name="Arc 90"/>
          <p:cNvSpPr/>
          <p:nvPr/>
        </p:nvSpPr>
        <p:spPr>
          <a:xfrm rot="2840187">
            <a:off x="2824094" y="2490094"/>
            <a:ext cx="6415268" cy="3086773"/>
          </a:xfrm>
          <a:prstGeom prst="arc">
            <a:avLst>
              <a:gd name="adj1" fmla="val 18714671"/>
              <a:gd name="adj2" fmla="val 92344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4" name="Arc 93"/>
          <p:cNvSpPr/>
          <p:nvPr/>
        </p:nvSpPr>
        <p:spPr>
          <a:xfrm rot="2566316">
            <a:off x="5803618" y="4075746"/>
            <a:ext cx="2292105" cy="1151696"/>
          </a:xfrm>
          <a:prstGeom prst="arc">
            <a:avLst>
              <a:gd name="adj1" fmla="val 18627489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5" name="Arc 94"/>
          <p:cNvSpPr/>
          <p:nvPr/>
        </p:nvSpPr>
        <p:spPr>
          <a:xfrm rot="2566316">
            <a:off x="5612532" y="4000589"/>
            <a:ext cx="2471556" cy="1560668"/>
          </a:xfrm>
          <a:prstGeom prst="arc">
            <a:avLst>
              <a:gd name="adj1" fmla="val 18627489"/>
              <a:gd name="adj2" fmla="val 636791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6" name="Arc 95"/>
          <p:cNvSpPr/>
          <p:nvPr/>
        </p:nvSpPr>
        <p:spPr>
          <a:xfrm rot="2566316">
            <a:off x="5323250" y="4027803"/>
            <a:ext cx="2845054" cy="2001825"/>
          </a:xfrm>
          <a:prstGeom prst="arc">
            <a:avLst>
              <a:gd name="adj1" fmla="val 17571181"/>
              <a:gd name="adj2" fmla="val 809697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7" name="Arc 96"/>
          <p:cNvSpPr/>
          <p:nvPr/>
        </p:nvSpPr>
        <p:spPr>
          <a:xfrm rot="2840187">
            <a:off x="2839861" y="2069284"/>
            <a:ext cx="6415268" cy="3992556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926" y="57661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93" name="Arc 92"/>
          <p:cNvSpPr/>
          <p:nvPr/>
        </p:nvSpPr>
        <p:spPr>
          <a:xfrm rot="15484284">
            <a:off x="2894468" y="2009062"/>
            <a:ext cx="2901212" cy="1452153"/>
          </a:xfrm>
          <a:prstGeom prst="arc">
            <a:avLst>
              <a:gd name="adj1" fmla="val 1497508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23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637993" y="1653562"/>
            <a:ext cx="5129162" cy="4589617"/>
          </a:xfrm>
          <a:prstGeom prst="arc">
            <a:avLst>
              <a:gd name="adj1" fmla="val 15048821"/>
              <a:gd name="adj2" fmla="val 838132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 rot="494797">
            <a:off x="5777052" y="1625062"/>
            <a:ext cx="4694052" cy="4066155"/>
          </a:xfrm>
          <a:prstGeom prst="arc">
            <a:avLst>
              <a:gd name="adj1" fmla="val 15048821"/>
              <a:gd name="adj2" fmla="val 762883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Arc 56"/>
          <p:cNvSpPr/>
          <p:nvPr/>
        </p:nvSpPr>
        <p:spPr>
          <a:xfrm rot="494797">
            <a:off x="5113354" y="1666853"/>
            <a:ext cx="6014484" cy="469156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Arc 77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8510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Arc 78"/>
          <p:cNvSpPr/>
          <p:nvPr/>
        </p:nvSpPr>
        <p:spPr>
          <a:xfrm rot="494797">
            <a:off x="5775124" y="2163716"/>
            <a:ext cx="4807480" cy="4077702"/>
          </a:xfrm>
          <a:prstGeom prst="arc">
            <a:avLst>
              <a:gd name="adj1" fmla="val 15048821"/>
              <a:gd name="adj2" fmla="val 869128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Arc 79"/>
          <p:cNvSpPr/>
          <p:nvPr/>
        </p:nvSpPr>
        <p:spPr>
          <a:xfrm rot="494797">
            <a:off x="5235846" y="2115680"/>
            <a:ext cx="5654177" cy="424737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Arc 83"/>
          <p:cNvSpPr/>
          <p:nvPr/>
        </p:nvSpPr>
        <p:spPr>
          <a:xfrm rot="2566316">
            <a:off x="5918180" y="3327585"/>
            <a:ext cx="2834660" cy="207351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Arc 84"/>
          <p:cNvSpPr/>
          <p:nvPr/>
        </p:nvSpPr>
        <p:spPr>
          <a:xfrm rot="2840187">
            <a:off x="5754092" y="3358874"/>
            <a:ext cx="2999707" cy="2461447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9" name="Arc 88"/>
          <p:cNvSpPr/>
          <p:nvPr/>
        </p:nvSpPr>
        <p:spPr>
          <a:xfrm rot="2566316">
            <a:off x="5897336" y="3723118"/>
            <a:ext cx="2625882" cy="1617883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0" name="Arc 89"/>
          <p:cNvSpPr/>
          <p:nvPr/>
        </p:nvSpPr>
        <p:spPr>
          <a:xfrm rot="3176915">
            <a:off x="5260056" y="3715786"/>
            <a:ext cx="3464268" cy="2557196"/>
          </a:xfrm>
          <a:prstGeom prst="arc">
            <a:avLst>
              <a:gd name="adj1" fmla="val 16200000"/>
              <a:gd name="adj2" fmla="val 6990762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4" name="Arc 93"/>
          <p:cNvSpPr/>
          <p:nvPr/>
        </p:nvSpPr>
        <p:spPr>
          <a:xfrm rot="2566316">
            <a:off x="5803618" y="4075746"/>
            <a:ext cx="2292105" cy="1151696"/>
          </a:xfrm>
          <a:prstGeom prst="arc">
            <a:avLst>
              <a:gd name="adj1" fmla="val 18627489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5" name="Arc 94"/>
          <p:cNvSpPr/>
          <p:nvPr/>
        </p:nvSpPr>
        <p:spPr>
          <a:xfrm rot="2566316">
            <a:off x="5612532" y="4000589"/>
            <a:ext cx="2471556" cy="1560668"/>
          </a:xfrm>
          <a:prstGeom prst="arc">
            <a:avLst>
              <a:gd name="adj1" fmla="val 18627489"/>
              <a:gd name="adj2" fmla="val 636791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6" name="Arc 95"/>
          <p:cNvSpPr/>
          <p:nvPr/>
        </p:nvSpPr>
        <p:spPr>
          <a:xfrm rot="2566316">
            <a:off x="5323250" y="4027803"/>
            <a:ext cx="2845054" cy="2001825"/>
          </a:xfrm>
          <a:prstGeom prst="arc">
            <a:avLst>
              <a:gd name="adj1" fmla="val 17571181"/>
              <a:gd name="adj2" fmla="val 809697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Arc 97"/>
          <p:cNvSpPr/>
          <p:nvPr/>
        </p:nvSpPr>
        <p:spPr>
          <a:xfrm rot="8622202">
            <a:off x="1412972" y="1928552"/>
            <a:ext cx="4475691" cy="4353138"/>
          </a:xfrm>
          <a:prstGeom prst="arc">
            <a:avLst>
              <a:gd name="adj1" fmla="val 14805370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Arc 98"/>
          <p:cNvSpPr/>
          <p:nvPr/>
        </p:nvSpPr>
        <p:spPr>
          <a:xfrm rot="8622202">
            <a:off x="930087" y="1539374"/>
            <a:ext cx="5202267" cy="4778905"/>
          </a:xfrm>
          <a:prstGeom prst="arc">
            <a:avLst>
              <a:gd name="adj1" fmla="val 14805370"/>
              <a:gd name="adj2" fmla="val 903094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328" y="57661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3284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100" name="Arc 99"/>
          <p:cNvSpPr/>
          <p:nvPr/>
        </p:nvSpPr>
        <p:spPr>
          <a:xfrm rot="9107366">
            <a:off x="2676229" y="2577059"/>
            <a:ext cx="2882743" cy="208583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1" name="Arc 100"/>
          <p:cNvSpPr/>
          <p:nvPr/>
        </p:nvSpPr>
        <p:spPr>
          <a:xfrm rot="9107366">
            <a:off x="2497663" y="2140126"/>
            <a:ext cx="2882743" cy="258197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3" name="Arc 102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Arc 103"/>
          <p:cNvSpPr/>
          <p:nvPr/>
        </p:nvSpPr>
        <p:spPr>
          <a:xfrm rot="9107366">
            <a:off x="2691763" y="2590163"/>
            <a:ext cx="2693151" cy="160124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5" name="Arc 104"/>
          <p:cNvSpPr/>
          <p:nvPr/>
        </p:nvSpPr>
        <p:spPr>
          <a:xfrm rot="9107366">
            <a:off x="2451454" y="2165501"/>
            <a:ext cx="2815371" cy="207335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7" name="Arc 106"/>
          <p:cNvSpPr/>
          <p:nvPr/>
        </p:nvSpPr>
        <p:spPr>
          <a:xfrm rot="10598404">
            <a:off x="2562546" y="1524043"/>
            <a:ext cx="2882743" cy="2038332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8" name="Arc 107"/>
          <p:cNvSpPr/>
          <p:nvPr/>
        </p:nvSpPr>
        <p:spPr>
          <a:xfrm rot="10598404">
            <a:off x="2642190" y="1994358"/>
            <a:ext cx="2748006" cy="1537936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9475" y="39274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396886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Arc 57"/>
          <p:cNvSpPr/>
          <p:nvPr/>
        </p:nvSpPr>
        <p:spPr>
          <a:xfrm rot="12373619">
            <a:off x="4102195" y="1738532"/>
            <a:ext cx="7138148" cy="1783127"/>
          </a:xfrm>
          <a:prstGeom prst="arc">
            <a:avLst>
              <a:gd name="adj1" fmla="val 21157200"/>
              <a:gd name="adj2" fmla="val 302275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Arc 73"/>
          <p:cNvSpPr/>
          <p:nvPr/>
        </p:nvSpPr>
        <p:spPr>
          <a:xfrm rot="12373619">
            <a:off x="3116082" y="1580968"/>
            <a:ext cx="8174743" cy="2904427"/>
          </a:xfrm>
          <a:prstGeom prst="arc">
            <a:avLst>
              <a:gd name="adj1" fmla="val 20528989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Arc 80"/>
          <p:cNvSpPr/>
          <p:nvPr/>
        </p:nvSpPr>
        <p:spPr>
          <a:xfrm rot="16200000">
            <a:off x="4794476" y="-313958"/>
            <a:ext cx="2721137" cy="3855129"/>
          </a:xfrm>
          <a:prstGeom prst="arc">
            <a:avLst>
              <a:gd name="adj1" fmla="val 15019191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Arc 81"/>
          <p:cNvSpPr/>
          <p:nvPr/>
        </p:nvSpPr>
        <p:spPr>
          <a:xfrm rot="16200000">
            <a:off x="5016785" y="-90185"/>
            <a:ext cx="2654308" cy="3459511"/>
          </a:xfrm>
          <a:prstGeom prst="arc">
            <a:avLst>
              <a:gd name="adj1" fmla="val 16029969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Arc 85"/>
          <p:cNvSpPr/>
          <p:nvPr/>
        </p:nvSpPr>
        <p:spPr>
          <a:xfrm rot="2840187">
            <a:off x="2907914" y="2135885"/>
            <a:ext cx="6415268" cy="3807463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Arc 86"/>
          <p:cNvSpPr/>
          <p:nvPr/>
        </p:nvSpPr>
        <p:spPr>
          <a:xfrm rot="15213211">
            <a:off x="3265221" y="2858793"/>
            <a:ext cx="1752225" cy="1033355"/>
          </a:xfrm>
          <a:prstGeom prst="arc">
            <a:avLst>
              <a:gd name="adj1" fmla="val 16200000"/>
              <a:gd name="adj2" fmla="val 458082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Arc 87"/>
          <p:cNvSpPr/>
          <p:nvPr/>
        </p:nvSpPr>
        <p:spPr>
          <a:xfrm rot="16200000">
            <a:off x="3029355" y="2421873"/>
            <a:ext cx="2313710" cy="1439894"/>
          </a:xfrm>
          <a:prstGeom prst="arc">
            <a:avLst>
              <a:gd name="adj1" fmla="val 1462990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Arc 90"/>
          <p:cNvSpPr/>
          <p:nvPr/>
        </p:nvSpPr>
        <p:spPr>
          <a:xfrm rot="2840187">
            <a:off x="2824094" y="2490094"/>
            <a:ext cx="6415268" cy="3086773"/>
          </a:xfrm>
          <a:prstGeom prst="arc">
            <a:avLst>
              <a:gd name="adj1" fmla="val 18714671"/>
              <a:gd name="adj2" fmla="val 92344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2" name="Arc 91"/>
          <p:cNvSpPr/>
          <p:nvPr/>
        </p:nvSpPr>
        <p:spPr>
          <a:xfrm rot="15484284">
            <a:off x="2894468" y="2009062"/>
            <a:ext cx="2901212" cy="1452153"/>
          </a:xfrm>
          <a:prstGeom prst="arc">
            <a:avLst>
              <a:gd name="adj1" fmla="val 1497508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7" name="Arc 96"/>
          <p:cNvSpPr/>
          <p:nvPr/>
        </p:nvSpPr>
        <p:spPr>
          <a:xfrm rot="2840187">
            <a:off x="2839861" y="2069284"/>
            <a:ext cx="6415268" cy="3992556"/>
          </a:xfrm>
          <a:prstGeom prst="arc">
            <a:avLst>
              <a:gd name="adj1" fmla="val 18156772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Arc 97"/>
          <p:cNvSpPr/>
          <p:nvPr/>
        </p:nvSpPr>
        <p:spPr>
          <a:xfrm rot="8622202">
            <a:off x="1412972" y="1928552"/>
            <a:ext cx="4475691" cy="4353138"/>
          </a:xfrm>
          <a:prstGeom prst="arc">
            <a:avLst>
              <a:gd name="adj1" fmla="val 14805370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Arc 98"/>
          <p:cNvSpPr/>
          <p:nvPr/>
        </p:nvSpPr>
        <p:spPr>
          <a:xfrm rot="8622202">
            <a:off x="930087" y="1539374"/>
            <a:ext cx="5202267" cy="4778905"/>
          </a:xfrm>
          <a:prstGeom prst="arc">
            <a:avLst>
              <a:gd name="adj1" fmla="val 14805370"/>
              <a:gd name="adj2" fmla="val 903094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Arc 99"/>
          <p:cNvSpPr/>
          <p:nvPr/>
        </p:nvSpPr>
        <p:spPr>
          <a:xfrm rot="9107366">
            <a:off x="2676229" y="2577059"/>
            <a:ext cx="2882743" cy="208583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1" name="Arc 100"/>
          <p:cNvSpPr/>
          <p:nvPr/>
        </p:nvSpPr>
        <p:spPr>
          <a:xfrm rot="9107366">
            <a:off x="2497663" y="2140126"/>
            <a:ext cx="2882743" cy="258197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4" name="Arc 103"/>
          <p:cNvSpPr/>
          <p:nvPr/>
        </p:nvSpPr>
        <p:spPr>
          <a:xfrm rot="9107366">
            <a:off x="2691763" y="2590163"/>
            <a:ext cx="2693151" cy="160124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5" name="Arc 104"/>
          <p:cNvSpPr/>
          <p:nvPr/>
        </p:nvSpPr>
        <p:spPr>
          <a:xfrm rot="9107366">
            <a:off x="2451454" y="2165501"/>
            <a:ext cx="2815371" cy="207335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7" name="Arc 106"/>
          <p:cNvSpPr/>
          <p:nvPr/>
        </p:nvSpPr>
        <p:spPr>
          <a:xfrm rot="10598404">
            <a:off x="2562546" y="1524043"/>
            <a:ext cx="2882743" cy="2038332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8" name="Arc 107"/>
          <p:cNvSpPr/>
          <p:nvPr/>
        </p:nvSpPr>
        <p:spPr>
          <a:xfrm rot="10598404">
            <a:off x="2642190" y="1994358"/>
            <a:ext cx="2748006" cy="1537936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767" y="8050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64784" y="18253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</p:spTree>
    <p:extLst>
      <p:ext uri="{BB962C8B-B14F-4D97-AF65-F5344CB8AC3E}">
        <p14:creationId xmlns:p14="http://schemas.microsoft.com/office/powerpoint/2010/main" val="390987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Arc 63"/>
          <p:cNvSpPr/>
          <p:nvPr/>
        </p:nvSpPr>
        <p:spPr>
          <a:xfrm rot="8716929">
            <a:off x="6702909" y="1824550"/>
            <a:ext cx="1752225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c 45"/>
          <p:cNvSpPr/>
          <p:nvPr/>
        </p:nvSpPr>
        <p:spPr>
          <a:xfrm rot="21007631">
            <a:off x="6484680" y="1615866"/>
            <a:ext cx="2882743" cy="2085836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7" name="Arc 46"/>
          <p:cNvSpPr/>
          <p:nvPr/>
        </p:nvSpPr>
        <p:spPr>
          <a:xfrm>
            <a:off x="6212104" y="1604509"/>
            <a:ext cx="3605664" cy="2581008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>
            <a:off x="6191915" y="1604509"/>
            <a:ext cx="3738148" cy="2987427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637993" y="1653562"/>
            <a:ext cx="5129162" cy="4589617"/>
          </a:xfrm>
          <a:prstGeom prst="arc">
            <a:avLst>
              <a:gd name="adj1" fmla="val 15048821"/>
              <a:gd name="adj2" fmla="val 838132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 rot="494797">
            <a:off x="5777052" y="1625062"/>
            <a:ext cx="4694052" cy="4066155"/>
          </a:xfrm>
          <a:prstGeom prst="arc">
            <a:avLst>
              <a:gd name="adj1" fmla="val 15048821"/>
              <a:gd name="adj2" fmla="val 762883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Arc 56"/>
          <p:cNvSpPr/>
          <p:nvPr/>
        </p:nvSpPr>
        <p:spPr>
          <a:xfrm rot="494797">
            <a:off x="5113354" y="1666853"/>
            <a:ext cx="6014484" cy="469156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Arc 57"/>
          <p:cNvSpPr/>
          <p:nvPr/>
        </p:nvSpPr>
        <p:spPr>
          <a:xfrm rot="12373619">
            <a:off x="4102195" y="1738532"/>
            <a:ext cx="7138148" cy="1783127"/>
          </a:xfrm>
          <a:prstGeom prst="arc">
            <a:avLst>
              <a:gd name="adj1" fmla="val 21157200"/>
              <a:gd name="adj2" fmla="val 302275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Arc 73"/>
          <p:cNvSpPr/>
          <p:nvPr/>
        </p:nvSpPr>
        <p:spPr>
          <a:xfrm rot="12373619">
            <a:off x="3116082" y="1580968"/>
            <a:ext cx="8174743" cy="2904427"/>
          </a:xfrm>
          <a:prstGeom prst="arc">
            <a:avLst>
              <a:gd name="adj1" fmla="val 20528989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Arc 74"/>
          <p:cNvSpPr/>
          <p:nvPr/>
        </p:nvSpPr>
        <p:spPr>
          <a:xfrm rot="21007631">
            <a:off x="6892493" y="2119716"/>
            <a:ext cx="2331356" cy="156130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Arc 75"/>
          <p:cNvSpPr/>
          <p:nvPr/>
        </p:nvSpPr>
        <p:spPr>
          <a:xfrm>
            <a:off x="6220548" y="2127769"/>
            <a:ext cx="3468884" cy="2051004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Arc 76"/>
          <p:cNvSpPr/>
          <p:nvPr/>
        </p:nvSpPr>
        <p:spPr>
          <a:xfrm>
            <a:off x="6174051" y="2094380"/>
            <a:ext cx="3643717" cy="2507849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Arc 77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8510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Arc 78"/>
          <p:cNvSpPr/>
          <p:nvPr/>
        </p:nvSpPr>
        <p:spPr>
          <a:xfrm rot="494797">
            <a:off x="5775124" y="2163716"/>
            <a:ext cx="4807480" cy="4077702"/>
          </a:xfrm>
          <a:prstGeom prst="arc">
            <a:avLst>
              <a:gd name="adj1" fmla="val 15048821"/>
              <a:gd name="adj2" fmla="val 869128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Arc 79"/>
          <p:cNvSpPr/>
          <p:nvPr/>
        </p:nvSpPr>
        <p:spPr>
          <a:xfrm rot="494797">
            <a:off x="5235846" y="2115680"/>
            <a:ext cx="5654177" cy="424737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Arc 80"/>
          <p:cNvSpPr/>
          <p:nvPr/>
        </p:nvSpPr>
        <p:spPr>
          <a:xfrm rot="16200000">
            <a:off x="4794476" y="-313958"/>
            <a:ext cx="2721137" cy="3855129"/>
          </a:xfrm>
          <a:prstGeom prst="arc">
            <a:avLst>
              <a:gd name="adj1" fmla="val 15019191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Arc 81"/>
          <p:cNvSpPr/>
          <p:nvPr/>
        </p:nvSpPr>
        <p:spPr>
          <a:xfrm rot="16200000">
            <a:off x="5016785" y="-90185"/>
            <a:ext cx="2654308" cy="3459511"/>
          </a:xfrm>
          <a:prstGeom prst="arc">
            <a:avLst>
              <a:gd name="adj1" fmla="val 16029969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Arc 83"/>
          <p:cNvSpPr/>
          <p:nvPr/>
        </p:nvSpPr>
        <p:spPr>
          <a:xfrm rot="2566316">
            <a:off x="5918180" y="3327585"/>
            <a:ext cx="2834660" cy="207351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Arc 84"/>
          <p:cNvSpPr/>
          <p:nvPr/>
        </p:nvSpPr>
        <p:spPr>
          <a:xfrm rot="2840187">
            <a:off x="5754092" y="3358874"/>
            <a:ext cx="2999707" cy="2461447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Arc 85"/>
          <p:cNvSpPr/>
          <p:nvPr/>
        </p:nvSpPr>
        <p:spPr>
          <a:xfrm rot="2840187">
            <a:off x="2907914" y="2135885"/>
            <a:ext cx="6415268" cy="3807463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Arc 86"/>
          <p:cNvSpPr/>
          <p:nvPr/>
        </p:nvSpPr>
        <p:spPr>
          <a:xfrm rot="15213211">
            <a:off x="3265221" y="2858793"/>
            <a:ext cx="1752225" cy="1033355"/>
          </a:xfrm>
          <a:prstGeom prst="arc">
            <a:avLst>
              <a:gd name="adj1" fmla="val 16200000"/>
              <a:gd name="adj2" fmla="val 458082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Arc 87"/>
          <p:cNvSpPr/>
          <p:nvPr/>
        </p:nvSpPr>
        <p:spPr>
          <a:xfrm rot="16200000">
            <a:off x="3029355" y="2421873"/>
            <a:ext cx="2313710" cy="1439894"/>
          </a:xfrm>
          <a:prstGeom prst="arc">
            <a:avLst>
              <a:gd name="adj1" fmla="val 1462990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Arc 88"/>
          <p:cNvSpPr/>
          <p:nvPr/>
        </p:nvSpPr>
        <p:spPr>
          <a:xfrm rot="2566316">
            <a:off x="5897336" y="3723118"/>
            <a:ext cx="2625882" cy="1617883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0" name="Arc 89"/>
          <p:cNvSpPr/>
          <p:nvPr/>
        </p:nvSpPr>
        <p:spPr>
          <a:xfrm rot="3176915">
            <a:off x="5260056" y="3715786"/>
            <a:ext cx="3464268" cy="2557196"/>
          </a:xfrm>
          <a:prstGeom prst="arc">
            <a:avLst>
              <a:gd name="adj1" fmla="val 16200000"/>
              <a:gd name="adj2" fmla="val 6990762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1" name="Arc 90"/>
          <p:cNvSpPr/>
          <p:nvPr/>
        </p:nvSpPr>
        <p:spPr>
          <a:xfrm rot="2840187">
            <a:off x="2824094" y="2490094"/>
            <a:ext cx="6415268" cy="3086773"/>
          </a:xfrm>
          <a:prstGeom prst="arc">
            <a:avLst>
              <a:gd name="adj1" fmla="val 18714671"/>
              <a:gd name="adj2" fmla="val 92344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2" name="Arc 91"/>
          <p:cNvSpPr/>
          <p:nvPr/>
        </p:nvSpPr>
        <p:spPr>
          <a:xfrm rot="15484284">
            <a:off x="2894468" y="2009062"/>
            <a:ext cx="2901212" cy="1452153"/>
          </a:xfrm>
          <a:prstGeom prst="arc">
            <a:avLst>
              <a:gd name="adj1" fmla="val 1497508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4" name="Arc 93"/>
          <p:cNvSpPr/>
          <p:nvPr/>
        </p:nvSpPr>
        <p:spPr>
          <a:xfrm rot="2566316">
            <a:off x="5803618" y="4075746"/>
            <a:ext cx="2292105" cy="1151696"/>
          </a:xfrm>
          <a:prstGeom prst="arc">
            <a:avLst>
              <a:gd name="adj1" fmla="val 18627489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5" name="Arc 94"/>
          <p:cNvSpPr/>
          <p:nvPr/>
        </p:nvSpPr>
        <p:spPr>
          <a:xfrm rot="2566316">
            <a:off x="5612532" y="4000589"/>
            <a:ext cx="2471556" cy="1560668"/>
          </a:xfrm>
          <a:prstGeom prst="arc">
            <a:avLst>
              <a:gd name="adj1" fmla="val 18627489"/>
              <a:gd name="adj2" fmla="val 636791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6" name="Arc 95"/>
          <p:cNvSpPr/>
          <p:nvPr/>
        </p:nvSpPr>
        <p:spPr>
          <a:xfrm rot="2566316">
            <a:off x="5323250" y="4027803"/>
            <a:ext cx="2845054" cy="2001825"/>
          </a:xfrm>
          <a:prstGeom prst="arc">
            <a:avLst>
              <a:gd name="adj1" fmla="val 17571181"/>
              <a:gd name="adj2" fmla="val 809697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7" name="Arc 96"/>
          <p:cNvSpPr/>
          <p:nvPr/>
        </p:nvSpPr>
        <p:spPr>
          <a:xfrm rot="2840187">
            <a:off x="2839861" y="2069284"/>
            <a:ext cx="6415268" cy="3992556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Arc 97"/>
          <p:cNvSpPr/>
          <p:nvPr/>
        </p:nvSpPr>
        <p:spPr>
          <a:xfrm rot="8622202">
            <a:off x="1412972" y="1928552"/>
            <a:ext cx="4475691" cy="4353138"/>
          </a:xfrm>
          <a:prstGeom prst="arc">
            <a:avLst>
              <a:gd name="adj1" fmla="val 14805370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Arc 98"/>
          <p:cNvSpPr/>
          <p:nvPr/>
        </p:nvSpPr>
        <p:spPr>
          <a:xfrm rot="8622202">
            <a:off x="930087" y="1539374"/>
            <a:ext cx="5202267" cy="4778905"/>
          </a:xfrm>
          <a:prstGeom prst="arc">
            <a:avLst>
              <a:gd name="adj1" fmla="val 14805370"/>
              <a:gd name="adj2" fmla="val 903094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Arc 99"/>
          <p:cNvSpPr/>
          <p:nvPr/>
        </p:nvSpPr>
        <p:spPr>
          <a:xfrm rot="9107366">
            <a:off x="2676229" y="2577059"/>
            <a:ext cx="2882743" cy="208583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1" name="Arc 100"/>
          <p:cNvSpPr/>
          <p:nvPr/>
        </p:nvSpPr>
        <p:spPr>
          <a:xfrm rot="9107366">
            <a:off x="2497663" y="2140126"/>
            <a:ext cx="2882743" cy="258197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3" name="Arc 102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Arc 103"/>
          <p:cNvSpPr/>
          <p:nvPr/>
        </p:nvSpPr>
        <p:spPr>
          <a:xfrm rot="9107366">
            <a:off x="2691763" y="2590163"/>
            <a:ext cx="2693151" cy="160124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5" name="Arc 104"/>
          <p:cNvSpPr/>
          <p:nvPr/>
        </p:nvSpPr>
        <p:spPr>
          <a:xfrm rot="9107366">
            <a:off x="2451454" y="2165501"/>
            <a:ext cx="2815371" cy="207335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7" name="Arc 106"/>
          <p:cNvSpPr/>
          <p:nvPr/>
        </p:nvSpPr>
        <p:spPr>
          <a:xfrm rot="10598404">
            <a:off x="2562546" y="1524043"/>
            <a:ext cx="2882743" cy="2038332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8" name="Arc 107"/>
          <p:cNvSpPr/>
          <p:nvPr/>
        </p:nvSpPr>
        <p:spPr>
          <a:xfrm rot="10598404">
            <a:off x="2642190" y="1994358"/>
            <a:ext cx="2748006" cy="1537936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</p:spTree>
    <p:extLst>
      <p:ext uri="{BB962C8B-B14F-4D97-AF65-F5344CB8AC3E}">
        <p14:creationId xmlns:p14="http://schemas.microsoft.com/office/powerpoint/2010/main" val="5999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C2AA823C17984C8ADF62093675D64B" ma:contentTypeVersion="11" ma:contentTypeDescription="Create a new document." ma:contentTypeScope="" ma:versionID="00813a1495b23b703064cbffcb462d85">
  <xsd:schema xmlns:xsd="http://www.w3.org/2001/XMLSchema" xmlns:xs="http://www.w3.org/2001/XMLSchema" xmlns:p="http://schemas.microsoft.com/office/2006/metadata/properties" xmlns:ns3="dfa74b7b-7cb8-4abf-8f1e-f63658358ce5" xmlns:ns4="b59e1c3a-d564-401c-a8a8-6e4a6ddbaa60" targetNamespace="http://schemas.microsoft.com/office/2006/metadata/properties" ma:root="true" ma:fieldsID="e22df67a5135e3ad97a3c82e601d703c" ns3:_="" ns4:_="">
    <xsd:import namespace="dfa74b7b-7cb8-4abf-8f1e-f63658358ce5"/>
    <xsd:import namespace="b59e1c3a-d564-401c-a8a8-6e4a6ddbaa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74b7b-7cb8-4abf-8f1e-f63658358c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1c3a-d564-401c-a8a8-6e4a6ddbaa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351FE-18CF-43AA-B885-475EEC9E056B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dfa74b7b-7cb8-4abf-8f1e-f63658358ce5"/>
    <ds:schemaRef ds:uri="http://schemas.microsoft.com/office/infopath/2007/PartnerControls"/>
    <ds:schemaRef ds:uri="b59e1c3a-d564-401c-a8a8-6e4a6ddbaa60"/>
  </ds:schemaRefs>
</ds:datastoreItem>
</file>

<file path=customXml/itemProps2.xml><?xml version="1.0" encoding="utf-8"?>
<ds:datastoreItem xmlns:ds="http://schemas.openxmlformats.org/officeDocument/2006/customXml" ds:itemID="{2297A4DD-AAA1-432E-99BD-B014CD18BC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D16A5D-E259-4CCD-9FB0-8B94F293B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a74b7b-7cb8-4abf-8f1e-f63658358ce5"/>
    <ds:schemaRef ds:uri="b59e1c3a-d564-401c-a8a8-6e4a6ddba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325</Words>
  <Application>Microsoft Office PowerPoint</Application>
  <PresentationFormat>Widescreen</PresentationFormat>
  <Paragraphs>325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Hendriks, Jurgens</dc:creator>
  <cp:lastModifiedBy>Hendriks, Jurgens</cp:lastModifiedBy>
  <cp:revision>29</cp:revision>
  <dcterms:created xsi:type="dcterms:W3CDTF">2019-09-27T06:47:32Z</dcterms:created>
  <dcterms:modified xsi:type="dcterms:W3CDTF">2019-10-20T18:03:57Z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F5056756@FNB.CO.ZA</vt:lpwstr>
  </property>
  <property fmtid="{D5CDD505-2E9C-101B-9397-08002B2CF9AE}" pid="5" name="MSIP_Label_216eec4e-c7b8-491d-b7d8-90a69632743d_SetDate">
    <vt:lpwstr>2019-09-27T08:23:55.2237383Z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63ddedea-698e-4c98-b793-f02e8da049b9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  <property fmtid="{D5CDD505-2E9C-101B-9397-08002B2CF9AE}" pid="11" name="ContentTypeId">
    <vt:lpwstr>0x01010055C2AA823C17984C8ADF62093675D64B</vt:lpwstr>
  </property>
</Properties>
</file>