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2325-159F-4373-B6C4-61F433D848B5}" type="datetimeFigureOut">
              <a:rPr lang="en-ZA" smtClean="0"/>
              <a:t>2019/10/20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DE96-6299-4091-8380-977A69691E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7698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2325-159F-4373-B6C4-61F433D848B5}" type="datetimeFigureOut">
              <a:rPr lang="en-ZA" smtClean="0"/>
              <a:t>2019/10/20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DE96-6299-4091-8380-977A69691E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0423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2325-159F-4373-B6C4-61F433D848B5}" type="datetimeFigureOut">
              <a:rPr lang="en-ZA" smtClean="0"/>
              <a:t>2019/10/20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DE96-6299-4091-8380-977A69691E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1275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2325-159F-4373-B6C4-61F433D848B5}" type="datetimeFigureOut">
              <a:rPr lang="en-ZA" smtClean="0"/>
              <a:t>2019/10/20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DE96-6299-4091-8380-977A69691E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5913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2325-159F-4373-B6C4-61F433D848B5}" type="datetimeFigureOut">
              <a:rPr lang="en-ZA" smtClean="0"/>
              <a:t>2019/10/20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DE96-6299-4091-8380-977A69691E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515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2325-159F-4373-B6C4-61F433D848B5}" type="datetimeFigureOut">
              <a:rPr lang="en-ZA" smtClean="0"/>
              <a:t>2019/10/20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DE96-6299-4091-8380-977A69691E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9623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2325-159F-4373-B6C4-61F433D848B5}" type="datetimeFigureOut">
              <a:rPr lang="en-ZA" smtClean="0"/>
              <a:t>2019/10/20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DE96-6299-4091-8380-977A69691E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1513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2325-159F-4373-B6C4-61F433D848B5}" type="datetimeFigureOut">
              <a:rPr lang="en-ZA" smtClean="0"/>
              <a:t>2019/10/20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DE96-6299-4091-8380-977A69691E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465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2325-159F-4373-B6C4-61F433D848B5}" type="datetimeFigureOut">
              <a:rPr lang="en-ZA" smtClean="0"/>
              <a:t>2019/10/20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DE96-6299-4091-8380-977A69691E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7549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2325-159F-4373-B6C4-61F433D848B5}" type="datetimeFigureOut">
              <a:rPr lang="en-ZA" smtClean="0"/>
              <a:t>2019/10/20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DE96-6299-4091-8380-977A69691E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4275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2325-159F-4373-B6C4-61F433D848B5}" type="datetimeFigureOut">
              <a:rPr lang="en-ZA" smtClean="0"/>
              <a:t>2019/10/20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DE96-6299-4091-8380-977A69691E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027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22325-159F-4373-B6C4-61F433D848B5}" type="datetimeFigureOut">
              <a:rPr lang="en-ZA" smtClean="0"/>
              <a:t>2019/10/20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EDE96-6299-4091-8380-977A69691E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2330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/>
          <p:cNvGrpSpPr/>
          <p:nvPr/>
        </p:nvGrpSpPr>
        <p:grpSpPr>
          <a:xfrm>
            <a:off x="2133806" y="67732"/>
            <a:ext cx="4841325" cy="6597764"/>
            <a:chOff x="2133806" y="67732"/>
            <a:chExt cx="4841325" cy="6597764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2463070" y="2766819"/>
              <a:ext cx="599797" cy="1199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342147" y="3966412"/>
              <a:ext cx="720720" cy="1199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062867" y="5166004"/>
              <a:ext cx="0" cy="1199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062867" y="5166004"/>
              <a:ext cx="1208653" cy="1199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03621" y="5166004"/>
              <a:ext cx="13678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3062867" y="3966412"/>
              <a:ext cx="1199593" cy="1199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062867" y="2766819"/>
              <a:ext cx="12086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271520" y="3966412"/>
              <a:ext cx="12027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614737" y="3966412"/>
              <a:ext cx="10604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271520" y="2766819"/>
              <a:ext cx="12027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614737" y="2766819"/>
              <a:ext cx="10604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062867" y="1567225"/>
              <a:ext cx="1199593" cy="1240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4259492" y="1629645"/>
              <a:ext cx="1199593" cy="1240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268341" y="430052"/>
              <a:ext cx="0" cy="1199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6375334" y="2507661"/>
              <a:ext cx="599797" cy="5997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1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2762969" y="2466921"/>
              <a:ext cx="599797" cy="5997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12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3962562" y="4866106"/>
              <a:ext cx="599797" cy="5997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9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3968443" y="1267328"/>
              <a:ext cx="599797" cy="5997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10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3968443" y="2466921"/>
              <a:ext cx="599797" cy="5997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7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2762969" y="4866106"/>
              <a:ext cx="599797" cy="5997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13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3962562" y="3666514"/>
              <a:ext cx="599797" cy="5997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4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3962562" y="6065699"/>
              <a:ext cx="599797" cy="5997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15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2762969" y="6065699"/>
              <a:ext cx="599797" cy="5997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14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2163172" y="3666514"/>
              <a:ext cx="599797" cy="5997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3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5175740" y="3666514"/>
              <a:ext cx="599797" cy="5997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6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6375333" y="3666514"/>
              <a:ext cx="599797" cy="5997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5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5175740" y="2466921"/>
              <a:ext cx="599797" cy="5997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2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5174395" y="1267327"/>
              <a:ext cx="599797" cy="5997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8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3971622" y="67732"/>
              <a:ext cx="599797" cy="5997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11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774192" y="2390273"/>
              <a:ext cx="601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1,2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773518" y="3644150"/>
              <a:ext cx="601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5, 6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561350" y="3644150"/>
              <a:ext cx="601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4, 6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625965" y="2448198"/>
              <a:ext cx="601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2, 7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417857" y="1892521"/>
              <a:ext cx="601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7, 8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587571" y="766619"/>
              <a:ext cx="7786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10, 11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985796" y="1907864"/>
              <a:ext cx="7792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10, 12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346725" y="2461758"/>
              <a:ext cx="6827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7, 12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179213" y="3147232"/>
              <a:ext cx="64051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3, 12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133806" y="4520433"/>
              <a:ext cx="77719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3, 13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121479" y="4188427"/>
              <a:ext cx="7786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4, 13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84798" y="4849207"/>
              <a:ext cx="79833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9, 13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181932" y="5572709"/>
              <a:ext cx="9112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13, 14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617659" y="5564688"/>
              <a:ext cx="9436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13, 15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/>
              <p:cNvSpPr txBox="1"/>
              <p:nvPr/>
            </p:nvSpPr>
            <p:spPr>
              <a:xfrm>
                <a:off x="0" y="67732"/>
                <a:ext cx="6405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ZA" dirty="0"/>
              </a:p>
            </p:txBody>
          </p:sp>
        </mc:Choice>
        <mc:Fallback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7732"/>
                <a:ext cx="64051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12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126839"/>
                <a:ext cx="6405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ZA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6839"/>
                <a:ext cx="64051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/>
          <p:cNvGrpSpPr/>
          <p:nvPr/>
        </p:nvGrpSpPr>
        <p:grpSpPr>
          <a:xfrm>
            <a:off x="396855" y="209744"/>
            <a:ext cx="6838787" cy="6292382"/>
            <a:chOff x="396855" y="209744"/>
            <a:chExt cx="6838787" cy="6292382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249680" y="3398520"/>
              <a:ext cx="0" cy="1356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249680" y="3398520"/>
              <a:ext cx="1417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788920" y="3398520"/>
              <a:ext cx="13411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667000" y="1965960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667000" y="670560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667000" y="1965960"/>
              <a:ext cx="13411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249680" y="4754880"/>
              <a:ext cx="1417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788920" y="4754880"/>
              <a:ext cx="1417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206240" y="4754880"/>
              <a:ext cx="1417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623560" y="4754880"/>
              <a:ext cx="1417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130040" y="4796825"/>
              <a:ext cx="1432560" cy="1432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447250" y="6152549"/>
              <a:ext cx="1417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675249" y="4933985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929642" y="3006358"/>
              <a:ext cx="699154" cy="6991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7, 12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929640" y="4404665"/>
              <a:ext cx="699154" cy="6991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3, 12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330216" y="3006358"/>
              <a:ext cx="699154" cy="6991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10, 12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325675" y="1608051"/>
              <a:ext cx="699154" cy="6991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2, 7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733064" y="3006356"/>
              <a:ext cx="699154" cy="6991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10, 11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733064" y="1608050"/>
              <a:ext cx="699154" cy="6991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1, 2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2325674" y="209744"/>
              <a:ext cx="699154" cy="6991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7, 8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2325673" y="4404665"/>
              <a:ext cx="699154" cy="6991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3, 13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2325672" y="5802972"/>
              <a:ext cx="699154" cy="6991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13, 14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3733064" y="4404663"/>
              <a:ext cx="699154" cy="6991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4, 13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5129097" y="4404663"/>
              <a:ext cx="699154" cy="6991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9, 13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6536488" y="4404662"/>
              <a:ext cx="699154" cy="6991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13, 15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5129096" y="5802972"/>
              <a:ext cx="699154" cy="6991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4, 6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6536488" y="5802972"/>
              <a:ext cx="699154" cy="6991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5, 6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34921" y="1033079"/>
              <a:ext cx="7786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2,8|7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03495" y="1568180"/>
              <a:ext cx="7786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1,7|2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451705" y="3122414"/>
              <a:ext cx="1065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7,10|12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96855" y="3901200"/>
              <a:ext cx="1065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3,7|12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49880" y="3123662"/>
              <a:ext cx="1065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11,12|10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462425" y="4520423"/>
              <a:ext cx="1065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12,13|3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781695" y="5297311"/>
              <a:ext cx="1065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3,14|3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79744" y="4479148"/>
              <a:ext cx="1065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3,4|13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97063" y="4463984"/>
              <a:ext cx="1065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4,9|13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008120" y="5427796"/>
              <a:ext cx="1065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6,13|4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85778" y="4479148"/>
              <a:ext cx="1065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9,15|13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649703" y="5875022"/>
              <a:ext cx="1065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4, 5|6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2248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69314" y="2750858"/>
            <a:ext cx="1103326" cy="950926"/>
            <a:chOff x="1655114" y="2689898"/>
            <a:chExt cx="1103326" cy="950926"/>
          </a:xfrm>
        </p:grpSpPr>
        <p:sp>
          <p:nvSpPr>
            <p:cNvPr id="4" name="Oval 3"/>
            <p:cNvSpPr/>
            <p:nvPr/>
          </p:nvSpPr>
          <p:spPr>
            <a:xfrm>
              <a:off x="1700834" y="2689898"/>
              <a:ext cx="950926" cy="9509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1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55114" y="2980695"/>
              <a:ext cx="110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11,11|13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69314" y="1799932"/>
            <a:ext cx="1103326" cy="950926"/>
            <a:chOff x="1655114" y="2689898"/>
            <a:chExt cx="1103326" cy="950926"/>
          </a:xfrm>
        </p:grpSpPr>
        <p:sp>
          <p:nvSpPr>
            <p:cNvPr id="8" name="Oval 7"/>
            <p:cNvSpPr/>
            <p:nvPr/>
          </p:nvSpPr>
          <p:spPr>
            <a:xfrm>
              <a:off x="1700834" y="2689898"/>
              <a:ext cx="950926" cy="9509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1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55114" y="2980695"/>
              <a:ext cx="110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11,11|13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69314" y="849006"/>
            <a:ext cx="1103326" cy="950926"/>
            <a:chOff x="1655114" y="2689898"/>
            <a:chExt cx="1103326" cy="950926"/>
          </a:xfrm>
        </p:grpSpPr>
        <p:sp>
          <p:nvSpPr>
            <p:cNvPr id="11" name="Oval 10"/>
            <p:cNvSpPr/>
            <p:nvPr/>
          </p:nvSpPr>
          <p:spPr>
            <a:xfrm>
              <a:off x="1700834" y="2689898"/>
              <a:ext cx="950926" cy="9509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1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55114" y="2980695"/>
              <a:ext cx="110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11,11|13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86406" y="2750858"/>
            <a:ext cx="1103326" cy="950926"/>
            <a:chOff x="1655114" y="2689898"/>
            <a:chExt cx="1103326" cy="950926"/>
          </a:xfrm>
        </p:grpSpPr>
        <p:sp>
          <p:nvSpPr>
            <p:cNvPr id="14" name="Oval 13"/>
            <p:cNvSpPr/>
            <p:nvPr/>
          </p:nvSpPr>
          <p:spPr>
            <a:xfrm>
              <a:off x="1700834" y="2689898"/>
              <a:ext cx="950926" cy="9509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1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55114" y="2980695"/>
              <a:ext cx="110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11,11|13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16886" y="849006"/>
            <a:ext cx="1103326" cy="950926"/>
            <a:chOff x="1655114" y="2689898"/>
            <a:chExt cx="1103326" cy="950926"/>
          </a:xfrm>
        </p:grpSpPr>
        <p:sp>
          <p:nvSpPr>
            <p:cNvPr id="17" name="Oval 16"/>
            <p:cNvSpPr/>
            <p:nvPr/>
          </p:nvSpPr>
          <p:spPr>
            <a:xfrm>
              <a:off x="1700834" y="2689898"/>
              <a:ext cx="950926" cy="9509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55114" y="2980695"/>
              <a:ext cx="110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11,11|13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49218" y="2750858"/>
            <a:ext cx="1103326" cy="950926"/>
            <a:chOff x="1655114" y="2689898"/>
            <a:chExt cx="1103326" cy="950926"/>
          </a:xfrm>
        </p:grpSpPr>
        <p:sp>
          <p:nvSpPr>
            <p:cNvPr id="20" name="Oval 19"/>
            <p:cNvSpPr/>
            <p:nvPr/>
          </p:nvSpPr>
          <p:spPr>
            <a:xfrm>
              <a:off x="1700834" y="2689898"/>
              <a:ext cx="950926" cy="9509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55114" y="2980695"/>
              <a:ext cx="110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11,11|13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916886" y="4637546"/>
            <a:ext cx="1103326" cy="950926"/>
            <a:chOff x="1655114" y="2689898"/>
            <a:chExt cx="1103326" cy="950926"/>
          </a:xfrm>
        </p:grpSpPr>
        <p:sp>
          <p:nvSpPr>
            <p:cNvPr id="23" name="Oval 22"/>
            <p:cNvSpPr/>
            <p:nvPr/>
          </p:nvSpPr>
          <p:spPr>
            <a:xfrm>
              <a:off x="1700834" y="2689898"/>
              <a:ext cx="950926" cy="9509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55114" y="2980695"/>
              <a:ext cx="110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11,11|13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751070" y="2750858"/>
            <a:ext cx="1103326" cy="950926"/>
            <a:chOff x="1655114" y="2689898"/>
            <a:chExt cx="1103326" cy="950926"/>
          </a:xfrm>
        </p:grpSpPr>
        <p:sp>
          <p:nvSpPr>
            <p:cNvPr id="26" name="Oval 25"/>
            <p:cNvSpPr/>
            <p:nvPr/>
          </p:nvSpPr>
          <p:spPr>
            <a:xfrm>
              <a:off x="1700834" y="2689898"/>
              <a:ext cx="950926" cy="9509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1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55114" y="2980695"/>
              <a:ext cx="110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11,11|13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591962" y="2750858"/>
            <a:ext cx="1103326" cy="950926"/>
            <a:chOff x="1655114" y="2689898"/>
            <a:chExt cx="1103326" cy="950926"/>
          </a:xfrm>
        </p:grpSpPr>
        <p:sp>
          <p:nvSpPr>
            <p:cNvPr id="29" name="Oval 28"/>
            <p:cNvSpPr/>
            <p:nvPr/>
          </p:nvSpPr>
          <p:spPr>
            <a:xfrm>
              <a:off x="1700834" y="2689898"/>
              <a:ext cx="950926" cy="9509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1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55114" y="2980695"/>
              <a:ext cx="110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11,11|13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568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211452" y="135100"/>
            <a:ext cx="6211478" cy="5715194"/>
            <a:chOff x="396855" y="209744"/>
            <a:chExt cx="6838787" cy="6292382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249680" y="3398520"/>
              <a:ext cx="0" cy="1356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249680" y="3398520"/>
              <a:ext cx="1417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788920" y="3398520"/>
              <a:ext cx="13411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667000" y="1965960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667000" y="670560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667000" y="1965960"/>
              <a:ext cx="13411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249680" y="4754880"/>
              <a:ext cx="1417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788920" y="4754880"/>
              <a:ext cx="1417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206240" y="4754880"/>
              <a:ext cx="1417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623560" y="4754880"/>
              <a:ext cx="1417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130040" y="4796825"/>
              <a:ext cx="1432560" cy="1432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447250" y="6152549"/>
              <a:ext cx="1417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675249" y="4933985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929642" y="3006358"/>
              <a:ext cx="699154" cy="6991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7, 12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929640" y="4404665"/>
              <a:ext cx="699154" cy="6991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3, 12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2330216" y="3006358"/>
              <a:ext cx="699154" cy="6991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10, 12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2325675" y="1608051"/>
              <a:ext cx="699154" cy="6991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2, 7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3733064" y="3006356"/>
              <a:ext cx="699154" cy="6991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10, 11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3733064" y="1608050"/>
              <a:ext cx="699154" cy="6991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1, 2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2325674" y="209744"/>
              <a:ext cx="699154" cy="6991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7, 8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2325673" y="4404665"/>
              <a:ext cx="699154" cy="6991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3, 13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2325672" y="5802972"/>
              <a:ext cx="699154" cy="6991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13, 14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3733064" y="4404663"/>
              <a:ext cx="699154" cy="6991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4, 13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5129097" y="4404663"/>
              <a:ext cx="699154" cy="6991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9, 13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6536488" y="4404662"/>
              <a:ext cx="699154" cy="6991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13, 15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5129096" y="5802972"/>
              <a:ext cx="699154" cy="6991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4, 6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6536488" y="5802972"/>
              <a:ext cx="699154" cy="6991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5, 6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34921" y="1033079"/>
              <a:ext cx="7786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2,8|7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03495" y="1568180"/>
              <a:ext cx="7786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1,7|2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51705" y="3122414"/>
              <a:ext cx="1065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7,10|12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6855" y="3901200"/>
              <a:ext cx="1065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3,7|12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49880" y="3123662"/>
              <a:ext cx="1065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11,12|10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62425" y="4520423"/>
              <a:ext cx="1065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12,13|3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781695" y="5297311"/>
              <a:ext cx="1065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3,14|3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79744" y="4479148"/>
              <a:ext cx="1065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3,4|13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97063" y="4463984"/>
              <a:ext cx="1065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4,9|13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08120" y="5427796"/>
              <a:ext cx="1065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6,13|4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85778" y="4479148"/>
              <a:ext cx="1065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9,15|13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649703" y="5875022"/>
              <a:ext cx="1065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4, 5|6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3982" y="135100"/>
            <a:ext cx="4397240" cy="5992564"/>
            <a:chOff x="2133806" y="67732"/>
            <a:chExt cx="4841325" cy="6597764"/>
          </a:xfrm>
        </p:grpSpPr>
        <p:cxnSp>
          <p:nvCxnSpPr>
            <p:cNvPr id="49" name="Straight Connector 48"/>
            <p:cNvCxnSpPr/>
            <p:nvPr/>
          </p:nvCxnSpPr>
          <p:spPr>
            <a:xfrm flipV="1">
              <a:off x="2463070" y="2766819"/>
              <a:ext cx="599797" cy="1199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342147" y="3966412"/>
              <a:ext cx="720720" cy="1199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062867" y="5166004"/>
              <a:ext cx="0" cy="1199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062867" y="5166004"/>
              <a:ext cx="1208653" cy="1199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2903621" y="5166004"/>
              <a:ext cx="13678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3062867" y="3966412"/>
              <a:ext cx="1199593" cy="1199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062867" y="2766819"/>
              <a:ext cx="12086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271520" y="3966412"/>
              <a:ext cx="12027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5614737" y="3966412"/>
              <a:ext cx="10604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271520" y="2766819"/>
              <a:ext cx="12027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14737" y="2766819"/>
              <a:ext cx="10604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3062867" y="1567225"/>
              <a:ext cx="1199593" cy="1240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4259492" y="1629645"/>
              <a:ext cx="1199593" cy="1240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268341" y="430052"/>
              <a:ext cx="0" cy="1199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6375334" y="2507661"/>
              <a:ext cx="599797" cy="5997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1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2762969" y="2466921"/>
              <a:ext cx="599797" cy="5997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12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3962562" y="4866106"/>
              <a:ext cx="599797" cy="5997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9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3968443" y="1267328"/>
              <a:ext cx="599797" cy="5997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10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3968443" y="2466921"/>
              <a:ext cx="599797" cy="5997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7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2762969" y="4866106"/>
              <a:ext cx="599797" cy="5997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13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3962562" y="3666514"/>
              <a:ext cx="599797" cy="5997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4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3962562" y="6065699"/>
              <a:ext cx="599797" cy="5997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15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2762969" y="6065699"/>
              <a:ext cx="599797" cy="5997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14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2163172" y="3666514"/>
              <a:ext cx="599797" cy="5997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3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5175740" y="3666514"/>
              <a:ext cx="599797" cy="5997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6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6375333" y="3666514"/>
              <a:ext cx="599797" cy="5997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5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5175740" y="2466921"/>
              <a:ext cx="599797" cy="5997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2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5174395" y="1267327"/>
              <a:ext cx="599797" cy="5997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8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3971622" y="67732"/>
              <a:ext cx="599797" cy="5997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900" dirty="0"/>
                <a:t>11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774192" y="2390273"/>
              <a:ext cx="601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1,2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773518" y="3644150"/>
              <a:ext cx="601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5, 6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561350" y="3644150"/>
              <a:ext cx="601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4, 6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625965" y="2448198"/>
              <a:ext cx="601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2, 7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417857" y="1892521"/>
              <a:ext cx="601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7, 8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587571" y="766619"/>
              <a:ext cx="7786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10, 11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985796" y="1907864"/>
              <a:ext cx="7792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10, 12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346725" y="2461758"/>
              <a:ext cx="6827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7, 12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179213" y="3147232"/>
              <a:ext cx="64051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3, 12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133806" y="4520433"/>
              <a:ext cx="77719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3, 13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121479" y="4188427"/>
              <a:ext cx="7786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4, 13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84798" y="4849207"/>
              <a:ext cx="79833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9, 13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81932" y="5572709"/>
              <a:ext cx="9112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13, 14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617659" y="5564688"/>
              <a:ext cx="9436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13, 15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/>
              <p:cNvSpPr txBox="1"/>
              <p:nvPr/>
            </p:nvSpPr>
            <p:spPr>
              <a:xfrm>
                <a:off x="2037917" y="6400051"/>
                <a:ext cx="7072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Z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ZA" sz="900" b="0" dirty="0"/>
              </a:p>
            </p:txBody>
          </p:sp>
        </mc:Choice>
        <mc:Fallback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917" y="6400051"/>
                <a:ext cx="707210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/>
              <p:cNvSpPr txBox="1"/>
              <p:nvPr/>
            </p:nvSpPr>
            <p:spPr>
              <a:xfrm>
                <a:off x="8205543" y="6403900"/>
                <a:ext cx="7072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ZA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ZA" sz="900" b="0" dirty="0"/>
              </a:p>
            </p:txBody>
          </p:sp>
        </mc:Choice>
        <mc:Fallback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543" y="6403900"/>
                <a:ext cx="70721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300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251</Words>
  <Application>Microsoft Office PowerPoint</Application>
  <PresentationFormat>Widescreen</PresentationFormat>
  <Paragraphs>123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Hendriks, Jurgens</dc:creator>
  <cp:lastModifiedBy>Hendriks, Jurgens</cp:lastModifiedBy>
  <cp:revision>8</cp:revision>
  <dcterms:created xsi:type="dcterms:W3CDTF">2019-10-20T08:58:09Z</dcterms:created>
  <dcterms:modified xsi:type="dcterms:W3CDTF">2019-10-20T18:04:15Z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16eec4e-c7b8-491d-b7d8-90a69632743d_Enabled">
    <vt:lpwstr>True</vt:lpwstr>
  </property>
  <property fmtid="{D5CDD505-2E9C-101B-9397-08002B2CF9AE}" pid="3" name="MSIP_Label_216eec4e-c7b8-491d-b7d8-90a69632743d_SiteId">
    <vt:lpwstr>4032514a-830a-4f20-9539-81bbc35b3cd9</vt:lpwstr>
  </property>
  <property fmtid="{D5CDD505-2E9C-101B-9397-08002B2CF9AE}" pid="4" name="MSIP_Label_216eec4e-c7b8-491d-b7d8-90a69632743d_Owner">
    <vt:lpwstr>F5056756@FNB.CO.ZA</vt:lpwstr>
  </property>
  <property fmtid="{D5CDD505-2E9C-101B-9397-08002B2CF9AE}" pid="5" name="MSIP_Label_216eec4e-c7b8-491d-b7d8-90a69632743d_SetDate">
    <vt:lpwstr>2019-10-20T09:17:06.5767564Z</vt:lpwstr>
  </property>
  <property fmtid="{D5CDD505-2E9C-101B-9397-08002B2CF9AE}" pid="6" name="MSIP_Label_216eec4e-c7b8-491d-b7d8-90a69632743d_Name">
    <vt:lpwstr>Confidential</vt:lpwstr>
  </property>
  <property fmtid="{D5CDD505-2E9C-101B-9397-08002B2CF9AE}" pid="7" name="MSIP_Label_216eec4e-c7b8-491d-b7d8-90a69632743d_Application">
    <vt:lpwstr>Microsoft Azure Information Protection</vt:lpwstr>
  </property>
  <property fmtid="{D5CDD505-2E9C-101B-9397-08002B2CF9AE}" pid="8" name="MSIP_Label_216eec4e-c7b8-491d-b7d8-90a69632743d_ActionId">
    <vt:lpwstr>973dccb8-0562-455c-9abe-e98572d25d36</vt:lpwstr>
  </property>
  <property fmtid="{D5CDD505-2E9C-101B-9397-08002B2CF9AE}" pid="9" name="MSIP_Label_216eec4e-c7b8-491d-b7d8-90a69632743d_Extended_MSFT_Method">
    <vt:lpwstr>Automatic</vt:lpwstr>
  </property>
  <property fmtid="{D5CDD505-2E9C-101B-9397-08002B2CF9AE}" pid="10" name="Sensitivity">
    <vt:lpwstr>Confidential</vt:lpwstr>
  </property>
</Properties>
</file>