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5225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1426" y="2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14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9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4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67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61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03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58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56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8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7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63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DC25-B1E4-45A0-96D8-F98ADA48E297}" type="datetimeFigureOut">
              <a:rPr lang="en-ZA" smtClean="0"/>
              <a:t>2019/09/27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255C-AC96-46F3-BB8A-EDE91828C6C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26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Arc 61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89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4" name="Group 3"/>
          <p:cNvGrpSpPr/>
          <p:nvPr/>
        </p:nvGrpSpPr>
        <p:grpSpPr>
          <a:xfrm rot="5374411">
            <a:off x="4493048" y="2520063"/>
            <a:ext cx="2502054" cy="2502055"/>
            <a:chOff x="4379581" y="2184399"/>
            <a:chExt cx="2502054" cy="2502055"/>
          </a:xfrm>
        </p:grpSpPr>
        <p:sp>
          <p:nvSpPr>
            <p:cNvPr id="5" name="Rectangle 4"/>
            <p:cNvSpPr/>
            <p:nvPr/>
          </p:nvSpPr>
          <p:spPr>
            <a:xfrm>
              <a:off x="4379582" y="2184400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/>
            <p:cNvSpPr/>
            <p:nvPr/>
          </p:nvSpPr>
          <p:spPr>
            <a:xfrm rot="27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/>
            <p:cNvSpPr/>
            <p:nvPr/>
          </p:nvSpPr>
          <p:spPr>
            <a:xfrm rot="45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 rot="1800000">
              <a:off x="4379582" y="2184399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/>
            <p:cNvSpPr/>
            <p:nvPr/>
          </p:nvSpPr>
          <p:spPr>
            <a:xfrm rot="900000">
              <a:off x="4379581" y="2184399"/>
              <a:ext cx="2502053" cy="250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/>
            <p:cNvSpPr/>
            <p:nvPr/>
          </p:nvSpPr>
          <p:spPr>
            <a:xfrm rot="3600000">
              <a:off x="4379581" y="2184400"/>
              <a:ext cx="2502054" cy="2502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0950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64" name="Arc 63"/>
          <p:cNvSpPr/>
          <p:nvPr/>
        </p:nvSpPr>
        <p:spPr>
          <a:xfrm rot="9195098">
            <a:off x="6696635" y="1795484"/>
            <a:ext cx="1894688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504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21784" y="1495776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South </a:t>
            </a:r>
          </a:p>
          <a:p>
            <a:r>
              <a:rPr lang="en-ZA" dirty="0"/>
              <a:t>Africa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5657" y="14957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5657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798" y="547445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Arc 61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Arc 63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0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109" name="Arc 10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Arc 109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TextBox 110"/>
          <p:cNvSpPr txBox="1"/>
          <p:nvPr/>
        </p:nvSpPr>
        <p:spPr>
          <a:xfrm>
            <a:off x="73764" y="6837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248743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926" y="5766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93" name="Arc 92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23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28" y="57661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328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3" name="Arc 102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9475" y="39274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396886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2" name="Arc 91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156772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767" y="8050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64784" y="18253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</p:spTree>
    <p:extLst>
      <p:ext uri="{BB962C8B-B14F-4D97-AF65-F5344CB8AC3E}">
        <p14:creationId xmlns:p14="http://schemas.microsoft.com/office/powerpoint/2010/main" val="390987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822757" y="345311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7642852" y="3919884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7317421" y="434265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6427483" y="484717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5917230" y="4914185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7" name="Oval 36"/>
          <p:cNvSpPr/>
          <p:nvPr/>
        </p:nvSpPr>
        <p:spPr>
          <a:xfrm>
            <a:off x="7855662" y="247677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7329249" y="1520728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0" name="Oval 39"/>
          <p:cNvSpPr/>
          <p:nvPr/>
        </p:nvSpPr>
        <p:spPr>
          <a:xfrm>
            <a:off x="4534862" y="4331311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1" name="Oval 40"/>
          <p:cNvSpPr/>
          <p:nvPr/>
        </p:nvSpPr>
        <p:spPr>
          <a:xfrm>
            <a:off x="4217449" y="391562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2" name="Oval 41"/>
          <p:cNvSpPr/>
          <p:nvPr/>
        </p:nvSpPr>
        <p:spPr>
          <a:xfrm>
            <a:off x="4017581" y="3398260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43" name="Oval 42"/>
          <p:cNvSpPr/>
          <p:nvPr/>
        </p:nvSpPr>
        <p:spPr>
          <a:xfrm>
            <a:off x="4019140" y="243060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4227480" y="1954177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45" name="Oval 44"/>
          <p:cNvSpPr/>
          <p:nvPr/>
        </p:nvSpPr>
        <p:spPr>
          <a:xfrm>
            <a:off x="4508715" y="1538899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59" name="Arc 58"/>
          <p:cNvSpPr/>
          <p:nvPr/>
        </p:nvSpPr>
        <p:spPr>
          <a:xfrm rot="8716929">
            <a:off x="6851231" y="1783753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Arc 59"/>
          <p:cNvSpPr/>
          <p:nvPr/>
        </p:nvSpPr>
        <p:spPr>
          <a:xfrm rot="12696472">
            <a:off x="6981510" y="3534452"/>
            <a:ext cx="1293785" cy="93678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Arc 60"/>
          <p:cNvSpPr/>
          <p:nvPr/>
        </p:nvSpPr>
        <p:spPr>
          <a:xfrm rot="15930448">
            <a:off x="5644411" y="4670900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Arc 62"/>
          <p:cNvSpPr/>
          <p:nvPr/>
        </p:nvSpPr>
        <p:spPr>
          <a:xfrm rot="1466316">
            <a:off x="3778943" y="2177438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Arc 63"/>
          <p:cNvSpPr/>
          <p:nvPr/>
        </p:nvSpPr>
        <p:spPr>
          <a:xfrm rot="8716929">
            <a:off x="6702909" y="1824550"/>
            <a:ext cx="1752225" cy="103335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Arc 65"/>
          <p:cNvSpPr/>
          <p:nvPr/>
        </p:nvSpPr>
        <p:spPr>
          <a:xfrm rot="13013538">
            <a:off x="7218146" y="3703935"/>
            <a:ext cx="1396229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c 66"/>
          <p:cNvSpPr/>
          <p:nvPr/>
        </p:nvSpPr>
        <p:spPr>
          <a:xfrm rot="13013538">
            <a:off x="6897735" y="4009138"/>
            <a:ext cx="1321047" cy="45936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Arc 67"/>
          <p:cNvSpPr/>
          <p:nvPr/>
        </p:nvSpPr>
        <p:spPr>
          <a:xfrm rot="16200000">
            <a:off x="5307634" y="4321979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Arc 68"/>
          <p:cNvSpPr/>
          <p:nvPr/>
        </p:nvSpPr>
        <p:spPr>
          <a:xfrm rot="16200000">
            <a:off x="5072719" y="4720066"/>
            <a:ext cx="1576279" cy="513420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Arc 69"/>
          <p:cNvSpPr/>
          <p:nvPr/>
        </p:nvSpPr>
        <p:spPr>
          <a:xfrm rot="19667750">
            <a:off x="3737961" y="3526691"/>
            <a:ext cx="1607345" cy="100019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Arc 70"/>
          <p:cNvSpPr/>
          <p:nvPr/>
        </p:nvSpPr>
        <p:spPr>
          <a:xfrm rot="20177164">
            <a:off x="3690584" y="3555775"/>
            <a:ext cx="1424428" cy="454672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Arc 71"/>
          <p:cNvSpPr/>
          <p:nvPr/>
        </p:nvSpPr>
        <p:spPr>
          <a:xfrm rot="2359356">
            <a:off x="3945603" y="1762461"/>
            <a:ext cx="1589244" cy="446478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Arc 72"/>
          <p:cNvSpPr/>
          <p:nvPr/>
        </p:nvSpPr>
        <p:spPr>
          <a:xfrm rot="2011933">
            <a:off x="3775598" y="1749704"/>
            <a:ext cx="1696363" cy="957915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c 45"/>
          <p:cNvSpPr/>
          <p:nvPr/>
        </p:nvSpPr>
        <p:spPr>
          <a:xfrm rot="21007631">
            <a:off x="6484680" y="1615866"/>
            <a:ext cx="2882743" cy="2085836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Arc 46"/>
          <p:cNvSpPr/>
          <p:nvPr/>
        </p:nvSpPr>
        <p:spPr>
          <a:xfrm>
            <a:off x="6212104" y="1604509"/>
            <a:ext cx="3605664" cy="2581008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Arc 52"/>
          <p:cNvSpPr/>
          <p:nvPr/>
        </p:nvSpPr>
        <p:spPr>
          <a:xfrm>
            <a:off x="6191915" y="1604509"/>
            <a:ext cx="3738148" cy="2987427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Arc 53"/>
          <p:cNvSpPr/>
          <p:nvPr/>
        </p:nvSpPr>
        <p:spPr>
          <a:xfrm rot="494797">
            <a:off x="5637993" y="1653562"/>
            <a:ext cx="5129162" cy="4589617"/>
          </a:xfrm>
          <a:prstGeom prst="arc">
            <a:avLst>
              <a:gd name="adj1" fmla="val 15048821"/>
              <a:gd name="adj2" fmla="val 838132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c 55"/>
          <p:cNvSpPr/>
          <p:nvPr/>
        </p:nvSpPr>
        <p:spPr>
          <a:xfrm rot="494797">
            <a:off x="5777052" y="1625062"/>
            <a:ext cx="4694052" cy="4066155"/>
          </a:xfrm>
          <a:prstGeom prst="arc">
            <a:avLst>
              <a:gd name="adj1" fmla="val 15048821"/>
              <a:gd name="adj2" fmla="val 762883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c 56"/>
          <p:cNvSpPr/>
          <p:nvPr/>
        </p:nvSpPr>
        <p:spPr>
          <a:xfrm rot="494797">
            <a:off x="5113354" y="1666853"/>
            <a:ext cx="6014484" cy="469156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Arc 57"/>
          <p:cNvSpPr/>
          <p:nvPr/>
        </p:nvSpPr>
        <p:spPr>
          <a:xfrm rot="12373619">
            <a:off x="4102195" y="1738532"/>
            <a:ext cx="7138148" cy="1783127"/>
          </a:xfrm>
          <a:prstGeom prst="arc">
            <a:avLst>
              <a:gd name="adj1" fmla="val 21157200"/>
              <a:gd name="adj2" fmla="val 302275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Arc 73"/>
          <p:cNvSpPr/>
          <p:nvPr/>
        </p:nvSpPr>
        <p:spPr>
          <a:xfrm rot="12373619">
            <a:off x="3116082" y="1580968"/>
            <a:ext cx="8174743" cy="2904427"/>
          </a:xfrm>
          <a:prstGeom prst="arc">
            <a:avLst>
              <a:gd name="adj1" fmla="val 20528989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Arc 74"/>
          <p:cNvSpPr/>
          <p:nvPr/>
        </p:nvSpPr>
        <p:spPr>
          <a:xfrm rot="21007631">
            <a:off x="6892493" y="2119716"/>
            <a:ext cx="2331356" cy="156130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Arc 75"/>
          <p:cNvSpPr/>
          <p:nvPr/>
        </p:nvSpPr>
        <p:spPr>
          <a:xfrm>
            <a:off x="6220548" y="2127769"/>
            <a:ext cx="3468884" cy="2051004"/>
          </a:xfrm>
          <a:prstGeom prst="arc">
            <a:avLst>
              <a:gd name="adj1" fmla="val 16227787"/>
              <a:gd name="adj2" fmla="val 5717327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Arc 76"/>
          <p:cNvSpPr/>
          <p:nvPr/>
        </p:nvSpPr>
        <p:spPr>
          <a:xfrm>
            <a:off x="6174051" y="2094380"/>
            <a:ext cx="3643717" cy="2507849"/>
          </a:xfrm>
          <a:prstGeom prst="arc">
            <a:avLst>
              <a:gd name="adj1" fmla="val 15457930"/>
              <a:gd name="adj2" fmla="val 6416021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Arc 77"/>
          <p:cNvSpPr/>
          <p:nvPr/>
        </p:nvSpPr>
        <p:spPr>
          <a:xfrm rot="494797">
            <a:off x="5807252" y="2146063"/>
            <a:ext cx="4520843" cy="3550244"/>
          </a:xfrm>
          <a:prstGeom prst="arc">
            <a:avLst>
              <a:gd name="adj1" fmla="val 15048821"/>
              <a:gd name="adj2" fmla="val 78510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Arc 78"/>
          <p:cNvSpPr/>
          <p:nvPr/>
        </p:nvSpPr>
        <p:spPr>
          <a:xfrm rot="494797">
            <a:off x="5775124" y="2163716"/>
            <a:ext cx="4807480" cy="4077702"/>
          </a:xfrm>
          <a:prstGeom prst="arc">
            <a:avLst>
              <a:gd name="adj1" fmla="val 15048821"/>
              <a:gd name="adj2" fmla="val 869128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Arc 79"/>
          <p:cNvSpPr/>
          <p:nvPr/>
        </p:nvSpPr>
        <p:spPr>
          <a:xfrm rot="494797">
            <a:off x="5235846" y="2115680"/>
            <a:ext cx="5654177" cy="4247377"/>
          </a:xfrm>
          <a:prstGeom prst="arc">
            <a:avLst>
              <a:gd name="adj1" fmla="val 15306621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Arc 80"/>
          <p:cNvSpPr/>
          <p:nvPr/>
        </p:nvSpPr>
        <p:spPr>
          <a:xfrm rot="16200000">
            <a:off x="4794476" y="-313958"/>
            <a:ext cx="2721137" cy="3855129"/>
          </a:xfrm>
          <a:prstGeom prst="arc">
            <a:avLst>
              <a:gd name="adj1" fmla="val 15019191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Arc 81"/>
          <p:cNvSpPr/>
          <p:nvPr/>
        </p:nvSpPr>
        <p:spPr>
          <a:xfrm rot="16200000">
            <a:off x="5016785" y="-90185"/>
            <a:ext cx="2654308" cy="3459511"/>
          </a:xfrm>
          <a:prstGeom prst="arc">
            <a:avLst>
              <a:gd name="adj1" fmla="val 16029969"/>
              <a:gd name="adj2" fmla="val 638810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Arc 83"/>
          <p:cNvSpPr/>
          <p:nvPr/>
        </p:nvSpPr>
        <p:spPr>
          <a:xfrm rot="2566316">
            <a:off x="5918180" y="3327585"/>
            <a:ext cx="2834660" cy="2073515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5" name="Arc 84"/>
          <p:cNvSpPr/>
          <p:nvPr/>
        </p:nvSpPr>
        <p:spPr>
          <a:xfrm rot="2840187">
            <a:off x="5754092" y="3358874"/>
            <a:ext cx="2999707" cy="2461447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6" name="Arc 85"/>
          <p:cNvSpPr/>
          <p:nvPr/>
        </p:nvSpPr>
        <p:spPr>
          <a:xfrm rot="2840187">
            <a:off x="2907914" y="2135885"/>
            <a:ext cx="6415268" cy="3807463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7" name="Arc 86"/>
          <p:cNvSpPr/>
          <p:nvPr/>
        </p:nvSpPr>
        <p:spPr>
          <a:xfrm rot="15213211">
            <a:off x="3265221" y="2858793"/>
            <a:ext cx="1752225" cy="1033355"/>
          </a:xfrm>
          <a:prstGeom prst="arc">
            <a:avLst>
              <a:gd name="adj1" fmla="val 16200000"/>
              <a:gd name="adj2" fmla="val 45808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Arc 87"/>
          <p:cNvSpPr/>
          <p:nvPr/>
        </p:nvSpPr>
        <p:spPr>
          <a:xfrm rot="16200000">
            <a:off x="3029355" y="2421873"/>
            <a:ext cx="2313710" cy="1439894"/>
          </a:xfrm>
          <a:prstGeom prst="arc">
            <a:avLst>
              <a:gd name="adj1" fmla="val 1462990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Arc 88"/>
          <p:cNvSpPr/>
          <p:nvPr/>
        </p:nvSpPr>
        <p:spPr>
          <a:xfrm rot="2566316">
            <a:off x="5897336" y="3723118"/>
            <a:ext cx="2625882" cy="1617883"/>
          </a:xfrm>
          <a:prstGeom prst="arc">
            <a:avLst>
              <a:gd name="adj1" fmla="val 16200000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0" name="Arc 89"/>
          <p:cNvSpPr/>
          <p:nvPr/>
        </p:nvSpPr>
        <p:spPr>
          <a:xfrm rot="3176915">
            <a:off x="5260056" y="3715786"/>
            <a:ext cx="3464268" cy="2557196"/>
          </a:xfrm>
          <a:prstGeom prst="arc">
            <a:avLst>
              <a:gd name="adj1" fmla="val 16200000"/>
              <a:gd name="adj2" fmla="val 6990762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1" name="Arc 90"/>
          <p:cNvSpPr/>
          <p:nvPr/>
        </p:nvSpPr>
        <p:spPr>
          <a:xfrm rot="2840187">
            <a:off x="2824094" y="2490094"/>
            <a:ext cx="6415268" cy="3086773"/>
          </a:xfrm>
          <a:prstGeom prst="arc">
            <a:avLst>
              <a:gd name="adj1" fmla="val 18714671"/>
              <a:gd name="adj2" fmla="val 92344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2" name="Arc 91"/>
          <p:cNvSpPr/>
          <p:nvPr/>
        </p:nvSpPr>
        <p:spPr>
          <a:xfrm rot="15484284">
            <a:off x="2894468" y="2009062"/>
            <a:ext cx="2901212" cy="1452153"/>
          </a:xfrm>
          <a:prstGeom prst="arc">
            <a:avLst>
              <a:gd name="adj1" fmla="val 14975089"/>
              <a:gd name="adj2" fmla="val 15669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Oval 37"/>
          <p:cNvSpPr/>
          <p:nvPr/>
        </p:nvSpPr>
        <p:spPr>
          <a:xfrm>
            <a:off x="7671591" y="1967626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</a:t>
            </a:r>
          </a:p>
        </p:txBody>
      </p:sp>
      <p:sp>
        <p:nvSpPr>
          <p:cNvPr id="36" name="Oval 35"/>
          <p:cNvSpPr/>
          <p:nvPr/>
        </p:nvSpPr>
        <p:spPr>
          <a:xfrm>
            <a:off x="5410524" y="4841553"/>
            <a:ext cx="386702" cy="38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</a:t>
            </a:r>
          </a:p>
        </p:txBody>
      </p:sp>
      <p:sp>
        <p:nvSpPr>
          <p:cNvPr id="94" name="Arc 93"/>
          <p:cNvSpPr/>
          <p:nvPr/>
        </p:nvSpPr>
        <p:spPr>
          <a:xfrm rot="2566316">
            <a:off x="5803618" y="4075746"/>
            <a:ext cx="2292105" cy="1151696"/>
          </a:xfrm>
          <a:prstGeom prst="arc">
            <a:avLst>
              <a:gd name="adj1" fmla="val 18627489"/>
              <a:gd name="adj2" fmla="val 516238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5" name="Arc 94"/>
          <p:cNvSpPr/>
          <p:nvPr/>
        </p:nvSpPr>
        <p:spPr>
          <a:xfrm rot="2566316">
            <a:off x="5612532" y="4000589"/>
            <a:ext cx="2471556" cy="1560668"/>
          </a:xfrm>
          <a:prstGeom prst="arc">
            <a:avLst>
              <a:gd name="adj1" fmla="val 18627489"/>
              <a:gd name="adj2" fmla="val 636791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6" name="Arc 95"/>
          <p:cNvSpPr/>
          <p:nvPr/>
        </p:nvSpPr>
        <p:spPr>
          <a:xfrm rot="2566316">
            <a:off x="5323250" y="4027803"/>
            <a:ext cx="2845054" cy="2001825"/>
          </a:xfrm>
          <a:prstGeom prst="arc">
            <a:avLst>
              <a:gd name="adj1" fmla="val 17571181"/>
              <a:gd name="adj2" fmla="val 809697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7" name="Arc 96"/>
          <p:cNvSpPr/>
          <p:nvPr/>
        </p:nvSpPr>
        <p:spPr>
          <a:xfrm rot="2840187">
            <a:off x="2839861" y="2069284"/>
            <a:ext cx="6415268" cy="3992556"/>
          </a:xfrm>
          <a:prstGeom prst="arc">
            <a:avLst>
              <a:gd name="adj1" fmla="val 18714671"/>
              <a:gd name="adj2" fmla="val 8715113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Arc 97"/>
          <p:cNvSpPr/>
          <p:nvPr/>
        </p:nvSpPr>
        <p:spPr>
          <a:xfrm rot="8622202">
            <a:off x="1412972" y="1928552"/>
            <a:ext cx="4475691" cy="4353138"/>
          </a:xfrm>
          <a:prstGeom prst="arc">
            <a:avLst>
              <a:gd name="adj1" fmla="val 14805370"/>
              <a:gd name="adj2" fmla="val 876429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Arc 98"/>
          <p:cNvSpPr/>
          <p:nvPr/>
        </p:nvSpPr>
        <p:spPr>
          <a:xfrm rot="8622202">
            <a:off x="930087" y="1539374"/>
            <a:ext cx="5202267" cy="4778905"/>
          </a:xfrm>
          <a:prstGeom prst="arc">
            <a:avLst>
              <a:gd name="adj1" fmla="val 14805370"/>
              <a:gd name="adj2" fmla="val 9030945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Arc 99"/>
          <p:cNvSpPr/>
          <p:nvPr/>
        </p:nvSpPr>
        <p:spPr>
          <a:xfrm rot="9107366">
            <a:off x="2676229" y="2577059"/>
            <a:ext cx="2882743" cy="208583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1" name="Arc 100"/>
          <p:cNvSpPr/>
          <p:nvPr/>
        </p:nvSpPr>
        <p:spPr>
          <a:xfrm rot="9107366">
            <a:off x="2497663" y="2140126"/>
            <a:ext cx="2882743" cy="258197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3" name="Arc 102"/>
          <p:cNvSpPr/>
          <p:nvPr/>
        </p:nvSpPr>
        <p:spPr>
          <a:xfrm rot="19346748">
            <a:off x="3946830" y="3956055"/>
            <a:ext cx="1448608" cy="520394"/>
          </a:xfrm>
          <a:prstGeom prst="arc">
            <a:avLst>
              <a:gd name="adj1" fmla="val 16200000"/>
              <a:gd name="adj2" fmla="val 51623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Arc 103"/>
          <p:cNvSpPr/>
          <p:nvPr/>
        </p:nvSpPr>
        <p:spPr>
          <a:xfrm rot="9107366">
            <a:off x="2691763" y="2590163"/>
            <a:ext cx="2693151" cy="1601246"/>
          </a:xfrm>
          <a:prstGeom prst="arc">
            <a:avLst>
              <a:gd name="adj1" fmla="val 16200000"/>
              <a:gd name="adj2" fmla="val 6852449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5" name="Arc 104"/>
          <p:cNvSpPr/>
          <p:nvPr/>
        </p:nvSpPr>
        <p:spPr>
          <a:xfrm rot="9107366">
            <a:off x="2451454" y="2165501"/>
            <a:ext cx="2815371" cy="2073359"/>
          </a:xfrm>
          <a:prstGeom prst="arc">
            <a:avLst>
              <a:gd name="adj1" fmla="val 16200000"/>
              <a:gd name="adj2" fmla="val 7852740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7" name="Arc 106"/>
          <p:cNvSpPr/>
          <p:nvPr/>
        </p:nvSpPr>
        <p:spPr>
          <a:xfrm rot="10598404">
            <a:off x="2562546" y="1524043"/>
            <a:ext cx="2882743" cy="2038332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8" name="Arc 107"/>
          <p:cNvSpPr/>
          <p:nvPr/>
        </p:nvSpPr>
        <p:spPr>
          <a:xfrm rot="10598404">
            <a:off x="2642190" y="1994358"/>
            <a:ext cx="2748006" cy="1537936"/>
          </a:xfrm>
          <a:prstGeom prst="arc">
            <a:avLst>
              <a:gd name="adj1" fmla="val 16200000"/>
              <a:gd name="adj2" fmla="val 7420676"/>
            </a:avLst>
          </a:prstGeom>
          <a:ln w="15875" cap="rnd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/>
          <p:cNvSpPr txBox="1"/>
          <p:nvPr/>
        </p:nvSpPr>
        <p:spPr>
          <a:xfrm>
            <a:off x="8012875" y="4073140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Russia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00452" y="5253758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India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1784" y="417397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China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2609" y="1840196"/>
            <a:ext cx="7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Brazil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2384" y="1672928"/>
            <a:ext cx="7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South </a:t>
            </a:r>
          </a:p>
          <a:p>
            <a:pPr algn="ctr"/>
            <a:r>
              <a:rPr lang="en-ZA" dirty="0"/>
              <a:t>Africa</a:t>
            </a:r>
          </a:p>
        </p:txBody>
      </p:sp>
    </p:spTree>
    <p:extLst>
      <p:ext uri="{BB962C8B-B14F-4D97-AF65-F5344CB8AC3E}">
        <p14:creationId xmlns:p14="http://schemas.microsoft.com/office/powerpoint/2010/main" val="5999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C2AA823C17984C8ADF62093675D64B" ma:contentTypeVersion="11" ma:contentTypeDescription="Create a new document." ma:contentTypeScope="" ma:versionID="00813a1495b23b703064cbffcb462d85">
  <xsd:schema xmlns:xsd="http://www.w3.org/2001/XMLSchema" xmlns:xs="http://www.w3.org/2001/XMLSchema" xmlns:p="http://schemas.microsoft.com/office/2006/metadata/properties" xmlns:ns3="dfa74b7b-7cb8-4abf-8f1e-f63658358ce5" xmlns:ns4="b59e1c3a-d564-401c-a8a8-6e4a6ddbaa60" targetNamespace="http://schemas.microsoft.com/office/2006/metadata/properties" ma:root="true" ma:fieldsID="e22df67a5135e3ad97a3c82e601d703c" ns3:_="" ns4:_="">
    <xsd:import namespace="dfa74b7b-7cb8-4abf-8f1e-f63658358ce5"/>
    <xsd:import namespace="b59e1c3a-d564-401c-a8a8-6e4a6ddbaa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74b7b-7cb8-4abf-8f1e-f63658358c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1c3a-d564-401c-a8a8-6e4a6ddbaa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16A5D-E259-4CCD-9FB0-8B94F293B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a74b7b-7cb8-4abf-8f1e-f63658358ce5"/>
    <ds:schemaRef ds:uri="b59e1c3a-d564-401c-a8a8-6e4a6ddba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97A4DD-AAA1-432E-99BD-B014CD18B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351FE-18CF-43AA-B885-475EEC9E056B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dfa74b7b-7cb8-4abf-8f1e-f63658358ce5"/>
    <ds:schemaRef ds:uri="http://schemas.microsoft.com/office/infopath/2007/PartnerControls"/>
    <ds:schemaRef ds:uri="b59e1c3a-d564-401c-a8a8-6e4a6ddbaa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195</Words>
  <Application>Microsoft Office PowerPoint</Application>
  <PresentationFormat>Widescreen</PresentationFormat>
  <Paragraphs>195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Hendriks, Jurgens</dc:creator>
  <cp:lastModifiedBy>Hendriks, Jurgens</cp:lastModifiedBy>
  <cp:revision>22</cp:revision>
  <dcterms:created xsi:type="dcterms:W3CDTF">2019-09-27T06:47:32Z</dcterms:created>
  <dcterms:modified xsi:type="dcterms:W3CDTF">2019-09-27T12:36:47Z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F5056756@FNB.CO.ZA</vt:lpwstr>
  </property>
  <property fmtid="{D5CDD505-2E9C-101B-9397-08002B2CF9AE}" pid="5" name="MSIP_Label_216eec4e-c7b8-491d-b7d8-90a69632743d_SetDate">
    <vt:lpwstr>2019-09-27T08:23:55.2237383Z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63ddedea-698e-4c98-b793-f02e8da049b9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  <property fmtid="{D5CDD505-2E9C-101B-9397-08002B2CF9AE}" pid="11" name="ContentTypeId">
    <vt:lpwstr>0x01010055C2AA823C17984C8ADF62093675D64B</vt:lpwstr>
  </property>
</Properties>
</file>