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FA33322-66C3-4F5E-82E0-C3A790A443AC}">
  <a:tblStyle styleName="Table_0" styleId="{6FA33322-66C3-4F5E-82E0-C3A790A443A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1" styleId="{10EAF28B-371A-4FC0-AD95-6E5E3E4CC72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localhost:8080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Visualising project relations on GitHub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Scala - Akka - D3.js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 txBox="1"/>
          <p:nvPr>
            <p:ph type="title"/>
          </p:nvPr>
        </p:nvSpPr>
        <p:spPr>
          <a:xfrm>
            <a:off y="3079800" x="457200"/>
            <a:ext cy="6984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Preview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LOC</a:t>
            </a:r>
          </a:p>
        </p:txBody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graphicFrame>
        <p:nvGraphicFramePr>
          <p:cNvPr name="Shape 94" id="94"/>
          <p:cNvGraphicFramePr/>
          <p:nvPr/>
        </p:nvGraphicFramePr>
        <p:xfrm>
          <a:off y="2476500" x="868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{10EAF28B-371A-4FC0-AD95-6E5E3E4CC72B}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Aggregators + MapReduce (Scala)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150 + 25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Shared processing code (Scala)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150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Local processing (Scala)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Akka processing (Scala)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90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Visualisation (Javascript)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700 ;)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The problem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Relations between projects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Common commits form links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Programming languages form groups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Exploring the dataset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Interactive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Data metrics (1/3)</a:t>
            </a:r>
          </a:p>
        </p:txBody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For the full data set:</a:t>
            </a:r>
          </a:p>
          <a:p>
            <a:r>
              <a:t/>
            </a:r>
          </a:p>
        </p:txBody>
      </p:sp>
      <p:graphicFrame>
        <p:nvGraphicFramePr>
          <p:cNvPr name="Shape 37" id="37"/>
          <p:cNvGraphicFramePr/>
          <p:nvPr/>
        </p:nvGraphicFramePr>
        <p:xfrm>
          <a:off y="26670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{6FA33322-66C3-4F5E-82E0-C3A790A443AC}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#projects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600K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#users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400K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#commits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14M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#unique project/user links per week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3M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#project links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13M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Data metrics (2/3)</a:t>
            </a:r>
          </a:p>
        </p:txBody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User-project links per week</a:t>
            </a:r>
          </a:p>
        </p:txBody>
      </p:sp>
      <p:sp>
        <p:nvSpPr>
          <p:cNvPr name="Shape 44" id="44"/>
          <p:cNvSpPr/>
          <p:nvPr/>
        </p:nvSpPr>
        <p:spPr>
          <a:xfrm>
            <a:off y="2239530" x="1686675"/>
            <a:ext cy="4328370" cx="57706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Data metrics (3/3)</a:t>
            </a:r>
          </a:p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User project involvement</a:t>
            </a:r>
          </a:p>
        </p:txBody>
      </p:sp>
      <p:sp>
        <p:nvSpPr>
          <p:cNvPr name="Shape 51" id="51"/>
          <p:cNvSpPr/>
          <p:nvPr/>
        </p:nvSpPr>
        <p:spPr>
          <a:xfrm>
            <a:off y="2200652" x="1660500"/>
            <a:ext cy="4367247" cx="5822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Data processing (1/2)</a:t>
            </a:r>
          </a:p>
        </p:txBody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Flow of map/filter/folds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Implement Sawzall aggregators </a:t>
            </a:r>
            <a:r>
              <a:rPr lang="en" sz="2000"/>
              <a:t>(Lämmel, 2008)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MapReduce descendant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Aggregators for generic Scala collections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Idiomatic way of using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Mostly inferred</a:t>
            </a:r>
          </a:p>
          <a:p>
            <a:r>
              <a:t/>
            </a:r>
          </a:p>
        </p:txBody>
      </p:sp>
      <p:sp>
        <p:nvSpPr>
          <p:cNvPr name="Shape 58" id="58"/>
          <p:cNvSpPr txBox="1"/>
          <p:nvPr/>
        </p:nvSpPr>
        <p:spPr>
          <a:xfrm>
            <a:off y="4114807" x="457200"/>
            <a:ext cy="2297099" cx="8229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 commits : List[ Commit ] = ...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projectsToPairs (ps: List[Project]):List[(Project,Project)] = ...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 linkMap =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commits . filter ( c =&gt; c. timestamp &gt;= from &amp;&amp; c. timestamp &lt;= until )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.mapReduce [Map[User ,Set[ Project ]]]( c =&gt; (c.user ,c. project ) )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.values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.mapReduce [Map [( Project , Project ),Int ]]( projectsToParis )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.filter ( _._2 &gt;= minWeight 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Data processing (2/2)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What can we do with the aggregators?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Set(1) |&lt;| Set(2)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Set(1,2)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monoid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Set(1) |&lt;| 2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Set(1,2)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element insert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|&lt;| List(3,4)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multiple elements insert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Map(1 -&gt; 2) |&lt;| (1 -&gt; List(2,3))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Map(1 -&gt; 7)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'multi-level'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words.mapReduce[String,Int]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 w =&gt; (w -&gt; 1 ) 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Distributed processing</a:t>
            </a:r>
          </a:p>
        </p:txBody>
      </p:sp>
      <p:sp>
        <p:nvSpPr>
          <p:cNvPr name="Shape 70" id="70"/>
          <p:cNvSpPr/>
          <p:nvPr/>
        </p:nvSpPr>
        <p:spPr>
          <a:xfrm>
            <a:off y="5368450" x="2550898"/>
            <a:ext cy="1067099" cx="3501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4800"/>
              <a:t>Webservice</a:t>
            </a:r>
          </a:p>
        </p:txBody>
      </p:sp>
      <p:sp>
        <p:nvSpPr>
          <p:cNvPr name="Shape 71" id="71"/>
          <p:cNvSpPr/>
          <p:nvPr/>
        </p:nvSpPr>
        <p:spPr>
          <a:xfrm>
            <a:off y="3426550" x="2978848"/>
            <a:ext cy="1167299" cx="2645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Reducer</a:t>
            </a:r>
          </a:p>
        </p:txBody>
      </p:sp>
      <p:sp>
        <p:nvSpPr>
          <p:cNvPr name="Shape 72" id="72"/>
          <p:cNvSpPr/>
          <p:nvPr/>
        </p:nvSpPr>
        <p:spPr>
          <a:xfrm>
            <a:off y="1724037" x="5263500"/>
            <a:ext cy="1167299" cx="342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Computer1</a:t>
            </a:r>
          </a:p>
        </p:txBody>
      </p:sp>
      <p:sp>
        <p:nvSpPr>
          <p:cNvPr name="Shape 73" id="73"/>
          <p:cNvSpPr/>
          <p:nvPr/>
        </p:nvSpPr>
        <p:spPr>
          <a:xfrm>
            <a:off y="1724037" x="278075"/>
            <a:ext cy="1167299" cx="342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Computer2</a:t>
            </a:r>
          </a:p>
        </p:txBody>
      </p:sp>
      <p:cxnSp>
        <p:nvCxnSpPr>
          <p:cNvPr name="Shape 74" id="74"/>
          <p:cNvCxnSpPr>
            <a:stCxn id="72" idx="2"/>
            <a:endCxn id="71" idx="0"/>
          </p:cNvCxnSpPr>
          <p:nvPr/>
        </p:nvCxnSpPr>
        <p:spPr>
          <a:xfrm flipH="1">
            <a:off y="2891337" x="4301548"/>
            <a:ext cy="535212" cx="267360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5" id="75"/>
          <p:cNvCxnSpPr>
            <a:stCxn id="73" idx="2"/>
            <a:endCxn id="71" idx="0"/>
          </p:cNvCxnSpPr>
          <p:nvPr/>
        </p:nvCxnSpPr>
        <p:spPr>
          <a:xfrm>
            <a:off y="2891337" x="1989725"/>
            <a:ext cy="535212" cx="231182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76" id="76"/>
          <p:cNvCxnSpPr>
            <a:stCxn id="71" idx="2"/>
            <a:endCxn id="70" idx="0"/>
          </p:cNvCxnSpPr>
          <p:nvPr/>
        </p:nvCxnSpPr>
        <p:spPr>
          <a:xfrm flipH="1">
            <a:off y="4593849" x="4301547"/>
            <a:ext cy="774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Visualisation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How to show the data properties?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Node size = #connected projects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Link width = #common committers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Node color = programming language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Graph updated incrementally, show evolution.</a:t>
            </a:r>
          </a:p>
          <a:p>
            <a:r>
              <a:t/>
            </a:r>
          </a:p>
          <a:p>
            <a:pPr lvl="0">
              <a:buNone/>
            </a:pPr>
            <a:r>
              <a:rPr lang="en"/>
              <a:t>Language filtering in browser.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