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0"/>
    </p:embeddedFon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Code SemiBold" panose="020B0609020000020004" pitchFamily="49" charset="0"/>
      <p:bold r:id="rId16"/>
      <p:boldItalic r:id="rId17"/>
    </p:embeddedFont>
    <p:embeddedFont>
      <p:font typeface="Franklin Gothic Medium" panose="020B0603020102020204" pitchFamily="34" charset="0"/>
      <p:regular r:id="rId18"/>
      <p: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Black" panose="020B0604020202020204" charset="0"/>
      <p:bold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5E96E-855C-483E-A18C-39589C8AC6BB}">
  <a:tblStyle styleId="{45C5E96E-855C-483E-A18C-39589C8AC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9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4ffc31bc79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4ffc31bc79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ffc31bc79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4ffc31bc79_6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0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672463"/>
            <a:ext cx="5021100" cy="21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2884613"/>
            <a:ext cx="33936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12541" y="-41861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46448" y="271552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133725" y="37548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10800000">
            <a:off x="6288794" y="-1110464"/>
            <a:ext cx="4702351" cy="2672923"/>
            <a:chOff x="3820723" y="1460550"/>
            <a:chExt cx="3988423" cy="2267110"/>
          </a:xfrm>
        </p:grpSpPr>
        <p:sp>
          <p:nvSpPr>
            <p:cNvPr id="15" name="Google Shape;15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283539" y="305169"/>
            <a:ext cx="712800" cy="777900"/>
            <a:chOff x="8283539" y="305169"/>
            <a:chExt cx="712800" cy="777900"/>
          </a:xfrm>
        </p:grpSpPr>
        <p:sp>
          <p:nvSpPr>
            <p:cNvPr id="22" name="Google Shape;22;p2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551292" y="703522"/>
            <a:ext cx="741000" cy="796200"/>
            <a:chOff x="8551292" y="703522"/>
            <a:chExt cx="741000" cy="796200"/>
          </a:xfrm>
        </p:grpSpPr>
        <p:sp>
          <p:nvSpPr>
            <p:cNvPr id="25" name="Google Shape;25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491616" y="38713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96293" y="3959375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-1454406" y="3650036"/>
            <a:ext cx="4702351" cy="2672923"/>
            <a:chOff x="3820723" y="1460550"/>
            <a:chExt cx="3988423" cy="2267110"/>
          </a:xfrm>
        </p:grpSpPr>
        <p:sp>
          <p:nvSpPr>
            <p:cNvPr id="30" name="Google Shape;30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2108843">
            <a:off x="250873" y="4000220"/>
            <a:ext cx="741024" cy="796225"/>
            <a:chOff x="8551292" y="703522"/>
            <a:chExt cx="741000" cy="796200"/>
          </a:xfrm>
        </p:grpSpPr>
        <p:sp>
          <p:nvSpPr>
            <p:cNvPr id="37" name="Google Shape;37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-1036634" y="393991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8681275" y="16265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311468" y="475695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 rot="10800000" flipH="1">
            <a:off x="6338457" y="-361493"/>
            <a:ext cx="3615505" cy="1861206"/>
            <a:chOff x="3820723" y="1460550"/>
            <a:chExt cx="3988423" cy="2053178"/>
          </a:xfrm>
        </p:grpSpPr>
        <p:sp>
          <p:nvSpPr>
            <p:cNvPr id="89" name="Google Shape;89;p6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236100" y="942638"/>
            <a:ext cx="46716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236100" y="2530413"/>
            <a:ext cx="46716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7650485" y="29631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166791" y="240772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 flipH="1">
            <a:off x="8522908" y="217610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flipH="1">
            <a:off x="5843319" y="3724211"/>
            <a:ext cx="4702351" cy="2672923"/>
            <a:chOff x="3820723" y="1460550"/>
            <a:chExt cx="3988423" cy="2267110"/>
          </a:xfrm>
        </p:grpSpPr>
        <p:sp>
          <p:nvSpPr>
            <p:cNvPr id="128" name="Google Shape;128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10800000" flipH="1">
            <a:off x="-1444531" y="-566463"/>
            <a:ext cx="4702351" cy="2420697"/>
            <a:chOff x="3820723" y="1460550"/>
            <a:chExt cx="3988423" cy="2053178"/>
          </a:xfrm>
        </p:grpSpPr>
        <p:sp>
          <p:nvSpPr>
            <p:cNvPr id="135" name="Google Shape;135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9"/>
          <p:cNvGrpSpPr/>
          <p:nvPr/>
        </p:nvGrpSpPr>
        <p:grpSpPr>
          <a:xfrm flipH="1">
            <a:off x="214871" y="337522"/>
            <a:ext cx="741000" cy="796200"/>
            <a:chOff x="8551292" y="703522"/>
            <a:chExt cx="741000" cy="796200"/>
          </a:xfrm>
        </p:grpSpPr>
        <p:sp>
          <p:nvSpPr>
            <p:cNvPr id="139" name="Google Shape;139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9"/>
          <p:cNvGrpSpPr/>
          <p:nvPr/>
        </p:nvGrpSpPr>
        <p:grpSpPr>
          <a:xfrm rot="2108843" flipH="1">
            <a:off x="6062116" y="4133770"/>
            <a:ext cx="741024" cy="796225"/>
            <a:chOff x="8551292" y="703522"/>
            <a:chExt cx="741000" cy="796200"/>
          </a:xfrm>
        </p:grpSpPr>
        <p:sp>
          <p:nvSpPr>
            <p:cNvPr id="142" name="Google Shape;142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9"/>
          <p:cNvSpPr/>
          <p:nvPr/>
        </p:nvSpPr>
        <p:spPr>
          <a:xfrm flipH="1">
            <a:off x="955885" y="-338987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"/>
          </p:nvPr>
        </p:nvSpPr>
        <p:spPr>
          <a:xfrm>
            <a:off x="564031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2"/>
          </p:nvPr>
        </p:nvSpPr>
        <p:spPr>
          <a:xfrm>
            <a:off x="5640300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3"/>
          </p:nvPr>
        </p:nvSpPr>
        <p:spPr>
          <a:xfrm>
            <a:off x="201148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4"/>
          </p:nvPr>
        </p:nvSpPr>
        <p:spPr>
          <a:xfrm>
            <a:off x="2011475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5"/>
          </p:nvPr>
        </p:nvSpPr>
        <p:spPr>
          <a:xfrm>
            <a:off x="564031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6"/>
          </p:nvPr>
        </p:nvSpPr>
        <p:spPr>
          <a:xfrm>
            <a:off x="5640300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7"/>
          </p:nvPr>
        </p:nvSpPr>
        <p:spPr>
          <a:xfrm>
            <a:off x="201148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8"/>
          </p:nvPr>
        </p:nvSpPr>
        <p:spPr>
          <a:xfrm>
            <a:off x="2011475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9" hasCustomPrompt="1"/>
          </p:nvPr>
        </p:nvSpPr>
        <p:spPr>
          <a:xfrm>
            <a:off x="972275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1100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4" hasCustomPrompt="1"/>
          </p:nvPr>
        </p:nvSpPr>
        <p:spPr>
          <a:xfrm>
            <a:off x="972275" y="28453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601100" y="28453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/>
          <p:nvPr/>
        </p:nvSpPr>
        <p:spPr>
          <a:xfrm>
            <a:off x="-357149" y="3613774"/>
            <a:ext cx="1664455" cy="968847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1260450" y="4654413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-649132">
            <a:off x="539089" y="4210491"/>
            <a:ext cx="740981" cy="796179"/>
            <a:chOff x="8551292" y="703522"/>
            <a:chExt cx="741000" cy="796200"/>
          </a:xfrm>
        </p:grpSpPr>
        <p:sp>
          <p:nvSpPr>
            <p:cNvPr id="180" name="Google Shape;180;p1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5842866" y="4400575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6871794" y="3651461"/>
            <a:ext cx="4702351" cy="2414087"/>
            <a:chOff x="3820723" y="1460550"/>
            <a:chExt cx="3988423" cy="2047572"/>
          </a:xfrm>
        </p:grpSpPr>
        <p:sp>
          <p:nvSpPr>
            <p:cNvPr id="184" name="Google Shape;184;p1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>
  <p:cSld name="CUSTOM_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1997175" y="1486525"/>
            <a:ext cx="51498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1"/>
          </p:nvPr>
        </p:nvSpPr>
        <p:spPr>
          <a:xfrm>
            <a:off x="1997175" y="2758600"/>
            <a:ext cx="5149800" cy="5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4147074" y="45605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-2025356" y="3297611"/>
            <a:ext cx="4702351" cy="2414087"/>
            <a:chOff x="3820723" y="1460550"/>
            <a:chExt cx="3988423" cy="2047572"/>
          </a:xfrm>
        </p:grpSpPr>
        <p:sp>
          <p:nvSpPr>
            <p:cNvPr id="251" name="Google Shape;251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731419" y="3224761"/>
            <a:ext cx="4702351" cy="2420697"/>
            <a:chOff x="3820723" y="1460550"/>
            <a:chExt cx="3988423" cy="2053178"/>
          </a:xfrm>
        </p:grpSpPr>
        <p:sp>
          <p:nvSpPr>
            <p:cNvPr id="255" name="Google Shape;255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7"/>
          <p:cNvGrpSpPr/>
          <p:nvPr/>
        </p:nvGrpSpPr>
        <p:grpSpPr>
          <a:xfrm rot="-2108843">
            <a:off x="273398" y="3538645"/>
            <a:ext cx="741024" cy="796225"/>
            <a:chOff x="8551292" y="703522"/>
            <a:chExt cx="741000" cy="796200"/>
          </a:xfrm>
        </p:grpSpPr>
        <p:sp>
          <p:nvSpPr>
            <p:cNvPr id="259" name="Google Shape;259;p17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7"/>
          <p:cNvSpPr/>
          <p:nvPr/>
        </p:nvSpPr>
        <p:spPr>
          <a:xfrm>
            <a:off x="4224274" y="1881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808625" y="1881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>
            <a:off x="4052514" y="108544"/>
            <a:ext cx="712800" cy="777900"/>
            <a:chOff x="8283539" y="305169"/>
            <a:chExt cx="712800" cy="777900"/>
          </a:xfrm>
        </p:grpSpPr>
        <p:sp>
          <p:nvSpPr>
            <p:cNvPr id="264" name="Google Shape;264;p17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2737698" y="3024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10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/>
          <p:nvPr/>
        </p:nvSpPr>
        <p:spPr>
          <a:xfrm>
            <a:off x="4256041" y="5086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2904323" y="737689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256050" y="13063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3"/>
          <p:cNvGrpSpPr/>
          <p:nvPr/>
        </p:nvGrpSpPr>
        <p:grpSpPr>
          <a:xfrm rot="10800000">
            <a:off x="4732394" y="-593364"/>
            <a:ext cx="4702351" cy="2672923"/>
            <a:chOff x="3820723" y="1460550"/>
            <a:chExt cx="3988423" cy="2267110"/>
          </a:xfrm>
        </p:grpSpPr>
        <p:sp>
          <p:nvSpPr>
            <p:cNvPr id="521" name="Google Shape;521;p3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6355664" y="1152044"/>
            <a:ext cx="712800" cy="777900"/>
            <a:chOff x="8283539" y="305169"/>
            <a:chExt cx="712800" cy="777900"/>
          </a:xfrm>
        </p:grpSpPr>
        <p:sp>
          <p:nvSpPr>
            <p:cNvPr id="528" name="Google Shape;528;p33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3"/>
          <p:cNvGrpSpPr/>
          <p:nvPr/>
        </p:nvGrpSpPr>
        <p:grpSpPr>
          <a:xfrm>
            <a:off x="6623417" y="1550397"/>
            <a:ext cx="741000" cy="796200"/>
            <a:chOff x="8551292" y="703522"/>
            <a:chExt cx="741000" cy="796200"/>
          </a:xfrm>
        </p:grpSpPr>
        <p:sp>
          <p:nvSpPr>
            <p:cNvPr id="531" name="Google Shape;531;p3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0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 flipH="1">
            <a:off x="1647531" y="-36146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flipH="1">
            <a:off x="2885451" y="-11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 flipH="1">
            <a:off x="2400649" y="821251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 rot="10800000" flipH="1">
            <a:off x="23197" y="-103534"/>
            <a:ext cx="1175897" cy="1855540"/>
          </a:xfrm>
          <a:custGeom>
            <a:avLst/>
            <a:gdLst/>
            <a:ahLst/>
            <a:cxnLst/>
            <a:rect l="l" t="t" r="r" b="b"/>
            <a:pathLst>
              <a:path w="18319" h="28907" extrusionOk="0">
                <a:moveTo>
                  <a:pt x="12219" y="1"/>
                </a:moveTo>
                <a:cubicBezTo>
                  <a:pt x="11284" y="1"/>
                  <a:pt x="10409" y="594"/>
                  <a:pt x="9892" y="1283"/>
                </a:cubicBezTo>
                <a:cubicBezTo>
                  <a:pt x="9220" y="2162"/>
                  <a:pt x="8945" y="3282"/>
                  <a:pt x="8686" y="4281"/>
                </a:cubicBezTo>
                <a:cubicBezTo>
                  <a:pt x="7893" y="7366"/>
                  <a:pt x="7083" y="10571"/>
                  <a:pt x="6756" y="13794"/>
                </a:cubicBezTo>
                <a:lnTo>
                  <a:pt x="6739" y="13931"/>
                </a:lnTo>
                <a:cubicBezTo>
                  <a:pt x="6532" y="15913"/>
                  <a:pt x="6308" y="18153"/>
                  <a:pt x="4671" y="19170"/>
                </a:cubicBezTo>
                <a:cubicBezTo>
                  <a:pt x="4361" y="19342"/>
                  <a:pt x="4033" y="19497"/>
                  <a:pt x="3706" y="19618"/>
                </a:cubicBezTo>
                <a:cubicBezTo>
                  <a:pt x="3430" y="19721"/>
                  <a:pt x="3154" y="19842"/>
                  <a:pt x="2896" y="19980"/>
                </a:cubicBezTo>
                <a:cubicBezTo>
                  <a:pt x="1741" y="20600"/>
                  <a:pt x="845" y="21858"/>
                  <a:pt x="466" y="23426"/>
                </a:cubicBezTo>
                <a:cubicBezTo>
                  <a:pt x="139" y="24788"/>
                  <a:pt x="1" y="27166"/>
                  <a:pt x="53" y="28682"/>
                </a:cubicBezTo>
                <a:lnTo>
                  <a:pt x="277" y="28682"/>
                </a:lnTo>
                <a:cubicBezTo>
                  <a:pt x="208" y="27218"/>
                  <a:pt x="345" y="24805"/>
                  <a:pt x="673" y="23495"/>
                </a:cubicBezTo>
                <a:cubicBezTo>
                  <a:pt x="1052" y="21979"/>
                  <a:pt x="1896" y="20773"/>
                  <a:pt x="2999" y="20170"/>
                </a:cubicBezTo>
                <a:cubicBezTo>
                  <a:pt x="3258" y="20049"/>
                  <a:pt x="3516" y="19928"/>
                  <a:pt x="3792" y="19825"/>
                </a:cubicBezTo>
                <a:cubicBezTo>
                  <a:pt x="4137" y="19704"/>
                  <a:pt x="4464" y="19549"/>
                  <a:pt x="4791" y="19360"/>
                </a:cubicBezTo>
                <a:cubicBezTo>
                  <a:pt x="6515" y="18274"/>
                  <a:pt x="6722" y="15999"/>
                  <a:pt x="6946" y="13966"/>
                </a:cubicBezTo>
                <a:lnTo>
                  <a:pt x="6963" y="13828"/>
                </a:lnTo>
                <a:cubicBezTo>
                  <a:pt x="7290" y="10605"/>
                  <a:pt x="8100" y="7417"/>
                  <a:pt x="8876" y="4350"/>
                </a:cubicBezTo>
                <a:cubicBezTo>
                  <a:pt x="9134" y="3368"/>
                  <a:pt x="9410" y="2282"/>
                  <a:pt x="10047" y="1421"/>
                </a:cubicBezTo>
                <a:cubicBezTo>
                  <a:pt x="10525" y="783"/>
                  <a:pt x="11344" y="219"/>
                  <a:pt x="12218" y="219"/>
                </a:cubicBezTo>
                <a:cubicBezTo>
                  <a:pt x="12383" y="219"/>
                  <a:pt x="12551" y="239"/>
                  <a:pt x="12718" y="283"/>
                </a:cubicBezTo>
                <a:cubicBezTo>
                  <a:pt x="13511" y="507"/>
                  <a:pt x="14200" y="1283"/>
                  <a:pt x="14442" y="2282"/>
                </a:cubicBezTo>
                <a:cubicBezTo>
                  <a:pt x="14648" y="3213"/>
                  <a:pt x="14545" y="4178"/>
                  <a:pt x="14442" y="5126"/>
                </a:cubicBezTo>
                <a:lnTo>
                  <a:pt x="14114" y="7917"/>
                </a:lnTo>
                <a:cubicBezTo>
                  <a:pt x="14028" y="8589"/>
                  <a:pt x="14011" y="9520"/>
                  <a:pt x="14666" y="9916"/>
                </a:cubicBezTo>
                <a:cubicBezTo>
                  <a:pt x="14855" y="10020"/>
                  <a:pt x="15062" y="10071"/>
                  <a:pt x="15269" y="10106"/>
                </a:cubicBezTo>
                <a:cubicBezTo>
                  <a:pt x="15407" y="10123"/>
                  <a:pt x="15545" y="10157"/>
                  <a:pt x="15665" y="10209"/>
                </a:cubicBezTo>
                <a:cubicBezTo>
                  <a:pt x="16527" y="10537"/>
                  <a:pt x="16699" y="11691"/>
                  <a:pt x="16527" y="12691"/>
                </a:cubicBezTo>
                <a:cubicBezTo>
                  <a:pt x="16492" y="12880"/>
                  <a:pt x="16441" y="13053"/>
                  <a:pt x="16406" y="13242"/>
                </a:cubicBezTo>
                <a:cubicBezTo>
                  <a:pt x="16234" y="14069"/>
                  <a:pt x="16044" y="14931"/>
                  <a:pt x="16389" y="15706"/>
                </a:cubicBezTo>
                <a:cubicBezTo>
                  <a:pt x="16527" y="15965"/>
                  <a:pt x="16682" y="16206"/>
                  <a:pt x="16854" y="16430"/>
                </a:cubicBezTo>
                <a:cubicBezTo>
                  <a:pt x="16940" y="16516"/>
                  <a:pt x="17009" y="16620"/>
                  <a:pt x="17078" y="16723"/>
                </a:cubicBezTo>
                <a:cubicBezTo>
                  <a:pt x="18095" y="18171"/>
                  <a:pt x="18095" y="20135"/>
                  <a:pt x="18009" y="21858"/>
                </a:cubicBezTo>
                <a:cubicBezTo>
                  <a:pt x="17888" y="24426"/>
                  <a:pt x="17337" y="28476"/>
                  <a:pt x="17216" y="28717"/>
                </a:cubicBezTo>
                <a:cubicBezTo>
                  <a:pt x="17233" y="28682"/>
                  <a:pt x="17251" y="28665"/>
                  <a:pt x="17285" y="28665"/>
                </a:cubicBezTo>
                <a:lnTo>
                  <a:pt x="17285" y="28769"/>
                </a:lnTo>
                <a:lnTo>
                  <a:pt x="17388" y="28717"/>
                </a:lnTo>
                <a:lnTo>
                  <a:pt x="17199" y="28820"/>
                </a:lnTo>
                <a:lnTo>
                  <a:pt x="17233" y="28906"/>
                </a:lnTo>
                <a:lnTo>
                  <a:pt x="17320" y="28872"/>
                </a:lnTo>
                <a:cubicBezTo>
                  <a:pt x="17406" y="28855"/>
                  <a:pt x="17492" y="28820"/>
                  <a:pt x="17819" y="26235"/>
                </a:cubicBezTo>
                <a:cubicBezTo>
                  <a:pt x="18009" y="24616"/>
                  <a:pt x="18164" y="22978"/>
                  <a:pt x="18216" y="21858"/>
                </a:cubicBezTo>
                <a:cubicBezTo>
                  <a:pt x="18302" y="20101"/>
                  <a:pt x="18319" y="18084"/>
                  <a:pt x="17251" y="16585"/>
                </a:cubicBezTo>
                <a:cubicBezTo>
                  <a:pt x="17182" y="16482"/>
                  <a:pt x="17113" y="16378"/>
                  <a:pt x="17044" y="16275"/>
                </a:cubicBezTo>
                <a:cubicBezTo>
                  <a:pt x="16871" y="16068"/>
                  <a:pt x="16716" y="15844"/>
                  <a:pt x="16596" y="15603"/>
                </a:cubicBezTo>
                <a:cubicBezTo>
                  <a:pt x="16268" y="14896"/>
                  <a:pt x="16458" y="14069"/>
                  <a:pt x="16630" y="13277"/>
                </a:cubicBezTo>
                <a:cubicBezTo>
                  <a:pt x="16665" y="13087"/>
                  <a:pt x="16699" y="12897"/>
                  <a:pt x="16734" y="12725"/>
                </a:cubicBezTo>
                <a:cubicBezTo>
                  <a:pt x="16940" y="11622"/>
                  <a:pt x="16716" y="10364"/>
                  <a:pt x="15751" y="10002"/>
                </a:cubicBezTo>
                <a:cubicBezTo>
                  <a:pt x="15614" y="9951"/>
                  <a:pt x="15476" y="9899"/>
                  <a:pt x="15321" y="9882"/>
                </a:cubicBezTo>
                <a:cubicBezTo>
                  <a:pt x="15131" y="9847"/>
                  <a:pt x="14959" y="9796"/>
                  <a:pt x="14786" y="9709"/>
                </a:cubicBezTo>
                <a:cubicBezTo>
                  <a:pt x="14235" y="9382"/>
                  <a:pt x="14269" y="8538"/>
                  <a:pt x="14338" y="7934"/>
                </a:cubicBezTo>
                <a:lnTo>
                  <a:pt x="14666" y="5126"/>
                </a:lnTo>
                <a:cubicBezTo>
                  <a:pt x="14769" y="4229"/>
                  <a:pt x="14890" y="3196"/>
                  <a:pt x="14666" y="2231"/>
                </a:cubicBezTo>
                <a:cubicBezTo>
                  <a:pt x="14407" y="1145"/>
                  <a:pt x="13666" y="300"/>
                  <a:pt x="12787" y="76"/>
                </a:cubicBezTo>
                <a:cubicBezTo>
                  <a:pt x="12597" y="25"/>
                  <a:pt x="12407" y="1"/>
                  <a:pt x="122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rot="-2418179" flipH="1">
            <a:off x="59274" y="248718"/>
            <a:ext cx="712768" cy="777865"/>
            <a:chOff x="8283539" y="305169"/>
            <a:chExt cx="712800" cy="777900"/>
          </a:xfrm>
        </p:grpSpPr>
        <p:sp>
          <p:nvSpPr>
            <p:cNvPr id="539" name="Google Shape;539;p34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4"/>
          <p:cNvGrpSpPr/>
          <p:nvPr/>
        </p:nvGrpSpPr>
        <p:grpSpPr>
          <a:xfrm rot="3205752" flipH="1">
            <a:off x="45164" y="870660"/>
            <a:ext cx="740980" cy="796179"/>
            <a:chOff x="8551292" y="703522"/>
            <a:chExt cx="741000" cy="796200"/>
          </a:xfrm>
        </p:grpSpPr>
        <p:sp>
          <p:nvSpPr>
            <p:cNvPr id="542" name="Google Shape;542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 flipH="1">
            <a:off x="4273728" y="3865920"/>
            <a:ext cx="2840434" cy="1653326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/>
          <p:nvPr/>
        </p:nvSpPr>
        <p:spPr>
          <a:xfrm flipH="1">
            <a:off x="4273736" y="3998424"/>
            <a:ext cx="1206098" cy="685255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4"/>
          <p:cNvGrpSpPr/>
          <p:nvPr/>
        </p:nvGrpSpPr>
        <p:grpSpPr>
          <a:xfrm flipH="1">
            <a:off x="3532160" y="2205142"/>
            <a:ext cx="6114252" cy="3147728"/>
            <a:chOff x="3820723" y="1460550"/>
            <a:chExt cx="3988423" cy="2053178"/>
          </a:xfrm>
        </p:grpSpPr>
        <p:sp>
          <p:nvSpPr>
            <p:cNvPr id="547" name="Google Shape;547;p34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4"/>
          <p:cNvGrpSpPr/>
          <p:nvPr/>
        </p:nvGrpSpPr>
        <p:grpSpPr>
          <a:xfrm rot="2108867" flipH="1">
            <a:off x="7217940" y="3931626"/>
            <a:ext cx="908862" cy="976566"/>
            <a:chOff x="8551292" y="703522"/>
            <a:chExt cx="741000" cy="796200"/>
          </a:xfrm>
        </p:grpSpPr>
        <p:sp>
          <p:nvSpPr>
            <p:cNvPr id="551" name="Google Shape;551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0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/>
          <p:nvPr/>
        </p:nvSpPr>
        <p:spPr>
          <a:xfrm>
            <a:off x="7407297" y="3192961"/>
            <a:ext cx="1939116" cy="2410720"/>
          </a:xfrm>
          <a:custGeom>
            <a:avLst/>
            <a:gdLst/>
            <a:ahLst/>
            <a:cxnLst/>
            <a:rect l="l" t="t" r="r" b="b"/>
            <a:pathLst>
              <a:path w="30209" h="37556" extrusionOk="0">
                <a:moveTo>
                  <a:pt x="23690" y="0"/>
                </a:moveTo>
                <a:cubicBezTo>
                  <a:pt x="23335" y="0"/>
                  <a:pt x="22947" y="158"/>
                  <a:pt x="22523" y="454"/>
                </a:cubicBezTo>
                <a:cubicBezTo>
                  <a:pt x="20662" y="1747"/>
                  <a:pt x="20128" y="3866"/>
                  <a:pt x="19611" y="5934"/>
                </a:cubicBezTo>
                <a:cubicBezTo>
                  <a:pt x="19542" y="6244"/>
                  <a:pt x="19456" y="6554"/>
                  <a:pt x="19370" y="6865"/>
                </a:cubicBezTo>
                <a:cubicBezTo>
                  <a:pt x="19077" y="7950"/>
                  <a:pt x="18146" y="10587"/>
                  <a:pt x="15768" y="11431"/>
                </a:cubicBezTo>
                <a:cubicBezTo>
                  <a:pt x="15165" y="11621"/>
                  <a:pt x="14545" y="11741"/>
                  <a:pt x="13924" y="11793"/>
                </a:cubicBezTo>
                <a:cubicBezTo>
                  <a:pt x="13269" y="11845"/>
                  <a:pt x="12632" y="11965"/>
                  <a:pt x="12011" y="12172"/>
                </a:cubicBezTo>
                <a:cubicBezTo>
                  <a:pt x="10254" y="12810"/>
                  <a:pt x="8927" y="14499"/>
                  <a:pt x="7979" y="17359"/>
                </a:cubicBezTo>
                <a:cubicBezTo>
                  <a:pt x="7876" y="17687"/>
                  <a:pt x="7772" y="18031"/>
                  <a:pt x="7652" y="18359"/>
                </a:cubicBezTo>
                <a:cubicBezTo>
                  <a:pt x="7083" y="20168"/>
                  <a:pt x="6497" y="22012"/>
                  <a:pt x="5187" y="23339"/>
                </a:cubicBezTo>
                <a:cubicBezTo>
                  <a:pt x="4825" y="23684"/>
                  <a:pt x="4446" y="24011"/>
                  <a:pt x="4050" y="24321"/>
                </a:cubicBezTo>
                <a:cubicBezTo>
                  <a:pt x="3654" y="24597"/>
                  <a:pt x="3292" y="24924"/>
                  <a:pt x="2930" y="25252"/>
                </a:cubicBezTo>
                <a:cubicBezTo>
                  <a:pt x="52" y="28078"/>
                  <a:pt x="18" y="33334"/>
                  <a:pt x="0" y="37159"/>
                </a:cubicBezTo>
                <a:lnTo>
                  <a:pt x="0" y="37556"/>
                </a:lnTo>
                <a:lnTo>
                  <a:pt x="207" y="37556"/>
                </a:lnTo>
                <a:lnTo>
                  <a:pt x="207" y="37159"/>
                </a:lnTo>
                <a:cubicBezTo>
                  <a:pt x="242" y="33385"/>
                  <a:pt x="293" y="28181"/>
                  <a:pt x="3085" y="25424"/>
                </a:cubicBezTo>
                <a:cubicBezTo>
                  <a:pt x="3430" y="25097"/>
                  <a:pt x="3791" y="24786"/>
                  <a:pt x="4188" y="24493"/>
                </a:cubicBezTo>
                <a:cubicBezTo>
                  <a:pt x="4584" y="24183"/>
                  <a:pt x="4981" y="23856"/>
                  <a:pt x="5342" y="23511"/>
                </a:cubicBezTo>
                <a:cubicBezTo>
                  <a:pt x="6687" y="22150"/>
                  <a:pt x="7290" y="20254"/>
                  <a:pt x="7858" y="18445"/>
                </a:cubicBezTo>
                <a:cubicBezTo>
                  <a:pt x="7979" y="18100"/>
                  <a:pt x="8082" y="17773"/>
                  <a:pt x="8186" y="17445"/>
                </a:cubicBezTo>
                <a:cubicBezTo>
                  <a:pt x="9116" y="14654"/>
                  <a:pt x="10392" y="12982"/>
                  <a:pt x="12080" y="12379"/>
                </a:cubicBezTo>
                <a:cubicBezTo>
                  <a:pt x="12683" y="12189"/>
                  <a:pt x="13321" y="12069"/>
                  <a:pt x="13959" y="12017"/>
                </a:cubicBezTo>
                <a:cubicBezTo>
                  <a:pt x="14596" y="11965"/>
                  <a:pt x="15234" y="11828"/>
                  <a:pt x="15837" y="11638"/>
                </a:cubicBezTo>
                <a:cubicBezTo>
                  <a:pt x="17578" y="11035"/>
                  <a:pt x="18939" y="9312"/>
                  <a:pt x="19576" y="6916"/>
                </a:cubicBezTo>
                <a:cubicBezTo>
                  <a:pt x="19663" y="6623"/>
                  <a:pt x="19749" y="6313"/>
                  <a:pt x="19818" y="5986"/>
                </a:cubicBezTo>
                <a:cubicBezTo>
                  <a:pt x="20335" y="3970"/>
                  <a:pt x="20852" y="1884"/>
                  <a:pt x="22644" y="644"/>
                </a:cubicBezTo>
                <a:cubicBezTo>
                  <a:pt x="23056" y="350"/>
                  <a:pt x="23405" y="219"/>
                  <a:pt x="23723" y="219"/>
                </a:cubicBezTo>
                <a:cubicBezTo>
                  <a:pt x="23778" y="219"/>
                  <a:pt x="23832" y="223"/>
                  <a:pt x="23885" y="230"/>
                </a:cubicBezTo>
                <a:cubicBezTo>
                  <a:pt x="24212" y="299"/>
                  <a:pt x="24505" y="489"/>
                  <a:pt x="24712" y="764"/>
                </a:cubicBezTo>
                <a:cubicBezTo>
                  <a:pt x="25522" y="1764"/>
                  <a:pt x="25332" y="3177"/>
                  <a:pt x="25022" y="4676"/>
                </a:cubicBezTo>
                <a:cubicBezTo>
                  <a:pt x="24763" y="6020"/>
                  <a:pt x="24591" y="7709"/>
                  <a:pt x="25660" y="8709"/>
                </a:cubicBezTo>
                <a:cubicBezTo>
                  <a:pt x="25884" y="8898"/>
                  <a:pt x="26142" y="9070"/>
                  <a:pt x="26401" y="9225"/>
                </a:cubicBezTo>
                <a:cubicBezTo>
                  <a:pt x="26659" y="9363"/>
                  <a:pt x="26918" y="9553"/>
                  <a:pt x="27142" y="9742"/>
                </a:cubicBezTo>
                <a:cubicBezTo>
                  <a:pt x="27900" y="10518"/>
                  <a:pt x="27848" y="11638"/>
                  <a:pt x="27779" y="12827"/>
                </a:cubicBezTo>
                <a:cubicBezTo>
                  <a:pt x="27745" y="13603"/>
                  <a:pt x="27693" y="14412"/>
                  <a:pt x="27900" y="15153"/>
                </a:cubicBezTo>
                <a:cubicBezTo>
                  <a:pt x="28107" y="15791"/>
                  <a:pt x="28417" y="16394"/>
                  <a:pt x="28813" y="16928"/>
                </a:cubicBezTo>
                <a:cubicBezTo>
                  <a:pt x="29209" y="17463"/>
                  <a:pt x="29502" y="18049"/>
                  <a:pt x="29709" y="18652"/>
                </a:cubicBezTo>
                <a:cubicBezTo>
                  <a:pt x="29968" y="19617"/>
                  <a:pt x="29761" y="20668"/>
                  <a:pt x="29589" y="21529"/>
                </a:cubicBezTo>
                <a:cubicBezTo>
                  <a:pt x="28537" y="26716"/>
                  <a:pt x="27348" y="31955"/>
                  <a:pt x="26056" y="37108"/>
                </a:cubicBezTo>
                <a:lnTo>
                  <a:pt x="26263" y="37159"/>
                </a:lnTo>
                <a:cubicBezTo>
                  <a:pt x="27555" y="32007"/>
                  <a:pt x="28744" y="26768"/>
                  <a:pt x="29795" y="21581"/>
                </a:cubicBezTo>
                <a:cubicBezTo>
                  <a:pt x="29985" y="20702"/>
                  <a:pt x="30209" y="19599"/>
                  <a:pt x="29933" y="18600"/>
                </a:cubicBezTo>
                <a:cubicBezTo>
                  <a:pt x="29709" y="17962"/>
                  <a:pt x="29399" y="17359"/>
                  <a:pt x="29003" y="16825"/>
                </a:cubicBezTo>
                <a:cubicBezTo>
                  <a:pt x="28624" y="16291"/>
                  <a:pt x="28313" y="15705"/>
                  <a:pt x="28107" y="15102"/>
                </a:cubicBezTo>
                <a:cubicBezTo>
                  <a:pt x="27917" y="14395"/>
                  <a:pt x="27969" y="13603"/>
                  <a:pt x="28003" y="12844"/>
                </a:cubicBezTo>
                <a:cubicBezTo>
                  <a:pt x="28072" y="11655"/>
                  <a:pt x="28141" y="10432"/>
                  <a:pt x="27279" y="9587"/>
                </a:cubicBezTo>
                <a:cubicBezTo>
                  <a:pt x="27055" y="9381"/>
                  <a:pt x="26780" y="9191"/>
                  <a:pt x="26504" y="9036"/>
                </a:cubicBezTo>
                <a:cubicBezTo>
                  <a:pt x="26263" y="8898"/>
                  <a:pt x="26021" y="8743"/>
                  <a:pt x="25797" y="8553"/>
                </a:cubicBezTo>
                <a:cubicBezTo>
                  <a:pt x="24815" y="7623"/>
                  <a:pt x="24988" y="6003"/>
                  <a:pt x="25246" y="4711"/>
                </a:cubicBezTo>
                <a:cubicBezTo>
                  <a:pt x="25487" y="3470"/>
                  <a:pt x="25815" y="1781"/>
                  <a:pt x="24884" y="626"/>
                </a:cubicBezTo>
                <a:cubicBezTo>
                  <a:pt x="24643" y="316"/>
                  <a:pt x="24298" y="110"/>
                  <a:pt x="23919" y="23"/>
                </a:cubicBezTo>
                <a:cubicBezTo>
                  <a:pt x="23844" y="8"/>
                  <a:pt x="23768" y="0"/>
                  <a:pt x="23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472846" y="4019533"/>
            <a:ext cx="811617" cy="872078"/>
            <a:chOff x="8551292" y="703522"/>
            <a:chExt cx="741000" cy="796200"/>
          </a:xfrm>
        </p:grpSpPr>
        <p:sp>
          <p:nvSpPr>
            <p:cNvPr id="556" name="Google Shape;556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5"/>
          <p:cNvSpPr/>
          <p:nvPr/>
        </p:nvSpPr>
        <p:spPr>
          <a:xfrm>
            <a:off x="6215091" y="201488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250212" y="1278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 rot="10800000">
            <a:off x="4393319" y="-753463"/>
            <a:ext cx="4702351" cy="2420697"/>
            <a:chOff x="3820723" y="1460550"/>
            <a:chExt cx="3988423" cy="2053178"/>
          </a:xfrm>
        </p:grpSpPr>
        <p:sp>
          <p:nvSpPr>
            <p:cNvPr id="561" name="Google Shape;561;p35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5"/>
          <p:cNvGrpSpPr/>
          <p:nvPr/>
        </p:nvGrpSpPr>
        <p:grpSpPr>
          <a:xfrm>
            <a:off x="4170214" y="201507"/>
            <a:ext cx="712800" cy="777900"/>
            <a:chOff x="8283539" y="305169"/>
            <a:chExt cx="712800" cy="777900"/>
          </a:xfrm>
        </p:grpSpPr>
        <p:sp>
          <p:nvSpPr>
            <p:cNvPr id="566" name="Google Shape;566;p35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3819552" y="777560"/>
            <a:ext cx="766046" cy="823112"/>
            <a:chOff x="8551292" y="703522"/>
            <a:chExt cx="741000" cy="796200"/>
          </a:xfrm>
        </p:grpSpPr>
        <p:sp>
          <p:nvSpPr>
            <p:cNvPr id="569" name="Google Shape;569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B0F0">
                <a:lumMod val="6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  <a:effectLst>
            <a:outerShdw dist="28575" dir="30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iagahoster.co.id/blog/json-adalah/" TargetMode="External"/><Relationship Id="rId4" Type="http://schemas.openxmlformats.org/officeDocument/2006/relationships/hyperlink" Target="https://www.niagahoster.co.id/blog/nosql-adalah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ctrTitle"/>
          </p:nvPr>
        </p:nvSpPr>
        <p:spPr>
          <a:xfrm>
            <a:off x="194631" y="588672"/>
            <a:ext cx="4748326" cy="2323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FullStack</a:t>
            </a:r>
            <a:r>
              <a:rPr lang="en-US" dirty="0"/>
              <a:t> Web Developer </a:t>
            </a:r>
            <a:endParaRPr dirty="0"/>
          </a:p>
        </p:txBody>
      </p:sp>
      <p:sp>
        <p:nvSpPr>
          <p:cNvPr id="582" name="Google Shape;582;p39"/>
          <p:cNvSpPr txBox="1">
            <a:spLocks noGrp="1"/>
          </p:cNvSpPr>
          <p:nvPr>
            <p:ph type="subTitle" idx="1"/>
          </p:nvPr>
        </p:nvSpPr>
        <p:spPr>
          <a:xfrm>
            <a:off x="3306726" y="1159676"/>
            <a:ext cx="1532691" cy="3267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Batch to 15th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83" name="Google Shape;583;p39"/>
          <p:cNvSpPr/>
          <p:nvPr/>
        </p:nvSpPr>
        <p:spPr>
          <a:xfrm>
            <a:off x="7514253" y="3204400"/>
            <a:ext cx="6642" cy="45719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620;p39"/>
          <p:cNvCxnSpPr>
            <a:cxnSpLocks/>
          </p:cNvCxnSpPr>
          <p:nvPr/>
        </p:nvCxnSpPr>
        <p:spPr>
          <a:xfrm>
            <a:off x="3306726" y="4642136"/>
            <a:ext cx="552891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E0BD56-25EB-4027-8DAD-4DCF065CF550}"/>
              </a:ext>
            </a:extLst>
          </p:cNvPr>
          <p:cNvGrpSpPr/>
          <p:nvPr/>
        </p:nvGrpSpPr>
        <p:grpSpPr>
          <a:xfrm>
            <a:off x="6133346" y="0"/>
            <a:ext cx="2775098" cy="1167941"/>
            <a:chOff x="5093047" y="411015"/>
            <a:chExt cx="2812951" cy="894693"/>
          </a:xfrm>
        </p:grpSpPr>
        <p:sp>
          <p:nvSpPr>
            <p:cNvPr id="614" name="Google Shape;614;p39"/>
            <p:cNvSpPr/>
            <p:nvPr/>
          </p:nvSpPr>
          <p:spPr>
            <a:xfrm rot="-855002">
              <a:off x="6317586" y="575322"/>
              <a:ext cx="410613" cy="6167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E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 rot="-855002">
              <a:off x="7149166" y="586832"/>
              <a:ext cx="395126" cy="56200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-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63BA54-BDFC-47EB-8731-173BB74D467C}"/>
                </a:ext>
              </a:extLst>
            </p:cNvPr>
            <p:cNvGrpSpPr/>
            <p:nvPr/>
          </p:nvGrpSpPr>
          <p:grpSpPr>
            <a:xfrm>
              <a:off x="5453428" y="633863"/>
              <a:ext cx="2452570" cy="671845"/>
              <a:chOff x="5453428" y="633863"/>
              <a:chExt cx="2452570" cy="671845"/>
            </a:xfrm>
          </p:grpSpPr>
          <p:sp>
            <p:nvSpPr>
              <p:cNvPr id="612" name="Google Shape;612;p39"/>
              <p:cNvSpPr/>
              <p:nvPr/>
            </p:nvSpPr>
            <p:spPr>
              <a:xfrm rot="-855002">
                <a:off x="5453428" y="633863"/>
                <a:ext cx="467224" cy="57921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W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5855184" y="690337"/>
                <a:ext cx="460227" cy="5687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6721296" y="690336"/>
                <a:ext cx="412783" cy="542789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K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371063">
                <a:off x="7455604" y="664218"/>
                <a:ext cx="450394" cy="64149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6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F25E22-7FA2-4692-94E9-E9C25515197A}"/>
                </a:ext>
              </a:extLst>
            </p:cNvPr>
            <p:cNvSpPr/>
            <p:nvPr/>
          </p:nvSpPr>
          <p:spPr>
            <a:xfrm rot="20575995">
              <a:off x="5093047" y="411015"/>
              <a:ext cx="680432" cy="4502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TASK</a:t>
              </a:r>
              <a:endParaRPr lang="en-ID" sz="9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F2B7609-FB5E-45B4-AC1D-0916E68A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46" y="4260479"/>
            <a:ext cx="2603580" cy="381657"/>
          </a:xfrm>
          <a:prstGeom prst="rect">
            <a:avLst/>
          </a:prstGeom>
        </p:spPr>
      </p:pic>
      <p:grpSp>
        <p:nvGrpSpPr>
          <p:cNvPr id="74" name="Google Shape;726;p44">
            <a:extLst>
              <a:ext uri="{FF2B5EF4-FFF2-40B4-BE49-F238E27FC236}">
                <a16:creationId xmlns:a16="http://schemas.microsoft.com/office/drawing/2014/main" id="{5616E479-47D0-4650-A241-393E79668A7A}"/>
              </a:ext>
            </a:extLst>
          </p:cNvPr>
          <p:cNvGrpSpPr/>
          <p:nvPr/>
        </p:nvGrpSpPr>
        <p:grpSpPr>
          <a:xfrm>
            <a:off x="6190343" y="2456065"/>
            <a:ext cx="2624169" cy="2186071"/>
            <a:chOff x="982700" y="2065225"/>
            <a:chExt cx="2398472" cy="1870093"/>
          </a:xfrm>
        </p:grpSpPr>
        <p:sp>
          <p:nvSpPr>
            <p:cNvPr id="75" name="Google Shape;727;p44">
              <a:extLst>
                <a:ext uri="{FF2B5EF4-FFF2-40B4-BE49-F238E27FC236}">
                  <a16:creationId xmlns:a16="http://schemas.microsoft.com/office/drawing/2014/main" id="{C825F37C-39EF-455D-8B21-EE4D7D4EDD82}"/>
                </a:ext>
              </a:extLst>
            </p:cNvPr>
            <p:cNvSpPr/>
            <p:nvPr/>
          </p:nvSpPr>
          <p:spPr>
            <a:xfrm>
              <a:off x="1534058" y="3658879"/>
              <a:ext cx="1570183" cy="125418"/>
            </a:xfrm>
            <a:custGeom>
              <a:avLst/>
              <a:gdLst/>
              <a:ahLst/>
              <a:cxnLst/>
              <a:rect l="l" t="t" r="r" b="b"/>
              <a:pathLst>
                <a:path w="31950" h="2552" extrusionOk="0">
                  <a:moveTo>
                    <a:pt x="1258" y="1"/>
                  </a:moveTo>
                  <a:cubicBezTo>
                    <a:pt x="569" y="1"/>
                    <a:pt x="0" y="569"/>
                    <a:pt x="0" y="1276"/>
                  </a:cubicBezTo>
                  <a:cubicBezTo>
                    <a:pt x="0" y="1965"/>
                    <a:pt x="569" y="2534"/>
                    <a:pt x="1258" y="2551"/>
                  </a:cubicBezTo>
                  <a:lnTo>
                    <a:pt x="30674" y="2551"/>
                  </a:lnTo>
                  <a:cubicBezTo>
                    <a:pt x="31364" y="2551"/>
                    <a:pt x="31950" y="1965"/>
                    <a:pt x="31950" y="1276"/>
                  </a:cubicBezTo>
                  <a:cubicBezTo>
                    <a:pt x="31932" y="569"/>
                    <a:pt x="31364" y="1"/>
                    <a:pt x="30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28;p44">
              <a:extLst>
                <a:ext uri="{FF2B5EF4-FFF2-40B4-BE49-F238E27FC236}">
                  <a16:creationId xmlns:a16="http://schemas.microsoft.com/office/drawing/2014/main" id="{1BF119E3-8F40-499A-8830-CC9CBA67EBAD}"/>
                </a:ext>
              </a:extLst>
            </p:cNvPr>
            <p:cNvSpPr/>
            <p:nvPr/>
          </p:nvSpPr>
          <p:spPr>
            <a:xfrm>
              <a:off x="982700" y="3794374"/>
              <a:ext cx="405741" cy="83055"/>
            </a:xfrm>
            <a:custGeom>
              <a:avLst/>
              <a:gdLst/>
              <a:ahLst/>
              <a:cxnLst/>
              <a:rect l="l" t="t" r="r" b="b"/>
              <a:pathLst>
                <a:path w="8256" h="1690" extrusionOk="0">
                  <a:moveTo>
                    <a:pt x="845" y="1"/>
                  </a:moveTo>
                  <a:cubicBezTo>
                    <a:pt x="380" y="1"/>
                    <a:pt x="1" y="380"/>
                    <a:pt x="1" y="845"/>
                  </a:cubicBezTo>
                  <a:cubicBezTo>
                    <a:pt x="1" y="1311"/>
                    <a:pt x="380" y="1690"/>
                    <a:pt x="845" y="1690"/>
                  </a:cubicBezTo>
                  <a:lnTo>
                    <a:pt x="7411" y="1690"/>
                  </a:lnTo>
                  <a:cubicBezTo>
                    <a:pt x="7876" y="1690"/>
                    <a:pt x="8255" y="1311"/>
                    <a:pt x="8255" y="845"/>
                  </a:cubicBezTo>
                  <a:cubicBezTo>
                    <a:pt x="8255" y="380"/>
                    <a:pt x="7876" y="1"/>
                    <a:pt x="7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29;p44">
              <a:extLst>
                <a:ext uri="{FF2B5EF4-FFF2-40B4-BE49-F238E27FC236}">
                  <a16:creationId xmlns:a16="http://schemas.microsoft.com/office/drawing/2014/main" id="{C83C3CC4-3A1A-4775-A2A4-4595CDD43BF1}"/>
                </a:ext>
              </a:extLst>
            </p:cNvPr>
            <p:cNvSpPr/>
            <p:nvPr/>
          </p:nvSpPr>
          <p:spPr>
            <a:xfrm>
              <a:off x="1461225" y="2346782"/>
              <a:ext cx="1919948" cy="1389231"/>
            </a:xfrm>
            <a:custGeom>
              <a:avLst/>
              <a:gdLst/>
              <a:ahLst/>
              <a:cxnLst/>
              <a:rect l="l" t="t" r="r" b="b"/>
              <a:pathLst>
                <a:path w="39067" h="28268" extrusionOk="0">
                  <a:moveTo>
                    <a:pt x="27586" y="0"/>
                  </a:moveTo>
                  <a:cubicBezTo>
                    <a:pt x="26746" y="0"/>
                    <a:pt x="25901" y="87"/>
                    <a:pt x="25074" y="247"/>
                  </a:cubicBezTo>
                  <a:cubicBezTo>
                    <a:pt x="21334" y="971"/>
                    <a:pt x="18319" y="3314"/>
                    <a:pt x="17974" y="7278"/>
                  </a:cubicBezTo>
                  <a:cubicBezTo>
                    <a:pt x="17767" y="9552"/>
                    <a:pt x="18198" y="11844"/>
                    <a:pt x="18008" y="14119"/>
                  </a:cubicBezTo>
                  <a:cubicBezTo>
                    <a:pt x="17957" y="14670"/>
                    <a:pt x="17853" y="15222"/>
                    <a:pt x="17698" y="15756"/>
                  </a:cubicBezTo>
                  <a:cubicBezTo>
                    <a:pt x="17336" y="15791"/>
                    <a:pt x="16957" y="15808"/>
                    <a:pt x="16578" y="15842"/>
                  </a:cubicBezTo>
                  <a:lnTo>
                    <a:pt x="7962" y="16463"/>
                  </a:lnTo>
                  <a:cubicBezTo>
                    <a:pt x="6083" y="16600"/>
                    <a:pt x="4171" y="16652"/>
                    <a:pt x="2827" y="18100"/>
                  </a:cubicBezTo>
                  <a:cubicBezTo>
                    <a:pt x="1413" y="19633"/>
                    <a:pt x="500" y="21581"/>
                    <a:pt x="207" y="23666"/>
                  </a:cubicBezTo>
                  <a:cubicBezTo>
                    <a:pt x="0" y="25217"/>
                    <a:pt x="242" y="26992"/>
                    <a:pt x="1413" y="28043"/>
                  </a:cubicBezTo>
                  <a:cubicBezTo>
                    <a:pt x="1517" y="28129"/>
                    <a:pt x="1620" y="28198"/>
                    <a:pt x="1724" y="28267"/>
                  </a:cubicBezTo>
                  <a:lnTo>
                    <a:pt x="30468" y="28267"/>
                  </a:lnTo>
                  <a:cubicBezTo>
                    <a:pt x="30492" y="28267"/>
                    <a:pt x="30517" y="28267"/>
                    <a:pt x="30542" y="28267"/>
                  </a:cubicBezTo>
                  <a:cubicBezTo>
                    <a:pt x="32497" y="28267"/>
                    <a:pt x="34398" y="27596"/>
                    <a:pt x="35913" y="26354"/>
                  </a:cubicBezTo>
                  <a:cubicBezTo>
                    <a:pt x="35999" y="26268"/>
                    <a:pt x="36103" y="26199"/>
                    <a:pt x="36189" y="26113"/>
                  </a:cubicBezTo>
                  <a:cubicBezTo>
                    <a:pt x="39049" y="23511"/>
                    <a:pt x="39067" y="19547"/>
                    <a:pt x="37481" y="16307"/>
                  </a:cubicBezTo>
                  <a:cubicBezTo>
                    <a:pt x="36464" y="14240"/>
                    <a:pt x="35965" y="11982"/>
                    <a:pt x="36034" y="9690"/>
                  </a:cubicBezTo>
                  <a:cubicBezTo>
                    <a:pt x="36068" y="8587"/>
                    <a:pt x="36240" y="7467"/>
                    <a:pt x="36103" y="6364"/>
                  </a:cubicBezTo>
                  <a:cubicBezTo>
                    <a:pt x="35792" y="4021"/>
                    <a:pt x="34104" y="2005"/>
                    <a:pt x="31984" y="953"/>
                  </a:cubicBezTo>
                  <a:cubicBezTo>
                    <a:pt x="30618" y="287"/>
                    <a:pt x="29109" y="0"/>
                    <a:pt x="27586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;p44">
              <a:extLst>
                <a:ext uri="{FF2B5EF4-FFF2-40B4-BE49-F238E27FC236}">
                  <a16:creationId xmlns:a16="http://schemas.microsoft.com/office/drawing/2014/main" id="{46523F94-FF16-43C1-8EDF-5A10F13D2C19}"/>
                </a:ext>
              </a:extLst>
            </p:cNvPr>
            <p:cNvSpPr/>
            <p:nvPr/>
          </p:nvSpPr>
          <p:spPr>
            <a:xfrm>
              <a:off x="2272560" y="2095351"/>
              <a:ext cx="870653" cy="1066250"/>
            </a:xfrm>
            <a:custGeom>
              <a:avLst/>
              <a:gdLst/>
              <a:ahLst/>
              <a:cxnLst/>
              <a:rect l="l" t="t" r="r" b="b"/>
              <a:pathLst>
                <a:path w="17716" h="21696" extrusionOk="0">
                  <a:moveTo>
                    <a:pt x="5642" y="0"/>
                  </a:moveTo>
                  <a:cubicBezTo>
                    <a:pt x="5184" y="0"/>
                    <a:pt x="4776" y="151"/>
                    <a:pt x="4515" y="538"/>
                  </a:cubicBezTo>
                  <a:cubicBezTo>
                    <a:pt x="3946" y="1382"/>
                    <a:pt x="4188" y="2451"/>
                    <a:pt x="4033" y="3450"/>
                  </a:cubicBezTo>
                  <a:cubicBezTo>
                    <a:pt x="3877" y="4449"/>
                    <a:pt x="2809" y="5018"/>
                    <a:pt x="2103" y="5690"/>
                  </a:cubicBezTo>
                  <a:cubicBezTo>
                    <a:pt x="862" y="6828"/>
                    <a:pt x="121" y="8413"/>
                    <a:pt x="52" y="10102"/>
                  </a:cubicBezTo>
                  <a:cubicBezTo>
                    <a:pt x="0" y="11429"/>
                    <a:pt x="448" y="12704"/>
                    <a:pt x="982" y="13893"/>
                  </a:cubicBezTo>
                  <a:cubicBezTo>
                    <a:pt x="1499" y="15013"/>
                    <a:pt x="1982" y="16099"/>
                    <a:pt x="2809" y="17012"/>
                  </a:cubicBezTo>
                  <a:cubicBezTo>
                    <a:pt x="3481" y="17736"/>
                    <a:pt x="4239" y="18356"/>
                    <a:pt x="4946" y="19045"/>
                  </a:cubicBezTo>
                  <a:cubicBezTo>
                    <a:pt x="5308" y="19390"/>
                    <a:pt x="5652" y="19752"/>
                    <a:pt x="5963" y="20148"/>
                  </a:cubicBezTo>
                  <a:cubicBezTo>
                    <a:pt x="6807" y="21182"/>
                    <a:pt x="8513" y="21544"/>
                    <a:pt x="9823" y="21665"/>
                  </a:cubicBezTo>
                  <a:cubicBezTo>
                    <a:pt x="10059" y="21685"/>
                    <a:pt x="10295" y="21695"/>
                    <a:pt x="10530" y="21695"/>
                  </a:cubicBezTo>
                  <a:cubicBezTo>
                    <a:pt x="11871" y="21695"/>
                    <a:pt x="13184" y="21362"/>
                    <a:pt x="14372" y="20717"/>
                  </a:cubicBezTo>
                  <a:cubicBezTo>
                    <a:pt x="16182" y="19717"/>
                    <a:pt x="17715" y="17874"/>
                    <a:pt x="17526" y="15737"/>
                  </a:cubicBezTo>
                  <a:cubicBezTo>
                    <a:pt x="17457" y="14858"/>
                    <a:pt x="17284" y="13996"/>
                    <a:pt x="16991" y="13152"/>
                  </a:cubicBezTo>
                  <a:cubicBezTo>
                    <a:pt x="16578" y="12066"/>
                    <a:pt x="15854" y="11394"/>
                    <a:pt x="15061" y="10601"/>
                  </a:cubicBezTo>
                  <a:cubicBezTo>
                    <a:pt x="14320" y="9843"/>
                    <a:pt x="14320" y="8809"/>
                    <a:pt x="14079" y="7844"/>
                  </a:cubicBezTo>
                  <a:cubicBezTo>
                    <a:pt x="13803" y="6776"/>
                    <a:pt x="13045" y="5914"/>
                    <a:pt x="12028" y="5518"/>
                  </a:cubicBezTo>
                  <a:cubicBezTo>
                    <a:pt x="11511" y="5328"/>
                    <a:pt x="10908" y="5259"/>
                    <a:pt x="10426" y="4949"/>
                  </a:cubicBezTo>
                  <a:cubicBezTo>
                    <a:pt x="9168" y="4139"/>
                    <a:pt x="9271" y="2347"/>
                    <a:pt x="8341" y="1261"/>
                  </a:cubicBezTo>
                  <a:cubicBezTo>
                    <a:pt x="7857" y="707"/>
                    <a:pt x="6632" y="0"/>
                    <a:pt x="5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1;p44">
              <a:extLst>
                <a:ext uri="{FF2B5EF4-FFF2-40B4-BE49-F238E27FC236}">
                  <a16:creationId xmlns:a16="http://schemas.microsoft.com/office/drawing/2014/main" id="{3EF732F0-AF3E-4194-AB49-5AA9BD3DD28E}"/>
                </a:ext>
              </a:extLst>
            </p:cNvPr>
            <p:cNvSpPr/>
            <p:nvPr/>
          </p:nvSpPr>
          <p:spPr>
            <a:xfrm>
              <a:off x="2109103" y="2676649"/>
              <a:ext cx="371831" cy="341214"/>
            </a:xfrm>
            <a:custGeom>
              <a:avLst/>
              <a:gdLst/>
              <a:ahLst/>
              <a:cxnLst/>
              <a:rect l="l" t="t" r="r" b="b"/>
              <a:pathLst>
                <a:path w="7566" h="6943" extrusionOk="0">
                  <a:moveTo>
                    <a:pt x="6379" y="1"/>
                  </a:moveTo>
                  <a:cubicBezTo>
                    <a:pt x="6195" y="1"/>
                    <a:pt x="5972" y="90"/>
                    <a:pt x="5928" y="221"/>
                  </a:cubicBezTo>
                  <a:cubicBezTo>
                    <a:pt x="4998" y="2840"/>
                    <a:pt x="2723" y="4753"/>
                    <a:pt x="0" y="5218"/>
                  </a:cubicBezTo>
                  <a:cubicBezTo>
                    <a:pt x="293" y="5753"/>
                    <a:pt x="500" y="6339"/>
                    <a:pt x="638" y="6942"/>
                  </a:cubicBezTo>
                  <a:cubicBezTo>
                    <a:pt x="668" y="6942"/>
                    <a:pt x="697" y="6942"/>
                    <a:pt x="727" y="6942"/>
                  </a:cubicBezTo>
                  <a:cubicBezTo>
                    <a:pt x="2544" y="6942"/>
                    <a:pt x="4433" y="6421"/>
                    <a:pt x="5721" y="5150"/>
                  </a:cubicBezTo>
                  <a:cubicBezTo>
                    <a:pt x="7048" y="3857"/>
                    <a:pt x="7565" y="1686"/>
                    <a:pt x="6618" y="100"/>
                  </a:cubicBezTo>
                  <a:cubicBezTo>
                    <a:pt x="6580" y="31"/>
                    <a:pt x="6486" y="1"/>
                    <a:pt x="6379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2;p44">
              <a:extLst>
                <a:ext uri="{FF2B5EF4-FFF2-40B4-BE49-F238E27FC236}">
                  <a16:creationId xmlns:a16="http://schemas.microsoft.com/office/drawing/2014/main" id="{32390FDC-CABC-4845-A13F-3405DAAD34DA}"/>
                </a:ext>
              </a:extLst>
            </p:cNvPr>
            <p:cNvSpPr/>
            <p:nvPr/>
          </p:nvSpPr>
          <p:spPr>
            <a:xfrm>
              <a:off x="2333499" y="2396616"/>
              <a:ext cx="388786" cy="689652"/>
            </a:xfrm>
            <a:custGeom>
              <a:avLst/>
              <a:gdLst/>
              <a:ahLst/>
              <a:cxnLst/>
              <a:rect l="l" t="t" r="r" b="b"/>
              <a:pathLst>
                <a:path w="7911" h="14033" extrusionOk="0">
                  <a:moveTo>
                    <a:pt x="3145" y="0"/>
                  </a:moveTo>
                  <a:cubicBezTo>
                    <a:pt x="3095" y="0"/>
                    <a:pt x="3047" y="8"/>
                    <a:pt x="2999" y="26"/>
                  </a:cubicBezTo>
                  <a:cubicBezTo>
                    <a:pt x="2655" y="163"/>
                    <a:pt x="2465" y="784"/>
                    <a:pt x="2327" y="1094"/>
                  </a:cubicBezTo>
                  <a:lnTo>
                    <a:pt x="1638" y="2421"/>
                  </a:lnTo>
                  <a:cubicBezTo>
                    <a:pt x="1224" y="3196"/>
                    <a:pt x="673" y="4006"/>
                    <a:pt x="363" y="4851"/>
                  </a:cubicBezTo>
                  <a:cubicBezTo>
                    <a:pt x="277" y="5075"/>
                    <a:pt x="208" y="5299"/>
                    <a:pt x="173" y="5540"/>
                  </a:cubicBezTo>
                  <a:cubicBezTo>
                    <a:pt x="1" y="6470"/>
                    <a:pt x="604" y="7091"/>
                    <a:pt x="1121" y="7780"/>
                  </a:cubicBezTo>
                  <a:cubicBezTo>
                    <a:pt x="1707" y="8573"/>
                    <a:pt x="1431" y="9503"/>
                    <a:pt x="1431" y="10434"/>
                  </a:cubicBezTo>
                  <a:cubicBezTo>
                    <a:pt x="1431" y="11537"/>
                    <a:pt x="1500" y="12640"/>
                    <a:pt x="1621" y="13743"/>
                  </a:cubicBezTo>
                  <a:cubicBezTo>
                    <a:pt x="2087" y="13964"/>
                    <a:pt x="2596" y="14033"/>
                    <a:pt x="3115" y="14033"/>
                  </a:cubicBezTo>
                  <a:cubicBezTo>
                    <a:pt x="3727" y="14033"/>
                    <a:pt x="4351" y="13936"/>
                    <a:pt x="4929" y="13880"/>
                  </a:cubicBezTo>
                  <a:cubicBezTo>
                    <a:pt x="5601" y="13829"/>
                    <a:pt x="7480" y="14001"/>
                    <a:pt x="7773" y="13295"/>
                  </a:cubicBezTo>
                  <a:cubicBezTo>
                    <a:pt x="7859" y="13002"/>
                    <a:pt x="7876" y="12691"/>
                    <a:pt x="7807" y="12398"/>
                  </a:cubicBezTo>
                  <a:cubicBezTo>
                    <a:pt x="7583" y="10658"/>
                    <a:pt x="7445" y="8917"/>
                    <a:pt x="7411" y="7177"/>
                  </a:cubicBezTo>
                  <a:cubicBezTo>
                    <a:pt x="7376" y="6608"/>
                    <a:pt x="7411" y="6040"/>
                    <a:pt x="7514" y="5488"/>
                  </a:cubicBezTo>
                  <a:cubicBezTo>
                    <a:pt x="7635" y="5023"/>
                    <a:pt x="7842" y="4575"/>
                    <a:pt x="7876" y="4092"/>
                  </a:cubicBezTo>
                  <a:cubicBezTo>
                    <a:pt x="7911" y="3248"/>
                    <a:pt x="7600" y="2421"/>
                    <a:pt x="6997" y="1818"/>
                  </a:cubicBezTo>
                  <a:cubicBezTo>
                    <a:pt x="6463" y="1232"/>
                    <a:pt x="5722" y="887"/>
                    <a:pt x="4981" y="629"/>
                  </a:cubicBezTo>
                  <a:cubicBezTo>
                    <a:pt x="4619" y="491"/>
                    <a:pt x="4240" y="387"/>
                    <a:pt x="3861" y="250"/>
                  </a:cubicBezTo>
                  <a:cubicBezTo>
                    <a:pt x="3647" y="178"/>
                    <a:pt x="3385" y="0"/>
                    <a:pt x="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3;p44">
              <a:extLst>
                <a:ext uri="{FF2B5EF4-FFF2-40B4-BE49-F238E27FC236}">
                  <a16:creationId xmlns:a16="http://schemas.microsoft.com/office/drawing/2014/main" id="{E68FFF22-1227-42CA-AB73-F28414A204FB}"/>
                </a:ext>
              </a:extLst>
            </p:cNvPr>
            <p:cNvSpPr/>
            <p:nvPr/>
          </p:nvSpPr>
          <p:spPr>
            <a:xfrm>
              <a:off x="2403826" y="2088668"/>
              <a:ext cx="189749" cy="380087"/>
            </a:xfrm>
            <a:custGeom>
              <a:avLst/>
              <a:gdLst/>
              <a:ahLst/>
              <a:cxnLst/>
              <a:rect l="l" t="t" r="r" b="b"/>
              <a:pathLst>
                <a:path w="3861" h="7734" extrusionOk="0">
                  <a:moveTo>
                    <a:pt x="1748" y="0"/>
                  </a:moveTo>
                  <a:cubicBezTo>
                    <a:pt x="1277" y="0"/>
                    <a:pt x="801" y="163"/>
                    <a:pt x="534" y="519"/>
                  </a:cubicBezTo>
                  <a:cubicBezTo>
                    <a:pt x="328" y="812"/>
                    <a:pt x="241" y="1173"/>
                    <a:pt x="276" y="1535"/>
                  </a:cubicBezTo>
                  <a:cubicBezTo>
                    <a:pt x="293" y="1622"/>
                    <a:pt x="293" y="1708"/>
                    <a:pt x="293" y="1811"/>
                  </a:cubicBezTo>
                  <a:cubicBezTo>
                    <a:pt x="276" y="1914"/>
                    <a:pt x="259" y="2001"/>
                    <a:pt x="241" y="2104"/>
                  </a:cubicBezTo>
                  <a:cubicBezTo>
                    <a:pt x="0" y="3000"/>
                    <a:pt x="155" y="3982"/>
                    <a:pt x="896" y="4603"/>
                  </a:cubicBezTo>
                  <a:cubicBezTo>
                    <a:pt x="1086" y="4758"/>
                    <a:pt x="1241" y="4844"/>
                    <a:pt x="1275" y="5085"/>
                  </a:cubicBezTo>
                  <a:cubicBezTo>
                    <a:pt x="1293" y="5378"/>
                    <a:pt x="1293" y="5654"/>
                    <a:pt x="1275" y="5947"/>
                  </a:cubicBezTo>
                  <a:cubicBezTo>
                    <a:pt x="1241" y="6412"/>
                    <a:pt x="1155" y="7015"/>
                    <a:pt x="1499" y="7394"/>
                  </a:cubicBezTo>
                  <a:cubicBezTo>
                    <a:pt x="1637" y="7532"/>
                    <a:pt x="1810" y="7636"/>
                    <a:pt x="1999" y="7687"/>
                  </a:cubicBezTo>
                  <a:cubicBezTo>
                    <a:pt x="2116" y="7718"/>
                    <a:pt x="2235" y="7733"/>
                    <a:pt x="2354" y="7733"/>
                  </a:cubicBezTo>
                  <a:cubicBezTo>
                    <a:pt x="2568" y="7733"/>
                    <a:pt x="2782" y="7684"/>
                    <a:pt x="2981" y="7584"/>
                  </a:cubicBezTo>
                  <a:cubicBezTo>
                    <a:pt x="3860" y="7153"/>
                    <a:pt x="3791" y="6102"/>
                    <a:pt x="3757" y="5275"/>
                  </a:cubicBezTo>
                  <a:cubicBezTo>
                    <a:pt x="3740" y="4499"/>
                    <a:pt x="3722" y="3724"/>
                    <a:pt x="3688" y="2948"/>
                  </a:cubicBezTo>
                  <a:cubicBezTo>
                    <a:pt x="3671" y="1966"/>
                    <a:pt x="3550" y="794"/>
                    <a:pt x="2706" y="260"/>
                  </a:cubicBezTo>
                  <a:cubicBezTo>
                    <a:pt x="2448" y="91"/>
                    <a:pt x="2099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4;p44">
              <a:extLst>
                <a:ext uri="{FF2B5EF4-FFF2-40B4-BE49-F238E27FC236}">
                  <a16:creationId xmlns:a16="http://schemas.microsoft.com/office/drawing/2014/main" id="{FAE2686A-6150-4EDB-9F89-5CC75D916C36}"/>
                </a:ext>
              </a:extLst>
            </p:cNvPr>
            <p:cNvSpPr/>
            <p:nvPr/>
          </p:nvSpPr>
          <p:spPr>
            <a:xfrm>
              <a:off x="2484276" y="2294540"/>
              <a:ext cx="86446" cy="44231"/>
            </a:xfrm>
            <a:custGeom>
              <a:avLst/>
              <a:gdLst/>
              <a:ahLst/>
              <a:cxnLst/>
              <a:rect l="l" t="t" r="r" b="b"/>
              <a:pathLst>
                <a:path w="1759" h="900" extrusionOk="0">
                  <a:moveTo>
                    <a:pt x="1689" y="0"/>
                  </a:moveTo>
                  <a:cubicBezTo>
                    <a:pt x="1241" y="431"/>
                    <a:pt x="638" y="707"/>
                    <a:pt x="0" y="758"/>
                  </a:cubicBezTo>
                  <a:cubicBezTo>
                    <a:pt x="337" y="850"/>
                    <a:pt x="686" y="900"/>
                    <a:pt x="1037" y="900"/>
                  </a:cubicBezTo>
                  <a:cubicBezTo>
                    <a:pt x="1278" y="900"/>
                    <a:pt x="1519" y="876"/>
                    <a:pt x="1758" y="827"/>
                  </a:cubicBezTo>
                  <a:cubicBezTo>
                    <a:pt x="1724" y="552"/>
                    <a:pt x="1706" y="276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5;p44">
              <a:extLst>
                <a:ext uri="{FF2B5EF4-FFF2-40B4-BE49-F238E27FC236}">
                  <a16:creationId xmlns:a16="http://schemas.microsoft.com/office/drawing/2014/main" id="{6787E735-BB90-4397-B079-82D82C949CFE}"/>
                </a:ext>
              </a:extLst>
            </p:cNvPr>
            <p:cNvSpPr/>
            <p:nvPr/>
          </p:nvSpPr>
          <p:spPr>
            <a:xfrm>
              <a:off x="1246117" y="3364446"/>
              <a:ext cx="362494" cy="408002"/>
            </a:xfrm>
            <a:custGeom>
              <a:avLst/>
              <a:gdLst/>
              <a:ahLst/>
              <a:cxnLst/>
              <a:rect l="l" t="t" r="r" b="b"/>
              <a:pathLst>
                <a:path w="7376" h="8302" extrusionOk="0">
                  <a:moveTo>
                    <a:pt x="5933" y="1"/>
                  </a:moveTo>
                  <a:cubicBezTo>
                    <a:pt x="5874" y="1"/>
                    <a:pt x="5815" y="5"/>
                    <a:pt x="5756" y="12"/>
                  </a:cubicBezTo>
                  <a:cubicBezTo>
                    <a:pt x="5222" y="98"/>
                    <a:pt x="4722" y="339"/>
                    <a:pt x="4326" y="701"/>
                  </a:cubicBezTo>
                  <a:cubicBezTo>
                    <a:pt x="3430" y="1477"/>
                    <a:pt x="2861" y="2442"/>
                    <a:pt x="2327" y="3493"/>
                  </a:cubicBezTo>
                  <a:cubicBezTo>
                    <a:pt x="1706" y="4665"/>
                    <a:pt x="1086" y="5837"/>
                    <a:pt x="431" y="6991"/>
                  </a:cubicBezTo>
                  <a:cubicBezTo>
                    <a:pt x="310" y="7215"/>
                    <a:pt x="0" y="7629"/>
                    <a:pt x="35" y="7904"/>
                  </a:cubicBezTo>
                  <a:cubicBezTo>
                    <a:pt x="86" y="8197"/>
                    <a:pt x="483" y="8266"/>
                    <a:pt x="759" y="8284"/>
                  </a:cubicBezTo>
                  <a:cubicBezTo>
                    <a:pt x="871" y="8295"/>
                    <a:pt x="984" y="8301"/>
                    <a:pt x="1095" y="8301"/>
                  </a:cubicBezTo>
                  <a:cubicBezTo>
                    <a:pt x="1645" y="8301"/>
                    <a:pt x="2166" y="8148"/>
                    <a:pt x="2568" y="7732"/>
                  </a:cubicBezTo>
                  <a:lnTo>
                    <a:pt x="4050" y="6216"/>
                  </a:lnTo>
                  <a:lnTo>
                    <a:pt x="5273" y="4958"/>
                  </a:lnTo>
                  <a:cubicBezTo>
                    <a:pt x="5722" y="4527"/>
                    <a:pt x="6135" y="4044"/>
                    <a:pt x="6497" y="3527"/>
                  </a:cubicBezTo>
                  <a:cubicBezTo>
                    <a:pt x="6807" y="3079"/>
                    <a:pt x="7031" y="2580"/>
                    <a:pt x="7186" y="2063"/>
                  </a:cubicBezTo>
                  <a:cubicBezTo>
                    <a:pt x="7307" y="1597"/>
                    <a:pt x="7376" y="1080"/>
                    <a:pt x="7135" y="667"/>
                  </a:cubicBezTo>
                  <a:cubicBezTo>
                    <a:pt x="6873" y="252"/>
                    <a:pt x="6419" y="1"/>
                    <a:pt x="5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6;p44">
              <a:extLst>
                <a:ext uri="{FF2B5EF4-FFF2-40B4-BE49-F238E27FC236}">
                  <a16:creationId xmlns:a16="http://schemas.microsoft.com/office/drawing/2014/main" id="{1B2D6647-610B-462F-92D3-FC48B3289C2A}"/>
                </a:ext>
              </a:extLst>
            </p:cNvPr>
            <p:cNvSpPr/>
            <p:nvPr/>
          </p:nvSpPr>
          <p:spPr>
            <a:xfrm>
              <a:off x="1002211" y="3682616"/>
              <a:ext cx="385395" cy="160999"/>
            </a:xfrm>
            <a:custGeom>
              <a:avLst/>
              <a:gdLst/>
              <a:ahLst/>
              <a:cxnLst/>
              <a:rect l="l" t="t" r="r" b="b"/>
              <a:pathLst>
                <a:path w="7842" h="3276" extrusionOk="0">
                  <a:moveTo>
                    <a:pt x="5331" y="1"/>
                  </a:moveTo>
                  <a:cubicBezTo>
                    <a:pt x="5290" y="1"/>
                    <a:pt x="5248" y="7"/>
                    <a:pt x="5205" y="17"/>
                  </a:cubicBezTo>
                  <a:cubicBezTo>
                    <a:pt x="5084" y="35"/>
                    <a:pt x="4981" y="104"/>
                    <a:pt x="4877" y="173"/>
                  </a:cubicBezTo>
                  <a:cubicBezTo>
                    <a:pt x="3947" y="827"/>
                    <a:pt x="2895" y="1310"/>
                    <a:pt x="1793" y="1586"/>
                  </a:cubicBezTo>
                  <a:cubicBezTo>
                    <a:pt x="1258" y="1741"/>
                    <a:pt x="655" y="1861"/>
                    <a:pt x="293" y="2292"/>
                  </a:cubicBezTo>
                  <a:cubicBezTo>
                    <a:pt x="0" y="2620"/>
                    <a:pt x="276" y="2930"/>
                    <a:pt x="603" y="3085"/>
                  </a:cubicBezTo>
                  <a:cubicBezTo>
                    <a:pt x="945" y="3210"/>
                    <a:pt x="1309" y="3275"/>
                    <a:pt x="1675" y="3275"/>
                  </a:cubicBezTo>
                  <a:cubicBezTo>
                    <a:pt x="1864" y="3275"/>
                    <a:pt x="2053" y="3258"/>
                    <a:pt x="2241" y="3223"/>
                  </a:cubicBezTo>
                  <a:cubicBezTo>
                    <a:pt x="2547" y="3174"/>
                    <a:pt x="2854" y="3157"/>
                    <a:pt x="3161" y="3157"/>
                  </a:cubicBezTo>
                  <a:cubicBezTo>
                    <a:pt x="3920" y="3157"/>
                    <a:pt x="4681" y="3263"/>
                    <a:pt x="5446" y="3263"/>
                  </a:cubicBezTo>
                  <a:cubicBezTo>
                    <a:pt x="5692" y="3263"/>
                    <a:pt x="5939" y="3252"/>
                    <a:pt x="6187" y="3223"/>
                  </a:cubicBezTo>
                  <a:cubicBezTo>
                    <a:pt x="7169" y="3119"/>
                    <a:pt x="7445" y="2378"/>
                    <a:pt x="7721" y="1517"/>
                  </a:cubicBezTo>
                  <a:cubicBezTo>
                    <a:pt x="7755" y="1396"/>
                    <a:pt x="7807" y="1258"/>
                    <a:pt x="7841" y="1120"/>
                  </a:cubicBezTo>
                  <a:cubicBezTo>
                    <a:pt x="7531" y="1000"/>
                    <a:pt x="7117" y="1051"/>
                    <a:pt x="6773" y="931"/>
                  </a:cubicBezTo>
                  <a:cubicBezTo>
                    <a:pt x="6480" y="827"/>
                    <a:pt x="6204" y="655"/>
                    <a:pt x="5980" y="448"/>
                  </a:cubicBezTo>
                  <a:cubicBezTo>
                    <a:pt x="5859" y="310"/>
                    <a:pt x="5722" y="190"/>
                    <a:pt x="5584" y="86"/>
                  </a:cubicBezTo>
                  <a:cubicBezTo>
                    <a:pt x="5501" y="27"/>
                    <a:pt x="5419" y="1"/>
                    <a:pt x="5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7;p44">
              <a:extLst>
                <a:ext uri="{FF2B5EF4-FFF2-40B4-BE49-F238E27FC236}">
                  <a16:creationId xmlns:a16="http://schemas.microsoft.com/office/drawing/2014/main" id="{EEAE32CD-51C5-49DA-9264-38AAB473D78E}"/>
                </a:ext>
              </a:extLst>
            </p:cNvPr>
            <p:cNvSpPr/>
            <p:nvPr/>
          </p:nvSpPr>
          <p:spPr>
            <a:xfrm>
              <a:off x="1270690" y="2980813"/>
              <a:ext cx="1477004" cy="782290"/>
            </a:xfrm>
            <a:custGeom>
              <a:avLst/>
              <a:gdLst/>
              <a:ahLst/>
              <a:cxnLst/>
              <a:rect l="l" t="t" r="r" b="b"/>
              <a:pathLst>
                <a:path w="30054" h="15918" extrusionOk="0">
                  <a:moveTo>
                    <a:pt x="28236" y="1"/>
                  </a:moveTo>
                  <a:cubicBezTo>
                    <a:pt x="27993" y="1"/>
                    <a:pt x="27760" y="92"/>
                    <a:pt x="27607" y="287"/>
                  </a:cubicBezTo>
                  <a:cubicBezTo>
                    <a:pt x="27486" y="425"/>
                    <a:pt x="27434" y="598"/>
                    <a:pt x="27314" y="735"/>
                  </a:cubicBezTo>
                  <a:cubicBezTo>
                    <a:pt x="27175" y="910"/>
                    <a:pt x="26947" y="962"/>
                    <a:pt x="26698" y="962"/>
                  </a:cubicBezTo>
                  <a:cubicBezTo>
                    <a:pt x="26357" y="962"/>
                    <a:pt x="25977" y="866"/>
                    <a:pt x="25728" y="856"/>
                  </a:cubicBezTo>
                  <a:cubicBezTo>
                    <a:pt x="25073" y="856"/>
                    <a:pt x="24401" y="891"/>
                    <a:pt x="23729" y="925"/>
                  </a:cubicBezTo>
                  <a:cubicBezTo>
                    <a:pt x="22109" y="1046"/>
                    <a:pt x="20490" y="1183"/>
                    <a:pt x="18870" y="1321"/>
                  </a:cubicBezTo>
                  <a:lnTo>
                    <a:pt x="14320" y="1718"/>
                  </a:lnTo>
                  <a:cubicBezTo>
                    <a:pt x="13545" y="1787"/>
                    <a:pt x="12769" y="1890"/>
                    <a:pt x="12011" y="1942"/>
                  </a:cubicBezTo>
                  <a:cubicBezTo>
                    <a:pt x="11935" y="1946"/>
                    <a:pt x="11861" y="1947"/>
                    <a:pt x="11788" y="1947"/>
                  </a:cubicBezTo>
                  <a:cubicBezTo>
                    <a:pt x="11559" y="1947"/>
                    <a:pt x="11342" y="1933"/>
                    <a:pt x="11127" y="1933"/>
                  </a:cubicBezTo>
                  <a:cubicBezTo>
                    <a:pt x="10803" y="1933"/>
                    <a:pt x="10482" y="1966"/>
                    <a:pt x="10133" y="2131"/>
                  </a:cubicBezTo>
                  <a:cubicBezTo>
                    <a:pt x="9599" y="2407"/>
                    <a:pt x="9099" y="2769"/>
                    <a:pt x="8651" y="3182"/>
                  </a:cubicBezTo>
                  <a:cubicBezTo>
                    <a:pt x="7961" y="3768"/>
                    <a:pt x="7255" y="4354"/>
                    <a:pt x="6566" y="4957"/>
                  </a:cubicBezTo>
                  <a:cubicBezTo>
                    <a:pt x="6187" y="5285"/>
                    <a:pt x="5790" y="5647"/>
                    <a:pt x="5428" y="6009"/>
                  </a:cubicBezTo>
                  <a:cubicBezTo>
                    <a:pt x="4360" y="7008"/>
                    <a:pt x="3395" y="8094"/>
                    <a:pt x="2430" y="9197"/>
                  </a:cubicBezTo>
                  <a:lnTo>
                    <a:pt x="0" y="11954"/>
                  </a:lnTo>
                  <a:cubicBezTo>
                    <a:pt x="1534" y="13177"/>
                    <a:pt x="2981" y="14504"/>
                    <a:pt x="4343" y="15917"/>
                  </a:cubicBezTo>
                  <a:cubicBezTo>
                    <a:pt x="4584" y="15710"/>
                    <a:pt x="4825" y="15435"/>
                    <a:pt x="4980" y="15280"/>
                  </a:cubicBezTo>
                  <a:cubicBezTo>
                    <a:pt x="5342" y="14952"/>
                    <a:pt x="5704" y="14625"/>
                    <a:pt x="6031" y="14280"/>
                  </a:cubicBezTo>
                  <a:cubicBezTo>
                    <a:pt x="6221" y="14108"/>
                    <a:pt x="6359" y="13918"/>
                    <a:pt x="6462" y="13694"/>
                  </a:cubicBezTo>
                  <a:cubicBezTo>
                    <a:pt x="6514" y="13505"/>
                    <a:pt x="6497" y="13298"/>
                    <a:pt x="6531" y="13108"/>
                  </a:cubicBezTo>
                  <a:cubicBezTo>
                    <a:pt x="6669" y="12488"/>
                    <a:pt x="7341" y="12178"/>
                    <a:pt x="7824" y="11764"/>
                  </a:cubicBezTo>
                  <a:cubicBezTo>
                    <a:pt x="8513" y="11178"/>
                    <a:pt x="8616" y="10351"/>
                    <a:pt x="9047" y="9610"/>
                  </a:cubicBezTo>
                  <a:cubicBezTo>
                    <a:pt x="9443" y="8955"/>
                    <a:pt x="10253" y="8680"/>
                    <a:pt x="10788" y="8128"/>
                  </a:cubicBezTo>
                  <a:cubicBezTo>
                    <a:pt x="11305" y="7611"/>
                    <a:pt x="11546" y="6905"/>
                    <a:pt x="11977" y="6336"/>
                  </a:cubicBezTo>
                  <a:cubicBezTo>
                    <a:pt x="12241" y="5966"/>
                    <a:pt x="12820" y="5504"/>
                    <a:pt x="13340" y="5504"/>
                  </a:cubicBezTo>
                  <a:cubicBezTo>
                    <a:pt x="13498" y="5504"/>
                    <a:pt x="13650" y="5547"/>
                    <a:pt x="13786" y="5647"/>
                  </a:cubicBezTo>
                  <a:cubicBezTo>
                    <a:pt x="14251" y="5991"/>
                    <a:pt x="14182" y="6784"/>
                    <a:pt x="14751" y="7060"/>
                  </a:cubicBezTo>
                  <a:cubicBezTo>
                    <a:pt x="15147" y="7249"/>
                    <a:pt x="15613" y="7249"/>
                    <a:pt x="16026" y="7318"/>
                  </a:cubicBezTo>
                  <a:cubicBezTo>
                    <a:pt x="17474" y="7577"/>
                    <a:pt x="18904" y="7715"/>
                    <a:pt x="20352" y="7852"/>
                  </a:cubicBezTo>
                  <a:lnTo>
                    <a:pt x="22833" y="8094"/>
                  </a:lnTo>
                  <a:cubicBezTo>
                    <a:pt x="23525" y="8164"/>
                    <a:pt x="24230" y="8234"/>
                    <a:pt x="24928" y="8234"/>
                  </a:cubicBezTo>
                  <a:cubicBezTo>
                    <a:pt x="25604" y="8234"/>
                    <a:pt x="26273" y="8168"/>
                    <a:pt x="26917" y="7973"/>
                  </a:cubicBezTo>
                  <a:cubicBezTo>
                    <a:pt x="28037" y="7663"/>
                    <a:pt x="28968" y="6905"/>
                    <a:pt x="29519" y="5888"/>
                  </a:cubicBezTo>
                  <a:cubicBezTo>
                    <a:pt x="29640" y="5629"/>
                    <a:pt x="29743" y="5371"/>
                    <a:pt x="29795" y="5095"/>
                  </a:cubicBezTo>
                  <a:cubicBezTo>
                    <a:pt x="30054" y="3992"/>
                    <a:pt x="29881" y="2683"/>
                    <a:pt x="29640" y="1649"/>
                  </a:cubicBezTo>
                  <a:cubicBezTo>
                    <a:pt x="29519" y="1132"/>
                    <a:pt x="29330" y="615"/>
                    <a:pt x="28933" y="270"/>
                  </a:cubicBezTo>
                  <a:cubicBezTo>
                    <a:pt x="28742" y="96"/>
                    <a:pt x="28484" y="1"/>
                    <a:pt x="28236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;p44">
              <a:extLst>
                <a:ext uri="{FF2B5EF4-FFF2-40B4-BE49-F238E27FC236}">
                  <a16:creationId xmlns:a16="http://schemas.microsoft.com/office/drawing/2014/main" id="{7E773F1B-B90F-45C9-90A8-DB47E2EB5E21}"/>
                </a:ext>
              </a:extLst>
            </p:cNvPr>
            <p:cNvSpPr/>
            <p:nvPr/>
          </p:nvSpPr>
          <p:spPr>
            <a:xfrm>
              <a:off x="2181101" y="2570297"/>
              <a:ext cx="703806" cy="506243"/>
            </a:xfrm>
            <a:custGeom>
              <a:avLst/>
              <a:gdLst/>
              <a:ahLst/>
              <a:cxnLst/>
              <a:rect l="l" t="t" r="r" b="b"/>
              <a:pathLst>
                <a:path w="14321" h="10301" extrusionOk="0">
                  <a:moveTo>
                    <a:pt x="11510" y="0"/>
                  </a:moveTo>
                  <a:cubicBezTo>
                    <a:pt x="11314" y="0"/>
                    <a:pt x="11119" y="48"/>
                    <a:pt x="10943" y="145"/>
                  </a:cubicBezTo>
                  <a:cubicBezTo>
                    <a:pt x="10719" y="300"/>
                    <a:pt x="10529" y="507"/>
                    <a:pt x="10408" y="731"/>
                  </a:cubicBezTo>
                  <a:cubicBezTo>
                    <a:pt x="10305" y="886"/>
                    <a:pt x="10219" y="1041"/>
                    <a:pt x="10150" y="1213"/>
                  </a:cubicBezTo>
                  <a:cubicBezTo>
                    <a:pt x="10029" y="1610"/>
                    <a:pt x="10012" y="2023"/>
                    <a:pt x="10098" y="2437"/>
                  </a:cubicBezTo>
                  <a:cubicBezTo>
                    <a:pt x="10236" y="3609"/>
                    <a:pt x="11201" y="4866"/>
                    <a:pt x="10615" y="6056"/>
                  </a:cubicBezTo>
                  <a:cubicBezTo>
                    <a:pt x="10288" y="6710"/>
                    <a:pt x="9564" y="7124"/>
                    <a:pt x="8823" y="7382"/>
                  </a:cubicBezTo>
                  <a:cubicBezTo>
                    <a:pt x="7749" y="7730"/>
                    <a:pt x="6631" y="7904"/>
                    <a:pt x="5510" y="7904"/>
                  </a:cubicBezTo>
                  <a:cubicBezTo>
                    <a:pt x="5408" y="7904"/>
                    <a:pt x="5306" y="7902"/>
                    <a:pt x="5204" y="7899"/>
                  </a:cubicBezTo>
                  <a:cubicBezTo>
                    <a:pt x="3515" y="7882"/>
                    <a:pt x="1827" y="7658"/>
                    <a:pt x="190" y="7227"/>
                  </a:cubicBezTo>
                  <a:cubicBezTo>
                    <a:pt x="52" y="7675"/>
                    <a:pt x="0" y="8158"/>
                    <a:pt x="17" y="8623"/>
                  </a:cubicBezTo>
                  <a:cubicBezTo>
                    <a:pt x="2602" y="9640"/>
                    <a:pt x="5342" y="10209"/>
                    <a:pt x="8117" y="10295"/>
                  </a:cubicBezTo>
                  <a:cubicBezTo>
                    <a:pt x="8231" y="10298"/>
                    <a:pt x="8347" y="10300"/>
                    <a:pt x="8465" y="10300"/>
                  </a:cubicBezTo>
                  <a:cubicBezTo>
                    <a:pt x="10558" y="10300"/>
                    <a:pt x="13076" y="9693"/>
                    <a:pt x="13941" y="7572"/>
                  </a:cubicBezTo>
                  <a:cubicBezTo>
                    <a:pt x="14269" y="6728"/>
                    <a:pt x="14320" y="5814"/>
                    <a:pt x="14303" y="4901"/>
                  </a:cubicBezTo>
                  <a:cubicBezTo>
                    <a:pt x="14251" y="3160"/>
                    <a:pt x="13993" y="1179"/>
                    <a:pt x="12390" y="283"/>
                  </a:cubicBezTo>
                  <a:cubicBezTo>
                    <a:pt x="12287" y="231"/>
                    <a:pt x="12183" y="179"/>
                    <a:pt x="12063" y="128"/>
                  </a:cubicBezTo>
                  <a:cubicBezTo>
                    <a:pt x="11886" y="43"/>
                    <a:pt x="11697" y="0"/>
                    <a:pt x="11510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9;p44">
              <a:extLst>
                <a:ext uri="{FF2B5EF4-FFF2-40B4-BE49-F238E27FC236}">
                  <a16:creationId xmlns:a16="http://schemas.microsoft.com/office/drawing/2014/main" id="{8A79F85E-335F-465F-86F8-3164A418B1BA}"/>
                </a:ext>
              </a:extLst>
            </p:cNvPr>
            <p:cNvSpPr/>
            <p:nvPr/>
          </p:nvSpPr>
          <p:spPr>
            <a:xfrm>
              <a:off x="1741548" y="3035562"/>
              <a:ext cx="608956" cy="30519"/>
            </a:xfrm>
            <a:custGeom>
              <a:avLst/>
              <a:gdLst/>
              <a:ahLst/>
              <a:cxnLst/>
              <a:rect l="l" t="t" r="r" b="b"/>
              <a:pathLst>
                <a:path w="12391" h="621" extrusionOk="0">
                  <a:moveTo>
                    <a:pt x="535" y="1"/>
                  </a:moveTo>
                  <a:cubicBezTo>
                    <a:pt x="466" y="1"/>
                    <a:pt x="379" y="18"/>
                    <a:pt x="328" y="52"/>
                  </a:cubicBezTo>
                  <a:cubicBezTo>
                    <a:pt x="0" y="225"/>
                    <a:pt x="155" y="621"/>
                    <a:pt x="535" y="621"/>
                  </a:cubicBezTo>
                  <a:lnTo>
                    <a:pt x="11874" y="621"/>
                  </a:lnTo>
                  <a:cubicBezTo>
                    <a:pt x="11943" y="621"/>
                    <a:pt x="12011" y="604"/>
                    <a:pt x="12080" y="569"/>
                  </a:cubicBezTo>
                  <a:cubicBezTo>
                    <a:pt x="12391" y="397"/>
                    <a:pt x="12235" y="1"/>
                    <a:pt x="1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0;p44">
              <a:extLst>
                <a:ext uri="{FF2B5EF4-FFF2-40B4-BE49-F238E27FC236}">
                  <a16:creationId xmlns:a16="http://schemas.microsoft.com/office/drawing/2014/main" id="{CF944FB7-3C2E-44BF-8E0B-09BE9CE4F7FA}"/>
                </a:ext>
              </a:extLst>
            </p:cNvPr>
            <p:cNvSpPr/>
            <p:nvPr/>
          </p:nvSpPr>
          <p:spPr>
            <a:xfrm>
              <a:off x="1573177" y="2787178"/>
              <a:ext cx="729066" cy="280618"/>
            </a:xfrm>
            <a:custGeom>
              <a:avLst/>
              <a:gdLst/>
              <a:ahLst/>
              <a:cxnLst/>
              <a:rect l="l" t="t" r="r" b="b"/>
              <a:pathLst>
                <a:path w="14835" h="5710" extrusionOk="0">
                  <a:moveTo>
                    <a:pt x="11002" y="1"/>
                  </a:moveTo>
                  <a:cubicBezTo>
                    <a:pt x="10993" y="1"/>
                    <a:pt x="10983" y="2"/>
                    <a:pt x="10974" y="5"/>
                  </a:cubicBezTo>
                  <a:lnTo>
                    <a:pt x="204" y="5"/>
                  </a:lnTo>
                  <a:cubicBezTo>
                    <a:pt x="197" y="5"/>
                    <a:pt x="190" y="4"/>
                    <a:pt x="183" y="4"/>
                  </a:cubicBezTo>
                  <a:cubicBezTo>
                    <a:pt x="59" y="4"/>
                    <a:pt x="1" y="149"/>
                    <a:pt x="66" y="247"/>
                  </a:cubicBezTo>
                  <a:lnTo>
                    <a:pt x="3737" y="5640"/>
                  </a:lnTo>
                  <a:cubicBezTo>
                    <a:pt x="3771" y="5692"/>
                    <a:pt x="3823" y="5709"/>
                    <a:pt x="3874" y="5709"/>
                  </a:cubicBezTo>
                  <a:lnTo>
                    <a:pt x="14628" y="5709"/>
                  </a:lnTo>
                  <a:cubicBezTo>
                    <a:pt x="14765" y="5709"/>
                    <a:pt x="14834" y="5554"/>
                    <a:pt x="14765" y="5451"/>
                  </a:cubicBezTo>
                  <a:lnTo>
                    <a:pt x="11112" y="74"/>
                  </a:lnTo>
                  <a:cubicBezTo>
                    <a:pt x="11084" y="32"/>
                    <a:pt x="11044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1;p44">
              <a:extLst>
                <a:ext uri="{FF2B5EF4-FFF2-40B4-BE49-F238E27FC236}">
                  <a16:creationId xmlns:a16="http://schemas.microsoft.com/office/drawing/2014/main" id="{EEABD65B-1428-431B-9037-912F497ED2EE}"/>
                </a:ext>
              </a:extLst>
            </p:cNvPr>
            <p:cNvSpPr/>
            <p:nvPr/>
          </p:nvSpPr>
          <p:spPr>
            <a:xfrm>
              <a:off x="2369916" y="2065225"/>
              <a:ext cx="339690" cy="367801"/>
            </a:xfrm>
            <a:custGeom>
              <a:avLst/>
              <a:gdLst/>
              <a:ahLst/>
              <a:cxnLst/>
              <a:rect l="l" t="t" r="r" b="b"/>
              <a:pathLst>
                <a:path w="6912" h="7484" extrusionOk="0">
                  <a:moveTo>
                    <a:pt x="2861" y="1"/>
                  </a:moveTo>
                  <a:cubicBezTo>
                    <a:pt x="2248" y="1"/>
                    <a:pt x="1634" y="105"/>
                    <a:pt x="1052" y="306"/>
                  </a:cubicBezTo>
                  <a:cubicBezTo>
                    <a:pt x="776" y="392"/>
                    <a:pt x="518" y="548"/>
                    <a:pt x="311" y="754"/>
                  </a:cubicBezTo>
                  <a:cubicBezTo>
                    <a:pt x="1" y="1116"/>
                    <a:pt x="35" y="1530"/>
                    <a:pt x="483" y="1650"/>
                  </a:cubicBezTo>
                  <a:cubicBezTo>
                    <a:pt x="754" y="1741"/>
                    <a:pt x="1038" y="1792"/>
                    <a:pt x="1312" y="1792"/>
                  </a:cubicBezTo>
                  <a:cubicBezTo>
                    <a:pt x="1352" y="1792"/>
                    <a:pt x="1392" y="1791"/>
                    <a:pt x="1431" y="1788"/>
                  </a:cubicBezTo>
                  <a:cubicBezTo>
                    <a:pt x="1638" y="1754"/>
                    <a:pt x="1845" y="1719"/>
                    <a:pt x="2052" y="1668"/>
                  </a:cubicBezTo>
                  <a:cubicBezTo>
                    <a:pt x="2186" y="1630"/>
                    <a:pt x="2323" y="1613"/>
                    <a:pt x="2461" y="1613"/>
                  </a:cubicBezTo>
                  <a:cubicBezTo>
                    <a:pt x="2642" y="1613"/>
                    <a:pt x="2823" y="1643"/>
                    <a:pt x="2999" y="1702"/>
                  </a:cubicBezTo>
                  <a:cubicBezTo>
                    <a:pt x="3361" y="1823"/>
                    <a:pt x="3654" y="2064"/>
                    <a:pt x="3861" y="2357"/>
                  </a:cubicBezTo>
                  <a:cubicBezTo>
                    <a:pt x="4137" y="2736"/>
                    <a:pt x="4154" y="3046"/>
                    <a:pt x="4206" y="3494"/>
                  </a:cubicBezTo>
                  <a:cubicBezTo>
                    <a:pt x="4292" y="4511"/>
                    <a:pt x="4378" y="5528"/>
                    <a:pt x="4481" y="6544"/>
                  </a:cubicBezTo>
                  <a:cubicBezTo>
                    <a:pt x="4481" y="6717"/>
                    <a:pt x="4516" y="6872"/>
                    <a:pt x="4585" y="7027"/>
                  </a:cubicBezTo>
                  <a:cubicBezTo>
                    <a:pt x="4723" y="7217"/>
                    <a:pt x="4912" y="7337"/>
                    <a:pt x="5119" y="7406"/>
                  </a:cubicBezTo>
                  <a:cubicBezTo>
                    <a:pt x="5281" y="7458"/>
                    <a:pt x="5448" y="7484"/>
                    <a:pt x="5614" y="7484"/>
                  </a:cubicBezTo>
                  <a:cubicBezTo>
                    <a:pt x="5838" y="7484"/>
                    <a:pt x="6059" y="7436"/>
                    <a:pt x="6256" y="7337"/>
                  </a:cubicBezTo>
                  <a:cubicBezTo>
                    <a:pt x="6584" y="7113"/>
                    <a:pt x="6808" y="6751"/>
                    <a:pt x="6859" y="6372"/>
                  </a:cubicBezTo>
                  <a:cubicBezTo>
                    <a:pt x="6911" y="5976"/>
                    <a:pt x="6894" y="5579"/>
                    <a:pt x="6825" y="5200"/>
                  </a:cubicBezTo>
                  <a:cubicBezTo>
                    <a:pt x="6687" y="3960"/>
                    <a:pt x="6618" y="2839"/>
                    <a:pt x="6101" y="1685"/>
                  </a:cubicBezTo>
                  <a:cubicBezTo>
                    <a:pt x="5705" y="772"/>
                    <a:pt x="4688" y="237"/>
                    <a:pt x="3689" y="65"/>
                  </a:cubicBezTo>
                  <a:cubicBezTo>
                    <a:pt x="3415" y="22"/>
                    <a:pt x="3138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2;p44">
              <a:extLst>
                <a:ext uri="{FF2B5EF4-FFF2-40B4-BE49-F238E27FC236}">
                  <a16:creationId xmlns:a16="http://schemas.microsoft.com/office/drawing/2014/main" id="{DFC60D25-5995-4E54-B856-59FB82C678FE}"/>
                </a:ext>
              </a:extLst>
            </p:cNvPr>
            <p:cNvSpPr/>
            <p:nvPr/>
          </p:nvSpPr>
          <p:spPr>
            <a:xfrm>
              <a:off x="2546936" y="2195511"/>
              <a:ext cx="61874" cy="56468"/>
            </a:xfrm>
            <a:custGeom>
              <a:avLst/>
              <a:gdLst/>
              <a:ahLst/>
              <a:cxnLst/>
              <a:rect l="l" t="t" r="r" b="b"/>
              <a:pathLst>
                <a:path w="1259" h="1149" extrusionOk="0">
                  <a:moveTo>
                    <a:pt x="621" y="1"/>
                  </a:moveTo>
                  <a:cubicBezTo>
                    <a:pt x="384" y="1"/>
                    <a:pt x="162" y="129"/>
                    <a:pt x="52" y="361"/>
                  </a:cubicBezTo>
                  <a:cubicBezTo>
                    <a:pt x="0" y="430"/>
                    <a:pt x="0" y="533"/>
                    <a:pt x="52" y="602"/>
                  </a:cubicBezTo>
                  <a:cubicBezTo>
                    <a:pt x="35" y="671"/>
                    <a:pt x="52" y="757"/>
                    <a:pt x="69" y="826"/>
                  </a:cubicBezTo>
                  <a:cubicBezTo>
                    <a:pt x="156" y="1031"/>
                    <a:pt x="356" y="1148"/>
                    <a:pt x="562" y="1148"/>
                  </a:cubicBezTo>
                  <a:cubicBezTo>
                    <a:pt x="686" y="1148"/>
                    <a:pt x="811" y="1106"/>
                    <a:pt x="914" y="1016"/>
                  </a:cubicBezTo>
                  <a:cubicBezTo>
                    <a:pt x="1190" y="774"/>
                    <a:pt x="1258" y="275"/>
                    <a:pt x="914" y="68"/>
                  </a:cubicBezTo>
                  <a:cubicBezTo>
                    <a:pt x="818" y="23"/>
                    <a:pt x="718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3;p44">
              <a:extLst>
                <a:ext uri="{FF2B5EF4-FFF2-40B4-BE49-F238E27FC236}">
                  <a16:creationId xmlns:a16="http://schemas.microsoft.com/office/drawing/2014/main" id="{D4452080-BAC3-4D92-B909-4400DE28C80C}"/>
                </a:ext>
              </a:extLst>
            </p:cNvPr>
            <p:cNvSpPr/>
            <p:nvPr/>
          </p:nvSpPr>
          <p:spPr>
            <a:xfrm>
              <a:off x="2558780" y="2397795"/>
              <a:ext cx="320180" cy="361707"/>
            </a:xfrm>
            <a:custGeom>
              <a:avLst/>
              <a:gdLst/>
              <a:ahLst/>
              <a:cxnLst/>
              <a:rect l="l" t="t" r="r" b="b"/>
              <a:pathLst>
                <a:path w="6515" h="7360" extrusionOk="0">
                  <a:moveTo>
                    <a:pt x="556" y="0"/>
                  </a:moveTo>
                  <a:cubicBezTo>
                    <a:pt x="554" y="0"/>
                    <a:pt x="553" y="1"/>
                    <a:pt x="552" y="2"/>
                  </a:cubicBezTo>
                  <a:cubicBezTo>
                    <a:pt x="414" y="501"/>
                    <a:pt x="294" y="1018"/>
                    <a:pt x="242" y="1535"/>
                  </a:cubicBezTo>
                  <a:cubicBezTo>
                    <a:pt x="225" y="1880"/>
                    <a:pt x="190" y="2207"/>
                    <a:pt x="139" y="2552"/>
                  </a:cubicBezTo>
                  <a:cubicBezTo>
                    <a:pt x="1" y="3086"/>
                    <a:pt x="52" y="3672"/>
                    <a:pt x="311" y="4172"/>
                  </a:cubicBezTo>
                  <a:cubicBezTo>
                    <a:pt x="690" y="4878"/>
                    <a:pt x="1069" y="5585"/>
                    <a:pt x="1483" y="6257"/>
                  </a:cubicBezTo>
                  <a:lnTo>
                    <a:pt x="2189" y="7360"/>
                  </a:lnTo>
                  <a:cubicBezTo>
                    <a:pt x="2448" y="7256"/>
                    <a:pt x="2706" y="7153"/>
                    <a:pt x="2982" y="7084"/>
                  </a:cubicBezTo>
                  <a:lnTo>
                    <a:pt x="3137" y="7050"/>
                  </a:lnTo>
                  <a:lnTo>
                    <a:pt x="3516" y="6912"/>
                  </a:lnTo>
                  <a:cubicBezTo>
                    <a:pt x="3533" y="6877"/>
                    <a:pt x="3551" y="6860"/>
                    <a:pt x="3585" y="6843"/>
                  </a:cubicBezTo>
                  <a:cubicBezTo>
                    <a:pt x="4567" y="6481"/>
                    <a:pt x="5532" y="6050"/>
                    <a:pt x="6515" y="5671"/>
                  </a:cubicBezTo>
                  <a:cubicBezTo>
                    <a:pt x="6273" y="4982"/>
                    <a:pt x="5946" y="4310"/>
                    <a:pt x="5584" y="3672"/>
                  </a:cubicBezTo>
                  <a:cubicBezTo>
                    <a:pt x="5308" y="3103"/>
                    <a:pt x="4929" y="2586"/>
                    <a:pt x="4481" y="2156"/>
                  </a:cubicBezTo>
                  <a:cubicBezTo>
                    <a:pt x="3930" y="1639"/>
                    <a:pt x="3309" y="1208"/>
                    <a:pt x="2637" y="846"/>
                  </a:cubicBezTo>
                  <a:cubicBezTo>
                    <a:pt x="2486" y="762"/>
                    <a:pt x="650" y="0"/>
                    <a:pt x="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4;p44">
              <a:extLst>
                <a:ext uri="{FF2B5EF4-FFF2-40B4-BE49-F238E27FC236}">
                  <a16:creationId xmlns:a16="http://schemas.microsoft.com/office/drawing/2014/main" id="{E1345D76-3C62-4220-B84B-D86B8F3929F5}"/>
                </a:ext>
              </a:extLst>
            </p:cNvPr>
            <p:cNvSpPr/>
            <p:nvPr/>
          </p:nvSpPr>
          <p:spPr>
            <a:xfrm>
              <a:off x="2441078" y="2258123"/>
              <a:ext cx="41528" cy="22902"/>
            </a:xfrm>
            <a:custGeom>
              <a:avLst/>
              <a:gdLst/>
              <a:ahLst/>
              <a:cxnLst/>
              <a:rect l="l" t="t" r="r" b="b"/>
              <a:pathLst>
                <a:path w="845" h="466" extrusionOk="0">
                  <a:moveTo>
                    <a:pt x="724" y="0"/>
                  </a:moveTo>
                  <a:cubicBezTo>
                    <a:pt x="707" y="0"/>
                    <a:pt x="690" y="0"/>
                    <a:pt x="672" y="17"/>
                  </a:cubicBezTo>
                  <a:cubicBezTo>
                    <a:pt x="466" y="104"/>
                    <a:pt x="207" y="224"/>
                    <a:pt x="0" y="310"/>
                  </a:cubicBezTo>
                  <a:cubicBezTo>
                    <a:pt x="112" y="414"/>
                    <a:pt x="255" y="465"/>
                    <a:pt x="397" y="465"/>
                  </a:cubicBezTo>
                  <a:cubicBezTo>
                    <a:pt x="539" y="465"/>
                    <a:pt x="681" y="414"/>
                    <a:pt x="793" y="310"/>
                  </a:cubicBezTo>
                  <a:cubicBezTo>
                    <a:pt x="845" y="276"/>
                    <a:pt x="828" y="190"/>
                    <a:pt x="828" y="138"/>
                  </a:cubicBezTo>
                  <a:cubicBezTo>
                    <a:pt x="828" y="69"/>
                    <a:pt x="793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5;p44">
              <a:extLst>
                <a:ext uri="{FF2B5EF4-FFF2-40B4-BE49-F238E27FC236}">
                  <a16:creationId xmlns:a16="http://schemas.microsoft.com/office/drawing/2014/main" id="{95D6B24B-F903-42BA-9E89-D38CF8E0A2E2}"/>
                </a:ext>
              </a:extLst>
            </p:cNvPr>
            <p:cNvSpPr/>
            <p:nvPr/>
          </p:nvSpPr>
          <p:spPr>
            <a:xfrm>
              <a:off x="1910902" y="3275787"/>
              <a:ext cx="314282" cy="418077"/>
            </a:xfrm>
            <a:custGeom>
              <a:avLst/>
              <a:gdLst/>
              <a:ahLst/>
              <a:cxnLst/>
              <a:rect l="l" t="t" r="r" b="b"/>
              <a:pathLst>
                <a:path w="6395" h="8507" extrusionOk="0">
                  <a:moveTo>
                    <a:pt x="2213" y="0"/>
                  </a:moveTo>
                  <a:cubicBezTo>
                    <a:pt x="1624" y="0"/>
                    <a:pt x="1068" y="439"/>
                    <a:pt x="794" y="972"/>
                  </a:cubicBezTo>
                  <a:cubicBezTo>
                    <a:pt x="1" y="2557"/>
                    <a:pt x="690" y="4297"/>
                    <a:pt x="1724" y="5555"/>
                  </a:cubicBezTo>
                  <a:cubicBezTo>
                    <a:pt x="2069" y="5986"/>
                    <a:pt x="2448" y="6400"/>
                    <a:pt x="2810" y="6813"/>
                  </a:cubicBezTo>
                  <a:cubicBezTo>
                    <a:pt x="3172" y="7244"/>
                    <a:pt x="3430" y="7796"/>
                    <a:pt x="3809" y="8192"/>
                  </a:cubicBezTo>
                  <a:cubicBezTo>
                    <a:pt x="4013" y="8414"/>
                    <a:pt x="4272" y="8506"/>
                    <a:pt x="4542" y="8506"/>
                  </a:cubicBezTo>
                  <a:cubicBezTo>
                    <a:pt x="5026" y="8506"/>
                    <a:pt x="5544" y="8212"/>
                    <a:pt x="5843" y="7847"/>
                  </a:cubicBezTo>
                  <a:cubicBezTo>
                    <a:pt x="6394" y="7193"/>
                    <a:pt x="5688" y="6296"/>
                    <a:pt x="5291" y="5745"/>
                  </a:cubicBezTo>
                  <a:cubicBezTo>
                    <a:pt x="4998" y="5280"/>
                    <a:pt x="4757" y="4797"/>
                    <a:pt x="4585" y="4297"/>
                  </a:cubicBezTo>
                  <a:cubicBezTo>
                    <a:pt x="4309" y="3470"/>
                    <a:pt x="4119" y="2591"/>
                    <a:pt x="3861" y="1764"/>
                  </a:cubicBezTo>
                  <a:cubicBezTo>
                    <a:pt x="3775" y="1385"/>
                    <a:pt x="3602" y="1023"/>
                    <a:pt x="3396" y="696"/>
                  </a:cubicBezTo>
                  <a:cubicBezTo>
                    <a:pt x="3172" y="351"/>
                    <a:pt x="2827" y="110"/>
                    <a:pt x="2448" y="24"/>
                  </a:cubicBezTo>
                  <a:cubicBezTo>
                    <a:pt x="2370" y="8"/>
                    <a:pt x="2291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6;p44">
              <a:extLst>
                <a:ext uri="{FF2B5EF4-FFF2-40B4-BE49-F238E27FC236}">
                  <a16:creationId xmlns:a16="http://schemas.microsoft.com/office/drawing/2014/main" id="{CB8018AE-B90B-4E88-9EE6-8A5071F85CDD}"/>
                </a:ext>
              </a:extLst>
            </p:cNvPr>
            <p:cNvSpPr/>
            <p:nvPr/>
          </p:nvSpPr>
          <p:spPr>
            <a:xfrm>
              <a:off x="2022706" y="3598135"/>
              <a:ext cx="238009" cy="337184"/>
            </a:xfrm>
            <a:custGeom>
              <a:avLst/>
              <a:gdLst/>
              <a:ahLst/>
              <a:cxnLst/>
              <a:rect l="l" t="t" r="r" b="b"/>
              <a:pathLst>
                <a:path w="4843" h="6861" extrusionOk="0">
                  <a:moveTo>
                    <a:pt x="3583" y="1"/>
                  </a:moveTo>
                  <a:cubicBezTo>
                    <a:pt x="3526" y="1"/>
                    <a:pt x="3463" y="28"/>
                    <a:pt x="3378" y="82"/>
                  </a:cubicBezTo>
                  <a:cubicBezTo>
                    <a:pt x="3344" y="99"/>
                    <a:pt x="3309" y="117"/>
                    <a:pt x="3275" y="151"/>
                  </a:cubicBezTo>
                  <a:cubicBezTo>
                    <a:pt x="2706" y="530"/>
                    <a:pt x="2137" y="858"/>
                    <a:pt x="1534" y="1168"/>
                  </a:cubicBezTo>
                  <a:cubicBezTo>
                    <a:pt x="1379" y="1237"/>
                    <a:pt x="1259" y="1323"/>
                    <a:pt x="1155" y="1461"/>
                  </a:cubicBezTo>
                  <a:cubicBezTo>
                    <a:pt x="1000" y="1685"/>
                    <a:pt x="1172" y="1857"/>
                    <a:pt x="1207" y="2081"/>
                  </a:cubicBezTo>
                  <a:cubicBezTo>
                    <a:pt x="1293" y="2805"/>
                    <a:pt x="1241" y="3511"/>
                    <a:pt x="1017" y="4201"/>
                  </a:cubicBezTo>
                  <a:cubicBezTo>
                    <a:pt x="810" y="4855"/>
                    <a:pt x="1" y="5752"/>
                    <a:pt x="207" y="6475"/>
                  </a:cubicBezTo>
                  <a:cubicBezTo>
                    <a:pt x="292" y="6772"/>
                    <a:pt x="572" y="6860"/>
                    <a:pt x="863" y="6860"/>
                  </a:cubicBezTo>
                  <a:cubicBezTo>
                    <a:pt x="1046" y="6860"/>
                    <a:pt x="1233" y="6825"/>
                    <a:pt x="1379" y="6786"/>
                  </a:cubicBezTo>
                  <a:cubicBezTo>
                    <a:pt x="1931" y="6613"/>
                    <a:pt x="2379" y="6234"/>
                    <a:pt x="2672" y="5734"/>
                  </a:cubicBezTo>
                  <a:cubicBezTo>
                    <a:pt x="2965" y="5252"/>
                    <a:pt x="3171" y="4735"/>
                    <a:pt x="3430" y="4235"/>
                  </a:cubicBezTo>
                  <a:cubicBezTo>
                    <a:pt x="3654" y="3787"/>
                    <a:pt x="3930" y="3339"/>
                    <a:pt x="4240" y="2943"/>
                  </a:cubicBezTo>
                  <a:cubicBezTo>
                    <a:pt x="4412" y="2753"/>
                    <a:pt x="4550" y="2546"/>
                    <a:pt x="4653" y="2322"/>
                  </a:cubicBezTo>
                  <a:cubicBezTo>
                    <a:pt x="4843" y="1857"/>
                    <a:pt x="4740" y="1306"/>
                    <a:pt x="4412" y="926"/>
                  </a:cubicBezTo>
                  <a:cubicBezTo>
                    <a:pt x="4223" y="720"/>
                    <a:pt x="4102" y="478"/>
                    <a:pt x="3930" y="272"/>
                  </a:cubicBezTo>
                  <a:cubicBezTo>
                    <a:pt x="3773" y="93"/>
                    <a:pt x="3689" y="1"/>
                    <a:pt x="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7;p44">
              <a:extLst>
                <a:ext uri="{FF2B5EF4-FFF2-40B4-BE49-F238E27FC236}">
                  <a16:creationId xmlns:a16="http://schemas.microsoft.com/office/drawing/2014/main" id="{9DE9D1F8-7E69-4CF4-A648-DA5363A7B96A}"/>
                </a:ext>
              </a:extLst>
            </p:cNvPr>
            <p:cNvSpPr/>
            <p:nvPr/>
          </p:nvSpPr>
          <p:spPr>
            <a:xfrm>
              <a:off x="1670386" y="2914515"/>
              <a:ext cx="524279" cy="725773"/>
            </a:xfrm>
            <a:custGeom>
              <a:avLst/>
              <a:gdLst/>
              <a:ahLst/>
              <a:cxnLst/>
              <a:rect l="l" t="t" r="r" b="b"/>
              <a:pathLst>
                <a:path w="10668" h="14768" extrusionOk="0">
                  <a:moveTo>
                    <a:pt x="2010" y="1"/>
                  </a:moveTo>
                  <a:cubicBezTo>
                    <a:pt x="889" y="1"/>
                    <a:pt x="77" y="1060"/>
                    <a:pt x="35" y="2326"/>
                  </a:cubicBezTo>
                  <a:cubicBezTo>
                    <a:pt x="1" y="3411"/>
                    <a:pt x="501" y="4463"/>
                    <a:pt x="1035" y="5410"/>
                  </a:cubicBezTo>
                  <a:cubicBezTo>
                    <a:pt x="1414" y="6065"/>
                    <a:pt x="1810" y="6703"/>
                    <a:pt x="2241" y="7323"/>
                  </a:cubicBezTo>
                  <a:cubicBezTo>
                    <a:pt x="2465" y="7616"/>
                    <a:pt x="2655" y="7926"/>
                    <a:pt x="2792" y="8254"/>
                  </a:cubicBezTo>
                  <a:cubicBezTo>
                    <a:pt x="2896" y="8478"/>
                    <a:pt x="2930" y="8736"/>
                    <a:pt x="3017" y="8977"/>
                  </a:cubicBezTo>
                  <a:cubicBezTo>
                    <a:pt x="3172" y="9391"/>
                    <a:pt x="3361" y="9787"/>
                    <a:pt x="3602" y="10166"/>
                  </a:cubicBezTo>
                  <a:lnTo>
                    <a:pt x="5257" y="12993"/>
                  </a:lnTo>
                  <a:lnTo>
                    <a:pt x="6084" y="14423"/>
                  </a:lnTo>
                  <a:cubicBezTo>
                    <a:pt x="6118" y="14475"/>
                    <a:pt x="6187" y="14612"/>
                    <a:pt x="6256" y="14768"/>
                  </a:cubicBezTo>
                  <a:cubicBezTo>
                    <a:pt x="7773" y="13889"/>
                    <a:pt x="9237" y="12958"/>
                    <a:pt x="10668" y="11959"/>
                  </a:cubicBezTo>
                  <a:cubicBezTo>
                    <a:pt x="10340" y="11442"/>
                    <a:pt x="9978" y="10925"/>
                    <a:pt x="9892" y="10322"/>
                  </a:cubicBezTo>
                  <a:cubicBezTo>
                    <a:pt x="9858" y="10011"/>
                    <a:pt x="9892" y="9701"/>
                    <a:pt x="9858" y="9391"/>
                  </a:cubicBezTo>
                  <a:cubicBezTo>
                    <a:pt x="9772" y="8650"/>
                    <a:pt x="9237" y="8047"/>
                    <a:pt x="8789" y="7461"/>
                  </a:cubicBezTo>
                  <a:cubicBezTo>
                    <a:pt x="7997" y="6375"/>
                    <a:pt x="7445" y="5152"/>
                    <a:pt x="6773" y="3997"/>
                  </a:cubicBezTo>
                  <a:cubicBezTo>
                    <a:pt x="6687" y="3859"/>
                    <a:pt x="6601" y="3722"/>
                    <a:pt x="6515" y="3584"/>
                  </a:cubicBezTo>
                  <a:cubicBezTo>
                    <a:pt x="6067" y="2808"/>
                    <a:pt x="5498" y="2102"/>
                    <a:pt x="4826" y="1499"/>
                  </a:cubicBezTo>
                  <a:cubicBezTo>
                    <a:pt x="4481" y="1223"/>
                    <a:pt x="4119" y="982"/>
                    <a:pt x="3723" y="775"/>
                  </a:cubicBezTo>
                  <a:cubicBezTo>
                    <a:pt x="3413" y="585"/>
                    <a:pt x="3172" y="310"/>
                    <a:pt x="2810" y="172"/>
                  </a:cubicBezTo>
                  <a:cubicBezTo>
                    <a:pt x="2531" y="54"/>
                    <a:pt x="2263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48;p44">
              <a:extLst>
                <a:ext uri="{FF2B5EF4-FFF2-40B4-BE49-F238E27FC236}">
                  <a16:creationId xmlns:a16="http://schemas.microsoft.com/office/drawing/2014/main" id="{B305FEF6-227B-4570-A029-D7987CEE804B}"/>
                </a:ext>
              </a:extLst>
            </p:cNvPr>
            <p:cNvSpPr/>
            <p:nvPr/>
          </p:nvSpPr>
          <p:spPr>
            <a:xfrm>
              <a:off x="2611316" y="2652764"/>
              <a:ext cx="82170" cy="186358"/>
            </a:xfrm>
            <a:custGeom>
              <a:avLst/>
              <a:gdLst/>
              <a:ahLst/>
              <a:cxnLst/>
              <a:rect l="l" t="t" r="r" b="b"/>
              <a:pathLst>
                <a:path w="1672" h="3792" extrusionOk="0">
                  <a:moveTo>
                    <a:pt x="397" y="0"/>
                  </a:moveTo>
                  <a:cubicBezTo>
                    <a:pt x="483" y="1276"/>
                    <a:pt x="362" y="2568"/>
                    <a:pt x="0" y="3792"/>
                  </a:cubicBezTo>
                  <a:cubicBezTo>
                    <a:pt x="69" y="3568"/>
                    <a:pt x="707" y="3154"/>
                    <a:pt x="896" y="2982"/>
                  </a:cubicBezTo>
                  <a:cubicBezTo>
                    <a:pt x="1086" y="2792"/>
                    <a:pt x="1620" y="2379"/>
                    <a:pt x="1637" y="2068"/>
                  </a:cubicBezTo>
                  <a:cubicBezTo>
                    <a:pt x="1672" y="1775"/>
                    <a:pt x="1293" y="1345"/>
                    <a:pt x="1155" y="1103"/>
                  </a:cubicBezTo>
                  <a:cubicBezTo>
                    <a:pt x="913" y="724"/>
                    <a:pt x="672" y="362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49;p44">
              <a:extLst>
                <a:ext uri="{FF2B5EF4-FFF2-40B4-BE49-F238E27FC236}">
                  <a16:creationId xmlns:a16="http://schemas.microsoft.com/office/drawing/2014/main" id="{7E9FF606-AD9A-47A0-8E8E-3F563997C1F4}"/>
                </a:ext>
              </a:extLst>
            </p:cNvPr>
            <p:cNvSpPr/>
            <p:nvPr/>
          </p:nvSpPr>
          <p:spPr>
            <a:xfrm>
              <a:off x="2502067" y="2347863"/>
              <a:ext cx="90673" cy="122863"/>
            </a:xfrm>
            <a:custGeom>
              <a:avLst/>
              <a:gdLst/>
              <a:ahLst/>
              <a:cxnLst/>
              <a:rect l="l" t="t" r="r" b="b"/>
              <a:pathLst>
                <a:path w="1845" h="2500" fill="none" extrusionOk="0">
                  <a:moveTo>
                    <a:pt x="1758" y="1"/>
                  </a:moveTo>
                  <a:cubicBezTo>
                    <a:pt x="1792" y="828"/>
                    <a:pt x="1844" y="1879"/>
                    <a:pt x="982" y="2310"/>
                  </a:cubicBezTo>
                  <a:cubicBezTo>
                    <a:pt x="672" y="2465"/>
                    <a:pt x="328" y="2499"/>
                    <a:pt x="0" y="2413"/>
                  </a:cubicBezTo>
                </a:path>
              </a:pathLst>
            </a:custGeom>
            <a:noFill/>
            <a:ln w="560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0;p44">
              <a:extLst>
                <a:ext uri="{FF2B5EF4-FFF2-40B4-BE49-F238E27FC236}">
                  <a16:creationId xmlns:a16="http://schemas.microsoft.com/office/drawing/2014/main" id="{C1258855-FFA1-495B-B304-DD7EC190CB69}"/>
                </a:ext>
              </a:extLst>
            </p:cNvPr>
            <p:cNvSpPr/>
            <p:nvPr/>
          </p:nvSpPr>
          <p:spPr>
            <a:xfrm>
              <a:off x="2537598" y="3383613"/>
              <a:ext cx="277866" cy="51750"/>
            </a:xfrm>
            <a:custGeom>
              <a:avLst/>
              <a:gdLst/>
              <a:ahLst/>
              <a:cxnLst/>
              <a:rect l="l" t="t" r="r" b="b"/>
              <a:pathLst>
                <a:path w="5654" h="1053" extrusionOk="0">
                  <a:moveTo>
                    <a:pt x="672" y="0"/>
                  </a:moveTo>
                  <a:cubicBezTo>
                    <a:pt x="449" y="0"/>
                    <a:pt x="226" y="16"/>
                    <a:pt x="1" y="53"/>
                  </a:cubicBezTo>
                  <a:lnTo>
                    <a:pt x="4400" y="831"/>
                  </a:lnTo>
                  <a:lnTo>
                    <a:pt x="4400" y="831"/>
                  </a:lnTo>
                  <a:cubicBezTo>
                    <a:pt x="3153" y="516"/>
                    <a:pt x="1927" y="0"/>
                    <a:pt x="672" y="0"/>
                  </a:cubicBezTo>
                  <a:close/>
                  <a:moveTo>
                    <a:pt x="4400" y="831"/>
                  </a:moveTo>
                  <a:cubicBezTo>
                    <a:pt x="4815" y="935"/>
                    <a:pt x="5232" y="1018"/>
                    <a:pt x="5653" y="1052"/>
                  </a:cubicBezTo>
                  <a:lnTo>
                    <a:pt x="4400" y="8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51;p44">
              <a:extLst>
                <a:ext uri="{FF2B5EF4-FFF2-40B4-BE49-F238E27FC236}">
                  <a16:creationId xmlns:a16="http://schemas.microsoft.com/office/drawing/2014/main" id="{5606A622-8CA4-44E9-84DE-F6A6A51BEA97}"/>
                </a:ext>
              </a:extLst>
            </p:cNvPr>
            <p:cNvSpPr/>
            <p:nvPr/>
          </p:nvSpPr>
          <p:spPr>
            <a:xfrm>
              <a:off x="2537598" y="3370933"/>
              <a:ext cx="277866" cy="64429"/>
            </a:xfrm>
            <a:custGeom>
              <a:avLst/>
              <a:gdLst/>
              <a:ahLst/>
              <a:cxnLst/>
              <a:rect l="l" t="t" r="r" b="b"/>
              <a:pathLst>
                <a:path w="5654" h="1311" fill="none" extrusionOk="0">
                  <a:moveTo>
                    <a:pt x="1" y="311"/>
                  </a:moveTo>
                  <a:cubicBezTo>
                    <a:pt x="1914" y="1"/>
                    <a:pt x="3740" y="1155"/>
                    <a:pt x="5653" y="1310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52;p44">
              <a:extLst>
                <a:ext uri="{FF2B5EF4-FFF2-40B4-BE49-F238E27FC236}">
                  <a16:creationId xmlns:a16="http://schemas.microsoft.com/office/drawing/2014/main" id="{D9F0FE26-CEF1-470B-B26A-D11C487B8E01}"/>
                </a:ext>
              </a:extLst>
            </p:cNvPr>
            <p:cNvSpPr/>
            <p:nvPr/>
          </p:nvSpPr>
          <p:spPr>
            <a:xfrm>
              <a:off x="2760373" y="3357369"/>
              <a:ext cx="149941" cy="11795"/>
            </a:xfrm>
            <a:custGeom>
              <a:avLst/>
              <a:gdLst/>
              <a:ahLst/>
              <a:cxnLst/>
              <a:rect l="l" t="t" r="r" b="b"/>
              <a:pathLst>
                <a:path w="305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599" y="158"/>
                    <a:pt x="1223" y="239"/>
                    <a:pt x="1850" y="239"/>
                  </a:cubicBezTo>
                  <a:cubicBezTo>
                    <a:pt x="2251" y="239"/>
                    <a:pt x="2653" y="206"/>
                    <a:pt x="3050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53;p44">
              <a:extLst>
                <a:ext uri="{FF2B5EF4-FFF2-40B4-BE49-F238E27FC236}">
                  <a16:creationId xmlns:a16="http://schemas.microsoft.com/office/drawing/2014/main" id="{7FCD1BFE-4D62-45FB-9292-1C7774B8B801}"/>
                </a:ext>
              </a:extLst>
            </p:cNvPr>
            <p:cNvSpPr/>
            <p:nvPr/>
          </p:nvSpPr>
          <p:spPr>
            <a:xfrm>
              <a:off x="2760373" y="3357369"/>
              <a:ext cx="149941" cy="15333"/>
            </a:xfrm>
            <a:custGeom>
              <a:avLst/>
              <a:gdLst/>
              <a:ahLst/>
              <a:cxnLst/>
              <a:rect l="l" t="t" r="r" b="b"/>
              <a:pathLst>
                <a:path w="3051" h="312" fill="none" extrusionOk="0">
                  <a:moveTo>
                    <a:pt x="0" y="1"/>
                  </a:moveTo>
                  <a:cubicBezTo>
                    <a:pt x="982" y="259"/>
                    <a:pt x="2034" y="311"/>
                    <a:pt x="3050" y="139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4;p44">
              <a:extLst>
                <a:ext uri="{FF2B5EF4-FFF2-40B4-BE49-F238E27FC236}">
                  <a16:creationId xmlns:a16="http://schemas.microsoft.com/office/drawing/2014/main" id="{6E20F579-B9EC-4896-8C9A-405BCF5B33EF}"/>
                </a:ext>
              </a:extLst>
            </p:cNvPr>
            <p:cNvSpPr/>
            <p:nvPr/>
          </p:nvSpPr>
          <p:spPr>
            <a:xfrm>
              <a:off x="2884021" y="3033006"/>
              <a:ext cx="73717" cy="232112"/>
            </a:xfrm>
            <a:custGeom>
              <a:avLst/>
              <a:gdLst/>
              <a:ahLst/>
              <a:cxnLst/>
              <a:rect l="l" t="t" r="r" b="b"/>
              <a:pathLst>
                <a:path w="1500" h="4723" fill="none" extrusionOk="0">
                  <a:moveTo>
                    <a:pt x="1292" y="1"/>
                  </a:moveTo>
                  <a:cubicBezTo>
                    <a:pt x="1499" y="1690"/>
                    <a:pt x="1034" y="3378"/>
                    <a:pt x="0" y="4723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985A94-DDFD-4E2B-A3B2-155A18BDBF4A}"/>
              </a:ext>
            </a:extLst>
          </p:cNvPr>
          <p:cNvSpPr txBox="1"/>
          <p:nvPr/>
        </p:nvSpPr>
        <p:spPr>
          <a:xfrm>
            <a:off x="1170069" y="2946545"/>
            <a:ext cx="229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</a:t>
            </a:r>
            <a:r>
              <a:rPr lang="en-US" sz="3600" dirty="0">
                <a:highlight>
                  <a:srgbClr val="C0C0C0"/>
                </a:highlight>
                <a:latin typeface="Franklin Gothic Medium" panose="020B0603020102020204" pitchFamily="34" charset="0"/>
              </a:rPr>
              <a:t>e</a:t>
            </a:r>
            <a:r>
              <a:rPr lang="en-US" sz="3600" dirty="0">
                <a:highlight>
                  <a:srgbClr val="00FF00"/>
                </a:highlight>
                <a:latin typeface="Bahnschrift Light" panose="020B0502040204020203" pitchFamily="34" charset="0"/>
              </a:rPr>
              <a:t>n</a:t>
            </a:r>
            <a:r>
              <a:rPr lang="en-US" sz="3600" dirty="0">
                <a:highlight>
                  <a:srgbClr val="FF00FF"/>
                </a:highlight>
                <a:latin typeface="Bahnschrift Light" panose="020B0502040204020203" pitchFamily="34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highlight>
                  <a:srgbClr val="000080"/>
                </a:highlight>
                <a:latin typeface="Bahnschrift Light" panose="020B0502040204020203" pitchFamily="34" charset="0"/>
              </a:rPr>
              <a:t>r</a:t>
            </a:r>
            <a:r>
              <a:rPr lang="en-US" sz="3600" dirty="0">
                <a:highlight>
                  <a:srgbClr val="FF0000"/>
                </a:highlight>
                <a:latin typeface="Bahnschrift Light" panose="020B0502040204020203" pitchFamily="34" charset="0"/>
              </a:rPr>
              <a:t>i</a:t>
            </a:r>
            <a:endParaRPr lang="en-ID" sz="3600" dirty="0">
              <a:highlight>
                <a:srgbClr val="FF0000"/>
              </a:highlight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>
            <a:spLocks noGrp="1"/>
          </p:cNvSpPr>
          <p:nvPr>
            <p:ph type="title"/>
          </p:nvPr>
        </p:nvSpPr>
        <p:spPr>
          <a:xfrm>
            <a:off x="1499675" y="197203"/>
            <a:ext cx="5410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tentikasi</a:t>
            </a:r>
            <a:r>
              <a:rPr lang="en-ID" dirty="0"/>
              <a:t> </a:t>
            </a:r>
            <a:r>
              <a:rPr lang="en-ID" dirty="0">
                <a:solidFill>
                  <a:schemeClr val="bg2"/>
                </a:solidFill>
                <a:highlight>
                  <a:srgbClr val="00FF00"/>
                </a:highlight>
              </a:rPr>
              <a:t>&amp;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torisasi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9D007B-D938-4B9B-8241-B1C343866030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2" name="Google Shape;695;p41">
              <a:extLst>
                <a:ext uri="{FF2B5EF4-FFF2-40B4-BE49-F238E27FC236}">
                  <a16:creationId xmlns:a16="http://schemas.microsoft.com/office/drawing/2014/main" id="{C940786F-7841-48EA-B786-34981C34922B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65C97F-84CD-4791-9DEC-28D57CBD1452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24" name="Google Shape;614;p39">
                <a:extLst>
                  <a:ext uri="{FF2B5EF4-FFF2-40B4-BE49-F238E27FC236}">
                    <a16:creationId xmlns:a16="http://schemas.microsoft.com/office/drawing/2014/main" id="{E0612860-7E54-4ECF-9C6D-A0E149B327B4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25" name="Google Shape;616;p39">
                <a:extLst>
                  <a:ext uri="{FF2B5EF4-FFF2-40B4-BE49-F238E27FC236}">
                    <a16:creationId xmlns:a16="http://schemas.microsoft.com/office/drawing/2014/main" id="{2C1DF712-F80F-4738-A25E-1B47C6678D1C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642791B-5630-4A1C-BC3D-F9E5EFD7850B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28" name="Google Shape;612;p39">
                  <a:extLst>
                    <a:ext uri="{FF2B5EF4-FFF2-40B4-BE49-F238E27FC236}">
                      <a16:creationId xmlns:a16="http://schemas.microsoft.com/office/drawing/2014/main" id="{AA6E3C4C-7698-4530-9C93-F61530894632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9" name="Google Shape;613;p39">
                  <a:extLst>
                    <a:ext uri="{FF2B5EF4-FFF2-40B4-BE49-F238E27FC236}">
                      <a16:creationId xmlns:a16="http://schemas.microsoft.com/office/drawing/2014/main" id="{24553F89-6E3F-45C4-B10B-451EE6E7775F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0" name="Google Shape;615;p39">
                  <a:extLst>
                    <a:ext uri="{FF2B5EF4-FFF2-40B4-BE49-F238E27FC236}">
                      <a16:creationId xmlns:a16="http://schemas.microsoft.com/office/drawing/2014/main" id="{36D91ADA-27A4-4E0F-BDA8-7C1B35223869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1" name="Google Shape;617;p39">
                  <a:extLst>
                    <a:ext uri="{FF2B5EF4-FFF2-40B4-BE49-F238E27FC236}">
                      <a16:creationId xmlns:a16="http://schemas.microsoft.com/office/drawing/2014/main" id="{AFF3C7A6-73F1-4B49-929F-3AC535FD7918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4457DD-DD60-4E94-9F54-24F77FEED0A3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4" name="Google Shape;695;p41">
              <a:extLst>
                <a:ext uri="{FF2B5EF4-FFF2-40B4-BE49-F238E27FC236}">
                  <a16:creationId xmlns:a16="http://schemas.microsoft.com/office/drawing/2014/main" id="{113F4BDA-36BA-4B20-83BC-2C2F89B2CE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433BEA-FABE-4DB9-B3CF-7CD725471316}"/>
              </a:ext>
            </a:extLst>
          </p:cNvPr>
          <p:cNvSpPr/>
          <p:nvPr/>
        </p:nvSpPr>
        <p:spPr>
          <a:xfrm>
            <a:off x="241299" y="1231177"/>
            <a:ext cx="3556000" cy="335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9BFF1-EE92-49D1-BEC5-CCF468D0C379}"/>
              </a:ext>
            </a:extLst>
          </p:cNvPr>
          <p:cNvSpPr/>
          <p:nvPr/>
        </p:nvSpPr>
        <p:spPr>
          <a:xfrm>
            <a:off x="467802" y="1790701"/>
            <a:ext cx="3202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solidFill>
                  <a:srgbClr val="333333"/>
                </a:solidFill>
                <a:latin typeface="+mn-lt"/>
              </a:rPr>
              <a:t>Otentikasi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yaitu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proses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untuk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melakukan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konfirmasi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atau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validasi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terhadap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suatu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dengan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database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sudah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endParaRPr lang="en-ID" sz="20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9B3F7-49FA-4CD0-9ED3-16CFB35CE957}"/>
              </a:ext>
            </a:extLst>
          </p:cNvPr>
          <p:cNvSpPr/>
          <p:nvPr/>
        </p:nvSpPr>
        <p:spPr>
          <a:xfrm>
            <a:off x="4853498" y="1231179"/>
            <a:ext cx="3822700" cy="335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Google Shape;995;p199">
            <a:extLst>
              <a:ext uri="{FF2B5EF4-FFF2-40B4-BE49-F238E27FC236}">
                <a16:creationId xmlns:a16="http://schemas.microsoft.com/office/drawing/2014/main" id="{021881A5-CB7E-459B-BE39-5D1DFE285C70}"/>
              </a:ext>
            </a:extLst>
          </p:cNvPr>
          <p:cNvSpPr/>
          <p:nvPr/>
        </p:nvSpPr>
        <p:spPr>
          <a:xfrm rot="-1944089">
            <a:off x="209940" y="4624342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96;p199">
            <a:extLst>
              <a:ext uri="{FF2B5EF4-FFF2-40B4-BE49-F238E27FC236}">
                <a16:creationId xmlns:a16="http://schemas.microsoft.com/office/drawing/2014/main" id="{6B11FF3E-06FA-4E67-A490-DBD383C232AC}"/>
              </a:ext>
            </a:extLst>
          </p:cNvPr>
          <p:cNvSpPr/>
          <p:nvPr/>
        </p:nvSpPr>
        <p:spPr>
          <a:xfrm rot="-1944089">
            <a:off x="638152" y="4458774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551;p220">
            <a:extLst>
              <a:ext uri="{FF2B5EF4-FFF2-40B4-BE49-F238E27FC236}">
                <a16:creationId xmlns:a16="http://schemas.microsoft.com/office/drawing/2014/main" id="{8CB55F7F-0F5B-41E8-A981-09541D0DFC17}"/>
              </a:ext>
            </a:extLst>
          </p:cNvPr>
          <p:cNvSpPr/>
          <p:nvPr/>
        </p:nvSpPr>
        <p:spPr>
          <a:xfrm>
            <a:off x="7999148" y="4688092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552;p220">
            <a:extLst>
              <a:ext uri="{FF2B5EF4-FFF2-40B4-BE49-F238E27FC236}">
                <a16:creationId xmlns:a16="http://schemas.microsoft.com/office/drawing/2014/main" id="{7A495CBC-CA2A-4E15-B08E-2B5EEC6A6183}"/>
              </a:ext>
            </a:extLst>
          </p:cNvPr>
          <p:cNvSpPr/>
          <p:nvPr/>
        </p:nvSpPr>
        <p:spPr>
          <a:xfrm>
            <a:off x="8488528" y="4322035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83D7A-2F4F-4FE8-A151-6F99FF1949F2}"/>
              </a:ext>
            </a:extLst>
          </p:cNvPr>
          <p:cNvSpPr txBox="1"/>
          <p:nvPr/>
        </p:nvSpPr>
        <p:spPr>
          <a:xfrm>
            <a:off x="5152452" y="1629441"/>
            <a:ext cx="3181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/>
              <a:t>Otorisasi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proses 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sejauh</a:t>
            </a:r>
            <a:r>
              <a:rPr lang="en-ID" sz="2000" dirty="0"/>
              <a:t> mana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kelola</a:t>
            </a:r>
            <a:r>
              <a:rPr lang="en-ID" sz="2000" dirty="0"/>
              <a:t> </a:t>
            </a:r>
            <a:r>
              <a:rPr lang="en-ID" sz="2000" dirty="0" err="1"/>
              <a:t>terhadapa</a:t>
            </a:r>
            <a:r>
              <a:rPr lang="en-ID" sz="2000" dirty="0"/>
              <a:t> system </a:t>
            </a:r>
            <a:r>
              <a:rPr lang="en-ID" sz="2000" dirty="0" err="1"/>
              <a:t>atau</a:t>
            </a:r>
            <a:r>
              <a:rPr lang="en-ID" sz="2000" dirty="0"/>
              <a:t> data yang </a:t>
            </a:r>
            <a:r>
              <a:rPr lang="en-ID" sz="2000" dirty="0" err="1"/>
              <a:t>ada</a:t>
            </a:r>
            <a:r>
              <a:rPr lang="en-ID" sz="2000" dirty="0"/>
              <a:t>   yang </a:t>
            </a:r>
            <a:r>
              <a:rPr lang="en-ID" sz="2000" dirty="0" err="1"/>
              <a:t>sebelumnya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proses </a:t>
            </a:r>
            <a:r>
              <a:rPr lang="en-ID" sz="2000" dirty="0" err="1"/>
              <a:t>otentikasi</a:t>
            </a:r>
            <a:r>
              <a:rPr lang="en-ID" sz="2000" dirty="0"/>
              <a:t> .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B7843A59-2B1F-4731-B68F-EB080D00E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585" y="3863568"/>
            <a:ext cx="672073" cy="666666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19303000-561E-48E8-BDB4-F4FEF4E6F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756" y="3667852"/>
            <a:ext cx="914400" cy="914400"/>
          </a:xfrm>
          <a:prstGeom prst="rect">
            <a:avLst/>
          </a:prstGeom>
        </p:spPr>
      </p:pic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008B6538-794C-41A0-9A28-9F7B26C8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5878" y="3994213"/>
            <a:ext cx="914400" cy="914400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2621C49-277F-40A1-B5D3-1F89377E6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0572" y="3994213"/>
            <a:ext cx="914400" cy="914400"/>
          </a:xfrm>
          <a:prstGeom prst="rect">
            <a:avLst/>
          </a:prstGeom>
        </p:spPr>
      </p:pic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EE3850F0-D6CB-41A5-B6AE-547FE2F15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228" y="372969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>
            <a:spLocks noGrp="1"/>
          </p:cNvSpPr>
          <p:nvPr>
            <p:ph type="title"/>
          </p:nvPr>
        </p:nvSpPr>
        <p:spPr>
          <a:xfrm>
            <a:off x="199447" y="5875"/>
            <a:ext cx="417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FF0000"/>
                </a:solidFill>
              </a:rPr>
              <a:t>J</a:t>
            </a:r>
            <a:r>
              <a:rPr lang="en-ID" dirty="0" err="1"/>
              <a:t>son</a:t>
            </a:r>
            <a:r>
              <a:rPr lang="en-ID" dirty="0" err="1">
                <a:solidFill>
                  <a:srgbClr val="00B050"/>
                </a:solidFill>
              </a:rPr>
              <a:t>W</a:t>
            </a:r>
            <a:r>
              <a:rPr lang="en-ID" dirty="0" err="1"/>
              <a:t>eb</a:t>
            </a:r>
            <a:r>
              <a:rPr lang="en-ID" dirty="0" err="1">
                <a:solidFill>
                  <a:schemeClr val="accent1"/>
                </a:solidFill>
              </a:rPr>
              <a:t>T</a:t>
            </a:r>
            <a:r>
              <a:rPr lang="en-ID" dirty="0" err="1"/>
              <a:t>oken</a:t>
            </a:r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C72279-9A85-4176-B2AF-F9A46499219C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3" name="Google Shape;695;p41">
              <a:extLst>
                <a:ext uri="{FF2B5EF4-FFF2-40B4-BE49-F238E27FC236}">
                  <a16:creationId xmlns:a16="http://schemas.microsoft.com/office/drawing/2014/main" id="{C29EF4EE-0C35-4E78-9EF2-DB5E4D6409A8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CFB043-4754-48FC-B904-7050F0A2C257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36" name="Google Shape;614;p39">
                <a:extLst>
                  <a:ext uri="{FF2B5EF4-FFF2-40B4-BE49-F238E27FC236}">
                    <a16:creationId xmlns:a16="http://schemas.microsoft.com/office/drawing/2014/main" id="{B29A0771-AE65-4D5D-B1C5-6DA9AFA1148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37" name="Google Shape;616;p39">
                <a:extLst>
                  <a:ext uri="{FF2B5EF4-FFF2-40B4-BE49-F238E27FC236}">
                    <a16:creationId xmlns:a16="http://schemas.microsoft.com/office/drawing/2014/main" id="{9945CE42-5B79-4055-9C65-1593C022C86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76930C5-D24D-4A1E-92D0-4C4FF3EECCFD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40" name="Google Shape;612;p39">
                  <a:extLst>
                    <a:ext uri="{FF2B5EF4-FFF2-40B4-BE49-F238E27FC236}">
                      <a16:creationId xmlns:a16="http://schemas.microsoft.com/office/drawing/2014/main" id="{A5A21F1E-8759-4A32-BDA8-E7687D2580CD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1" name="Google Shape;613;p39">
                  <a:extLst>
                    <a:ext uri="{FF2B5EF4-FFF2-40B4-BE49-F238E27FC236}">
                      <a16:creationId xmlns:a16="http://schemas.microsoft.com/office/drawing/2014/main" id="{FCBF01B7-795E-4629-BF0D-BEA1C682A7E6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2" name="Google Shape;615;p39">
                  <a:extLst>
                    <a:ext uri="{FF2B5EF4-FFF2-40B4-BE49-F238E27FC236}">
                      <a16:creationId xmlns:a16="http://schemas.microsoft.com/office/drawing/2014/main" id="{AD64ED00-B521-4345-B38F-0A4D47791EFC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3" name="Google Shape;617;p39">
                  <a:extLst>
                    <a:ext uri="{FF2B5EF4-FFF2-40B4-BE49-F238E27FC236}">
                      <a16:creationId xmlns:a16="http://schemas.microsoft.com/office/drawing/2014/main" id="{3CF510B7-10D9-4AEE-BC83-6EA6C8198BAE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06D981-5927-4070-9AD6-E0E74F6D363D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5" name="Google Shape;695;p41">
              <a:extLst>
                <a:ext uri="{FF2B5EF4-FFF2-40B4-BE49-F238E27FC236}">
                  <a16:creationId xmlns:a16="http://schemas.microsoft.com/office/drawing/2014/main" id="{A3A8EA08-5EC0-4F6B-B14B-622FC011D84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0" name="Picture 6" descr="Modal image">
            <a:extLst>
              <a:ext uri="{FF2B5EF4-FFF2-40B4-BE49-F238E27FC236}">
                <a16:creationId xmlns:a16="http://schemas.microsoft.com/office/drawing/2014/main" id="{1794168F-36C4-416F-A1AA-687FAA91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95" y="863643"/>
            <a:ext cx="3668358" cy="16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D88C18-4C7D-42DB-8EBC-CF5D4AA15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7" y="863643"/>
            <a:ext cx="4514850" cy="346710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C1E6FB-5EBF-4C95-B894-66A684629CAE}"/>
              </a:ext>
            </a:extLst>
          </p:cNvPr>
          <p:cNvSpPr/>
          <p:nvPr/>
        </p:nvSpPr>
        <p:spPr>
          <a:xfrm>
            <a:off x="4816064" y="1161826"/>
            <a:ext cx="376517" cy="8498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6814E-5C42-4936-A1CE-8971FEEC4E5C}"/>
              </a:ext>
            </a:extLst>
          </p:cNvPr>
          <p:cNvSpPr txBox="1"/>
          <p:nvPr/>
        </p:nvSpPr>
        <p:spPr>
          <a:xfrm>
            <a:off x="5192581" y="2670914"/>
            <a:ext cx="3751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JSON Web Token, </a:t>
            </a:r>
            <a:r>
              <a:rPr lang="en-ID" dirty="0" err="1"/>
              <a:t>yaitu</a:t>
            </a:r>
            <a:r>
              <a:rPr lang="en-ID" dirty="0"/>
              <a:t> Token </a:t>
            </a:r>
            <a:r>
              <a:rPr lang="en-ID" dirty="0" err="1"/>
              <a:t>menggunakan</a:t>
            </a:r>
            <a:r>
              <a:rPr lang="en-ID" dirty="0"/>
              <a:t> JSON (</a:t>
            </a:r>
            <a:r>
              <a:rPr lang="en-ID" dirty="0" err="1"/>
              <a:t>Javascript</a:t>
            </a:r>
            <a:r>
              <a:rPr lang="en-ID" dirty="0"/>
              <a:t> Object Notation) </a:t>
            </a:r>
            <a:r>
              <a:rPr lang="en-ID" dirty="0" err="1"/>
              <a:t>berbentuk</a:t>
            </a:r>
            <a:r>
              <a:rPr lang="en-ID" dirty="0"/>
              <a:t> string Panjang dan </a:t>
            </a:r>
            <a:r>
              <a:rPr lang="en-ID" dirty="0" err="1"/>
              <a:t>uniqe</a:t>
            </a:r>
            <a:r>
              <a:rPr lang="en-ID" dirty="0"/>
              <a:t>, token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agar bias </a:t>
            </a:r>
            <a:r>
              <a:rPr lang="en-ID" dirty="0" err="1"/>
              <a:t>mengirim</a:t>
            </a:r>
            <a:r>
              <a:rPr lang="en-ID" dirty="0"/>
              <a:t> data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diverifikasi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:</a:t>
            </a:r>
          </a:p>
          <a:p>
            <a:pPr marL="342900" indent="-342900" algn="just">
              <a:buAutoNum type="arabicPeriod"/>
            </a:pPr>
            <a:r>
              <a:rPr lang="en-ID" dirty="0"/>
              <a:t>User &gt; login = </a:t>
            </a:r>
            <a:r>
              <a:rPr lang="en-ID" dirty="0" err="1"/>
              <a:t>diberikan</a:t>
            </a:r>
            <a:r>
              <a:rPr lang="en-ID" dirty="0"/>
              <a:t> token oleh server</a:t>
            </a:r>
          </a:p>
          <a:p>
            <a:pPr marL="342900" indent="-342900" algn="just">
              <a:buAutoNum type="arabicPeriod"/>
            </a:pPr>
            <a:r>
              <a:rPr lang="en-ID" dirty="0"/>
              <a:t>Token </a:t>
            </a:r>
            <a:r>
              <a:rPr lang="en-ID" dirty="0" err="1"/>
              <a:t>disimpan</a:t>
            </a:r>
            <a:r>
              <a:rPr lang="en-ID" dirty="0"/>
              <a:t> oleh user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lgin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/>
          <p:nvPr/>
        </p:nvSpPr>
        <p:spPr>
          <a:xfrm flipH="1">
            <a:off x="655106" y="29240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7921125" y="1283375"/>
            <a:ext cx="437948" cy="231078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1E9B8-DA4D-4334-A860-08B23C3411C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7" name="Google Shape;695;p41">
              <a:extLst>
                <a:ext uri="{FF2B5EF4-FFF2-40B4-BE49-F238E27FC236}">
                  <a16:creationId xmlns:a16="http://schemas.microsoft.com/office/drawing/2014/main" id="{1F1ACE10-C514-4191-9EC2-AD812CFFD2C3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A09C12-49BA-4895-9D5D-19AC7A59A0A9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0" name="Google Shape;614;p39">
                <a:extLst>
                  <a:ext uri="{FF2B5EF4-FFF2-40B4-BE49-F238E27FC236}">
                    <a16:creationId xmlns:a16="http://schemas.microsoft.com/office/drawing/2014/main" id="{9044D999-A08A-4D76-94D9-DB0C8CF41141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1" name="Google Shape;616;p39">
                <a:extLst>
                  <a:ext uri="{FF2B5EF4-FFF2-40B4-BE49-F238E27FC236}">
                    <a16:creationId xmlns:a16="http://schemas.microsoft.com/office/drawing/2014/main" id="{970CA580-B3BC-4680-B4F5-316A0F430026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1DC970-8119-49BB-865A-B8253DE19A25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4" name="Google Shape;612;p39">
                  <a:extLst>
                    <a:ext uri="{FF2B5EF4-FFF2-40B4-BE49-F238E27FC236}">
                      <a16:creationId xmlns:a16="http://schemas.microsoft.com/office/drawing/2014/main" id="{08F85700-0277-4ADA-B1DA-ECCB57F8FFDE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5" name="Google Shape;613;p39">
                  <a:extLst>
                    <a:ext uri="{FF2B5EF4-FFF2-40B4-BE49-F238E27FC236}">
                      <a16:creationId xmlns:a16="http://schemas.microsoft.com/office/drawing/2014/main" id="{F6A843B0-FEBB-477A-9371-C7247CA1520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6" name="Google Shape;615;p39">
                  <a:extLst>
                    <a:ext uri="{FF2B5EF4-FFF2-40B4-BE49-F238E27FC236}">
                      <a16:creationId xmlns:a16="http://schemas.microsoft.com/office/drawing/2014/main" id="{4D23E654-6A09-4B98-9CE8-A7741ED11B7A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7" name="Google Shape;617;p39">
                  <a:extLst>
                    <a:ext uri="{FF2B5EF4-FFF2-40B4-BE49-F238E27FC236}">
                      <a16:creationId xmlns:a16="http://schemas.microsoft.com/office/drawing/2014/main" id="{83D4C6E6-0872-41F8-A29A-473B491B78D4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FD05B10-30BB-43F0-919E-8773B7BCF2E9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9" name="Google Shape;695;p41">
              <a:extLst>
                <a:ext uri="{FF2B5EF4-FFF2-40B4-BE49-F238E27FC236}">
                  <a16:creationId xmlns:a16="http://schemas.microsoft.com/office/drawing/2014/main" id="{F6CB81CA-2378-457A-8DC5-047A61AAA16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2C02918-00A6-490F-AE95-8793533E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9" y="352495"/>
            <a:ext cx="7508431" cy="1425000"/>
          </a:xfrm>
        </p:spPr>
        <p:txBody>
          <a:bodyPr/>
          <a:lstStyle/>
          <a:p>
            <a:r>
              <a:rPr lang="en-US" sz="2800" dirty="0"/>
              <a:t>Install dan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pengunaan</a:t>
            </a:r>
            <a:r>
              <a:rPr lang="en-US" sz="2800" dirty="0"/>
              <a:t> </a:t>
            </a:r>
            <a:r>
              <a:rPr lang="en-US" sz="2800" dirty="0" err="1"/>
              <a:t>jsonwebtoken</a:t>
            </a:r>
            <a:endParaRPr lang="en-ID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09E9DA-42A5-4FA1-8CF9-20FBBD98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27" y="1867978"/>
            <a:ext cx="5752594" cy="1075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80648-D91A-4E3A-97DB-55E14C63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27" y="3366006"/>
            <a:ext cx="5814851" cy="480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31BD72-8A6B-44BC-AFEC-A51C5D5C11A8}"/>
              </a:ext>
            </a:extLst>
          </p:cNvPr>
          <p:cNvSpPr/>
          <p:nvPr/>
        </p:nvSpPr>
        <p:spPr>
          <a:xfrm>
            <a:off x="1912227" y="1493358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install</a:t>
            </a:r>
            <a:endParaRPr lang="en-ID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FC53D-3604-45F9-B67C-C6632C8FD902}"/>
              </a:ext>
            </a:extLst>
          </p:cNvPr>
          <p:cNvSpPr/>
          <p:nvPr/>
        </p:nvSpPr>
        <p:spPr>
          <a:xfrm>
            <a:off x="1912227" y="3002182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penggunaan</a:t>
            </a:r>
            <a:endParaRPr lang="en-ID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>
            <a:spLocks noGrp="1"/>
          </p:cNvSpPr>
          <p:nvPr>
            <p:ph type="title"/>
          </p:nvPr>
        </p:nvSpPr>
        <p:spPr>
          <a:xfrm>
            <a:off x="2450196" y="194055"/>
            <a:ext cx="4243607" cy="1181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</a:t>
            </a:r>
            <a:r>
              <a:rPr lang="en-ID" sz="4800" dirty="0"/>
              <a:t>ORS</a:t>
            </a:r>
            <a:endParaRPr sz="4800" dirty="0"/>
          </a:p>
        </p:txBody>
      </p:sp>
      <p:sp>
        <p:nvSpPr>
          <p:cNvPr id="710" name="Google Shape;710;p43"/>
          <p:cNvSpPr/>
          <p:nvPr/>
        </p:nvSpPr>
        <p:spPr>
          <a:xfrm>
            <a:off x="7714525" y="349655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C9A803-EE38-4C47-A6E3-5940A28F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327" y="882477"/>
            <a:ext cx="7532457" cy="384241"/>
          </a:xfrm>
        </p:spPr>
        <p:txBody>
          <a:bodyPr/>
          <a:lstStyle/>
          <a:p>
            <a:r>
              <a:rPr lang="en-ID" sz="1800" b="1" dirty="0">
                <a:solidFill>
                  <a:srgbClr val="C00000"/>
                </a:solidFill>
              </a:rPr>
              <a:t>Cross</a:t>
            </a:r>
            <a:r>
              <a:rPr lang="en-ID" sz="1800" b="1" dirty="0"/>
              <a:t>-</a:t>
            </a:r>
            <a:r>
              <a:rPr lang="en-ID" sz="1800" b="1" dirty="0">
                <a:solidFill>
                  <a:schemeClr val="bg1"/>
                </a:solidFill>
              </a:rPr>
              <a:t>Origin</a:t>
            </a:r>
            <a:r>
              <a:rPr lang="en-ID" sz="1800" b="1" dirty="0"/>
              <a:t> </a:t>
            </a:r>
            <a:r>
              <a:rPr lang="en-ID" sz="1800" b="1" dirty="0">
                <a:solidFill>
                  <a:schemeClr val="bg2"/>
                </a:solidFill>
              </a:rPr>
              <a:t>Resource</a:t>
            </a:r>
            <a:r>
              <a:rPr lang="en-ID" sz="1800" b="1" dirty="0">
                <a:solidFill>
                  <a:schemeClr val="tx1">
                    <a:lumMod val="95000"/>
                  </a:schemeClr>
                </a:solidFill>
              </a:rPr>
              <a:t> Sharing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4B17E8-676E-4AD6-A5BC-7D06893475B9}"/>
              </a:ext>
            </a:extLst>
          </p:cNvPr>
          <p:cNvSpPr txBox="1">
            <a:spLocks/>
          </p:cNvSpPr>
          <p:nvPr/>
        </p:nvSpPr>
        <p:spPr>
          <a:xfrm>
            <a:off x="978326" y="1807371"/>
            <a:ext cx="7532457" cy="222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just"/>
            <a:r>
              <a:rPr lang="en-ID" sz="1800" dirty="0"/>
              <a:t>	</a:t>
            </a:r>
            <a:r>
              <a:rPr lang="en-ID" sz="1800" dirty="0" err="1"/>
              <a:t>Yaitu</a:t>
            </a:r>
            <a:r>
              <a:rPr lang="en-ID" sz="1800" dirty="0"/>
              <a:t> proses </a:t>
            </a:r>
            <a:r>
              <a:rPr lang="en-ID" sz="1800" dirty="0" err="1"/>
              <a:t>penghubung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browser yang </a:t>
            </a:r>
            <a:r>
              <a:rPr lang="en-ID" sz="1800" dirty="0" err="1"/>
              <a:t>dimana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berbagi</a:t>
            </a:r>
            <a:r>
              <a:rPr lang="en-ID" sz="1800" dirty="0"/>
              <a:t> resource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yang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menguntungkan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penggunan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dikurangi</a:t>
            </a:r>
            <a:r>
              <a:rPr lang="en-ID" sz="1800" dirty="0"/>
              <a:t> dan server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overload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terlalu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endParaRPr lang="en-ID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/>
          <p:nvPr/>
        </p:nvSpPr>
        <p:spPr>
          <a:xfrm>
            <a:off x="8001069" y="3883825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2FEA59-7218-4266-983D-0757603263C5}"/>
              </a:ext>
            </a:extLst>
          </p:cNvPr>
          <p:cNvSpPr txBox="1"/>
          <p:nvPr/>
        </p:nvSpPr>
        <p:spPr>
          <a:xfrm>
            <a:off x="2910374" y="277439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Apa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itu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?</a:t>
            </a:r>
            <a:endParaRPr lang="en-ID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91C76-3C17-4625-8692-AD02CE79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9" y="-235068"/>
            <a:ext cx="3901448" cy="219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3FA0C-C5D9-4F94-BEFA-D63A25E1F8F8}"/>
              </a:ext>
            </a:extLst>
          </p:cNvPr>
          <p:cNvSpPr txBox="1"/>
          <p:nvPr/>
        </p:nvSpPr>
        <p:spPr>
          <a:xfrm>
            <a:off x="1179395" y="1652952"/>
            <a:ext cx="711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/>
              <a:t>MongoDB </a:t>
            </a:r>
            <a:r>
              <a:rPr lang="en-ID" sz="2400" dirty="0" err="1"/>
              <a:t>Merupakan</a:t>
            </a:r>
            <a:r>
              <a:rPr lang="en-ID" sz="2400" dirty="0"/>
              <a:t>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penyedia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 database </a:t>
            </a:r>
            <a:r>
              <a:rPr lang="en-ID" sz="2400" dirty="0" err="1"/>
              <a:t>berbasis</a:t>
            </a:r>
            <a:r>
              <a:rPr lang="en-ID" sz="2400" dirty="0"/>
              <a:t> </a:t>
            </a:r>
            <a:r>
              <a:rPr lang="en-ID" sz="2400" dirty="0">
                <a:hlinkClick r:id="rId4"/>
              </a:rPr>
              <a:t>NoSQL</a:t>
            </a:r>
            <a:r>
              <a:rPr lang="en-ID" sz="2400" dirty="0"/>
              <a:t> 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website</a:t>
            </a:r>
          </a:p>
          <a:p>
            <a:pPr algn="just"/>
            <a:endParaRPr lang="en-ID" sz="2400" dirty="0"/>
          </a:p>
          <a:p>
            <a:pPr algn="just"/>
            <a:r>
              <a:rPr lang="en-ID" sz="2400" dirty="0"/>
              <a:t>MongoDB 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format </a:t>
            </a:r>
            <a:r>
              <a:rPr lang="en-ID" sz="2400" dirty="0">
                <a:hlinkClick r:id="rId5"/>
              </a:rPr>
              <a:t>JSON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128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1626324" y="0"/>
            <a:ext cx="3288625" cy="2569548"/>
            <a:chOff x="7613090" y="-273482"/>
            <a:chExt cx="1331052" cy="1072559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1787" y="-273482"/>
              <a:ext cx="51909" cy="657454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613090" y="315592"/>
              <a:ext cx="1331052" cy="483485"/>
              <a:chOff x="5417602" y="610757"/>
              <a:chExt cx="1321331" cy="395713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R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M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46496"/>
                <a:ext cx="1321331" cy="359974"/>
                <a:chOff x="5417602" y="646496"/>
                <a:chExt cx="1321331" cy="359974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T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514406" y="676044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514" y="-273482"/>
              <a:ext cx="81926" cy="5918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457;p56">
            <a:extLst>
              <a:ext uri="{FF2B5EF4-FFF2-40B4-BE49-F238E27FC236}">
                <a16:creationId xmlns:a16="http://schemas.microsoft.com/office/drawing/2014/main" id="{BF26223B-9C0B-4647-BE3C-E3BD1672DECD}"/>
              </a:ext>
            </a:extLst>
          </p:cNvPr>
          <p:cNvGrpSpPr/>
          <p:nvPr/>
        </p:nvGrpSpPr>
        <p:grpSpPr>
          <a:xfrm>
            <a:off x="123966" y="2582718"/>
            <a:ext cx="2054808" cy="2560782"/>
            <a:chOff x="116770" y="2375213"/>
            <a:chExt cx="2246900" cy="2852750"/>
          </a:xfrm>
        </p:grpSpPr>
        <p:sp>
          <p:nvSpPr>
            <p:cNvPr id="27" name="Google Shape;1458;p56">
              <a:extLst>
                <a:ext uri="{FF2B5EF4-FFF2-40B4-BE49-F238E27FC236}">
                  <a16:creationId xmlns:a16="http://schemas.microsoft.com/office/drawing/2014/main" id="{88685BFA-2E23-4D1B-A2E6-6A8C5F9394FF}"/>
                </a:ext>
              </a:extLst>
            </p:cNvPr>
            <p:cNvSpPr/>
            <p:nvPr/>
          </p:nvSpPr>
          <p:spPr>
            <a:xfrm>
              <a:off x="116770" y="2375213"/>
              <a:ext cx="2246900" cy="2852750"/>
            </a:xfrm>
            <a:custGeom>
              <a:avLst/>
              <a:gdLst/>
              <a:ahLst/>
              <a:cxnLst/>
              <a:rect l="l" t="t" r="r" b="b"/>
              <a:pathLst>
                <a:path w="89876" h="114110" extrusionOk="0">
                  <a:moveTo>
                    <a:pt x="28670" y="5398"/>
                  </a:moveTo>
                  <a:cubicBezTo>
                    <a:pt x="27622" y="6255"/>
                    <a:pt x="25622" y="6064"/>
                    <a:pt x="24479" y="7493"/>
                  </a:cubicBezTo>
                  <a:cubicBezTo>
                    <a:pt x="23336" y="8922"/>
                    <a:pt x="22257" y="11811"/>
                    <a:pt x="21812" y="13970"/>
                  </a:cubicBezTo>
                  <a:cubicBezTo>
                    <a:pt x="21368" y="16129"/>
                    <a:pt x="21558" y="18606"/>
                    <a:pt x="21812" y="20447"/>
                  </a:cubicBezTo>
                  <a:cubicBezTo>
                    <a:pt x="22066" y="22289"/>
                    <a:pt x="22733" y="23527"/>
                    <a:pt x="23336" y="25019"/>
                  </a:cubicBezTo>
                  <a:cubicBezTo>
                    <a:pt x="23939" y="26511"/>
                    <a:pt x="24099" y="27210"/>
                    <a:pt x="25432" y="29401"/>
                  </a:cubicBezTo>
                  <a:cubicBezTo>
                    <a:pt x="26766" y="31592"/>
                    <a:pt x="30067" y="36132"/>
                    <a:pt x="31337" y="38164"/>
                  </a:cubicBezTo>
                  <a:cubicBezTo>
                    <a:pt x="32607" y="40196"/>
                    <a:pt x="32957" y="40577"/>
                    <a:pt x="33052" y="41593"/>
                  </a:cubicBezTo>
                  <a:cubicBezTo>
                    <a:pt x="33147" y="42609"/>
                    <a:pt x="33846" y="42958"/>
                    <a:pt x="31909" y="44260"/>
                  </a:cubicBezTo>
                  <a:cubicBezTo>
                    <a:pt x="29972" y="45562"/>
                    <a:pt x="25146" y="47593"/>
                    <a:pt x="21431" y="49403"/>
                  </a:cubicBezTo>
                  <a:cubicBezTo>
                    <a:pt x="17716" y="51213"/>
                    <a:pt x="12287" y="53562"/>
                    <a:pt x="9620" y="55118"/>
                  </a:cubicBezTo>
                  <a:cubicBezTo>
                    <a:pt x="6953" y="56674"/>
                    <a:pt x="6540" y="55912"/>
                    <a:pt x="5429" y="58738"/>
                  </a:cubicBezTo>
                  <a:cubicBezTo>
                    <a:pt x="4318" y="61564"/>
                    <a:pt x="3842" y="66930"/>
                    <a:pt x="2953" y="72073"/>
                  </a:cubicBezTo>
                  <a:cubicBezTo>
                    <a:pt x="2064" y="77217"/>
                    <a:pt x="413" y="83249"/>
                    <a:pt x="95" y="89599"/>
                  </a:cubicBezTo>
                  <a:cubicBezTo>
                    <a:pt x="-222" y="95949"/>
                    <a:pt x="477" y="106236"/>
                    <a:pt x="1048" y="110173"/>
                  </a:cubicBezTo>
                  <a:cubicBezTo>
                    <a:pt x="1620" y="114110"/>
                    <a:pt x="2095" y="112586"/>
                    <a:pt x="3524" y="113221"/>
                  </a:cubicBezTo>
                  <a:cubicBezTo>
                    <a:pt x="4953" y="113856"/>
                    <a:pt x="7779" y="113856"/>
                    <a:pt x="9620" y="113983"/>
                  </a:cubicBezTo>
                  <a:cubicBezTo>
                    <a:pt x="11462" y="114110"/>
                    <a:pt x="4731" y="114047"/>
                    <a:pt x="14573" y="113983"/>
                  </a:cubicBezTo>
                  <a:cubicBezTo>
                    <a:pt x="24416" y="113920"/>
                    <a:pt x="58610" y="113761"/>
                    <a:pt x="68675" y="113602"/>
                  </a:cubicBezTo>
                  <a:cubicBezTo>
                    <a:pt x="78740" y="113443"/>
                    <a:pt x="73406" y="113506"/>
                    <a:pt x="74962" y="113030"/>
                  </a:cubicBezTo>
                  <a:cubicBezTo>
                    <a:pt x="76518" y="112554"/>
                    <a:pt x="77058" y="112713"/>
                    <a:pt x="78010" y="110744"/>
                  </a:cubicBezTo>
                  <a:cubicBezTo>
                    <a:pt x="78963" y="108776"/>
                    <a:pt x="79153" y="105823"/>
                    <a:pt x="80677" y="101219"/>
                  </a:cubicBezTo>
                  <a:cubicBezTo>
                    <a:pt x="82201" y="96615"/>
                    <a:pt x="85662" y="87281"/>
                    <a:pt x="87154" y="83122"/>
                  </a:cubicBezTo>
                  <a:cubicBezTo>
                    <a:pt x="88646" y="78963"/>
                    <a:pt x="89281" y="78042"/>
                    <a:pt x="89630" y="76264"/>
                  </a:cubicBezTo>
                  <a:cubicBezTo>
                    <a:pt x="89979" y="74486"/>
                    <a:pt x="89916" y="73248"/>
                    <a:pt x="89249" y="72454"/>
                  </a:cubicBezTo>
                  <a:cubicBezTo>
                    <a:pt x="88582" y="71660"/>
                    <a:pt x="88361" y="71628"/>
                    <a:pt x="85630" y="71501"/>
                  </a:cubicBezTo>
                  <a:cubicBezTo>
                    <a:pt x="82900" y="71374"/>
                    <a:pt x="75343" y="72010"/>
                    <a:pt x="72866" y="71692"/>
                  </a:cubicBezTo>
                  <a:cubicBezTo>
                    <a:pt x="70390" y="71375"/>
                    <a:pt x="71216" y="70834"/>
                    <a:pt x="70771" y="69596"/>
                  </a:cubicBezTo>
                  <a:cubicBezTo>
                    <a:pt x="70327" y="68358"/>
                    <a:pt x="70517" y="65564"/>
                    <a:pt x="70199" y="64262"/>
                  </a:cubicBezTo>
                  <a:cubicBezTo>
                    <a:pt x="69882" y="62960"/>
                    <a:pt x="71089" y="64136"/>
                    <a:pt x="68866" y="61786"/>
                  </a:cubicBezTo>
                  <a:cubicBezTo>
                    <a:pt x="66644" y="59437"/>
                    <a:pt x="59182" y="52515"/>
                    <a:pt x="56864" y="50165"/>
                  </a:cubicBezTo>
                  <a:cubicBezTo>
                    <a:pt x="54546" y="47816"/>
                    <a:pt x="54800" y="48229"/>
                    <a:pt x="54959" y="47689"/>
                  </a:cubicBezTo>
                  <a:cubicBezTo>
                    <a:pt x="55118" y="47149"/>
                    <a:pt x="56960" y="47372"/>
                    <a:pt x="57817" y="46927"/>
                  </a:cubicBezTo>
                  <a:cubicBezTo>
                    <a:pt x="58674" y="46483"/>
                    <a:pt x="59627" y="45657"/>
                    <a:pt x="60103" y="45022"/>
                  </a:cubicBezTo>
                  <a:cubicBezTo>
                    <a:pt x="60579" y="44387"/>
                    <a:pt x="60261" y="44546"/>
                    <a:pt x="60674" y="43117"/>
                  </a:cubicBezTo>
                  <a:cubicBezTo>
                    <a:pt x="61087" y="41688"/>
                    <a:pt x="61754" y="38132"/>
                    <a:pt x="62579" y="36449"/>
                  </a:cubicBezTo>
                  <a:cubicBezTo>
                    <a:pt x="63405" y="34766"/>
                    <a:pt x="65310" y="34417"/>
                    <a:pt x="65627" y="33020"/>
                  </a:cubicBezTo>
                  <a:cubicBezTo>
                    <a:pt x="65945" y="31623"/>
                    <a:pt x="65151" y="29972"/>
                    <a:pt x="64484" y="28067"/>
                  </a:cubicBezTo>
                  <a:cubicBezTo>
                    <a:pt x="63817" y="26162"/>
                    <a:pt x="61754" y="23336"/>
                    <a:pt x="61627" y="21590"/>
                  </a:cubicBezTo>
                  <a:cubicBezTo>
                    <a:pt x="61500" y="19844"/>
                    <a:pt x="62928" y="18701"/>
                    <a:pt x="63722" y="17590"/>
                  </a:cubicBezTo>
                  <a:cubicBezTo>
                    <a:pt x="64516" y="16479"/>
                    <a:pt x="66135" y="16796"/>
                    <a:pt x="66389" y="14923"/>
                  </a:cubicBezTo>
                  <a:cubicBezTo>
                    <a:pt x="66643" y="13050"/>
                    <a:pt x="66484" y="8573"/>
                    <a:pt x="65246" y="6350"/>
                  </a:cubicBezTo>
                  <a:cubicBezTo>
                    <a:pt x="64008" y="4128"/>
                    <a:pt x="62389" y="2636"/>
                    <a:pt x="58960" y="1588"/>
                  </a:cubicBezTo>
                  <a:cubicBezTo>
                    <a:pt x="55531" y="540"/>
                    <a:pt x="49371" y="-63"/>
                    <a:pt x="44672" y="64"/>
                  </a:cubicBezTo>
                  <a:cubicBezTo>
                    <a:pt x="39973" y="191"/>
                    <a:pt x="33433" y="1461"/>
                    <a:pt x="30766" y="2350"/>
                  </a:cubicBezTo>
                  <a:cubicBezTo>
                    <a:pt x="28099" y="3239"/>
                    <a:pt x="29718" y="4541"/>
                    <a:pt x="28670" y="5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28" name="Google Shape;1459;p56">
              <a:extLst>
                <a:ext uri="{FF2B5EF4-FFF2-40B4-BE49-F238E27FC236}">
                  <a16:creationId xmlns:a16="http://schemas.microsoft.com/office/drawing/2014/main" id="{6F4F1504-AACA-4031-9BD2-A9018E5BA701}"/>
                </a:ext>
              </a:extLst>
            </p:cNvPr>
            <p:cNvGrpSpPr/>
            <p:nvPr/>
          </p:nvGrpSpPr>
          <p:grpSpPr>
            <a:xfrm flipH="1">
              <a:off x="185503" y="2433266"/>
              <a:ext cx="2117150" cy="2710681"/>
              <a:chOff x="5981950" y="2973075"/>
              <a:chExt cx="1365375" cy="1748150"/>
            </a:xfrm>
          </p:grpSpPr>
          <p:sp>
            <p:nvSpPr>
              <p:cNvPr id="29" name="Google Shape;1460;p56">
                <a:extLst>
                  <a:ext uri="{FF2B5EF4-FFF2-40B4-BE49-F238E27FC236}">
                    <a16:creationId xmlns:a16="http://schemas.microsoft.com/office/drawing/2014/main" id="{F746204D-A12B-45F0-9503-5C3FE18CF450}"/>
                  </a:ext>
                </a:extLst>
              </p:cNvPr>
              <p:cNvSpPr/>
              <p:nvPr/>
            </p:nvSpPr>
            <p:spPr>
              <a:xfrm>
                <a:off x="6230100" y="3655600"/>
                <a:ext cx="1117225" cy="963750"/>
              </a:xfrm>
              <a:custGeom>
                <a:avLst/>
                <a:gdLst/>
                <a:ahLst/>
                <a:cxnLst/>
                <a:rect l="l" t="t" r="r" b="b"/>
                <a:pathLst>
                  <a:path w="44689" h="38550" extrusionOk="0">
                    <a:moveTo>
                      <a:pt x="2456" y="12768"/>
                    </a:moveTo>
                    <a:lnTo>
                      <a:pt x="0" y="37077"/>
                    </a:lnTo>
                    <a:lnTo>
                      <a:pt x="40515" y="38550"/>
                    </a:lnTo>
                    <a:lnTo>
                      <a:pt x="44689" y="26273"/>
                    </a:lnTo>
                    <a:lnTo>
                      <a:pt x="41251" y="8839"/>
                    </a:lnTo>
                    <a:lnTo>
                      <a:pt x="26028" y="1473"/>
                    </a:lnTo>
                    <a:lnTo>
                      <a:pt x="24063" y="0"/>
                    </a:lnTo>
                    <a:lnTo>
                      <a:pt x="15715" y="2210"/>
                    </a:lnTo>
                    <a:lnTo>
                      <a:pt x="12523" y="2701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</p:sp>
          <p:sp>
            <p:nvSpPr>
              <p:cNvPr id="30" name="Google Shape;1461;p56">
                <a:extLst>
                  <a:ext uri="{FF2B5EF4-FFF2-40B4-BE49-F238E27FC236}">
                    <a16:creationId xmlns:a16="http://schemas.microsoft.com/office/drawing/2014/main" id="{0B03CAA7-7E08-4780-A8C4-9814677259DA}"/>
                  </a:ext>
                </a:extLst>
              </p:cNvPr>
              <p:cNvSpPr/>
              <p:nvPr/>
            </p:nvSpPr>
            <p:spPr>
              <a:xfrm>
                <a:off x="6364875" y="3106000"/>
                <a:ext cx="500550" cy="898300"/>
              </a:xfrm>
              <a:custGeom>
                <a:avLst/>
                <a:gdLst/>
                <a:ahLst/>
                <a:cxnLst/>
                <a:rect l="l" t="t" r="r" b="b"/>
                <a:pathLst>
                  <a:path w="20022" h="35932" extrusionOk="0">
                    <a:moveTo>
                      <a:pt x="4889" y="1"/>
                    </a:moveTo>
                    <a:cubicBezTo>
                      <a:pt x="4326" y="661"/>
                      <a:pt x="4082" y="1529"/>
                      <a:pt x="3881" y="2373"/>
                    </a:cubicBezTo>
                    <a:cubicBezTo>
                      <a:pt x="3551" y="3763"/>
                      <a:pt x="3307" y="5166"/>
                      <a:pt x="3142" y="6584"/>
                    </a:cubicBezTo>
                    <a:cubicBezTo>
                      <a:pt x="3005" y="7795"/>
                      <a:pt x="2573" y="9529"/>
                      <a:pt x="2573" y="9529"/>
                    </a:cubicBezTo>
                    <a:cubicBezTo>
                      <a:pt x="2573" y="9529"/>
                      <a:pt x="1486" y="10317"/>
                      <a:pt x="1036" y="11015"/>
                    </a:cubicBezTo>
                    <a:cubicBezTo>
                      <a:pt x="307" y="12152"/>
                      <a:pt x="0" y="13639"/>
                      <a:pt x="0" y="13639"/>
                    </a:cubicBezTo>
                    <a:cubicBezTo>
                      <a:pt x="0" y="13639"/>
                      <a:pt x="1794" y="14358"/>
                      <a:pt x="2674" y="14716"/>
                    </a:cubicBezTo>
                    <a:cubicBezTo>
                      <a:pt x="2674" y="15468"/>
                      <a:pt x="2679" y="16239"/>
                      <a:pt x="2743" y="17001"/>
                    </a:cubicBezTo>
                    <a:cubicBezTo>
                      <a:pt x="3596" y="16748"/>
                      <a:pt x="4398" y="16336"/>
                      <a:pt x="5096" y="15785"/>
                    </a:cubicBezTo>
                    <a:lnTo>
                      <a:pt x="5096" y="15785"/>
                    </a:lnTo>
                    <a:cubicBezTo>
                      <a:pt x="4587" y="16730"/>
                      <a:pt x="3807" y="17528"/>
                      <a:pt x="2871" y="18046"/>
                    </a:cubicBezTo>
                    <a:cubicBezTo>
                      <a:pt x="2973" y="18671"/>
                      <a:pt x="3132" y="19285"/>
                      <a:pt x="3376" y="19863"/>
                    </a:cubicBezTo>
                    <a:cubicBezTo>
                      <a:pt x="3551" y="20280"/>
                      <a:pt x="3771" y="20684"/>
                      <a:pt x="4091" y="21000"/>
                    </a:cubicBezTo>
                    <a:cubicBezTo>
                      <a:pt x="4729" y="21633"/>
                      <a:pt x="5664" y="21844"/>
                      <a:pt x="6559" y="21973"/>
                    </a:cubicBezTo>
                    <a:cubicBezTo>
                      <a:pt x="6944" y="22028"/>
                      <a:pt x="7331" y="22047"/>
                      <a:pt x="7719" y="22047"/>
                    </a:cubicBezTo>
                    <a:cubicBezTo>
                      <a:pt x="8501" y="22047"/>
                      <a:pt x="9288" y="21970"/>
                      <a:pt x="10073" y="21955"/>
                    </a:cubicBezTo>
                    <a:lnTo>
                      <a:pt x="10073" y="21955"/>
                    </a:lnTo>
                    <a:cubicBezTo>
                      <a:pt x="10211" y="22734"/>
                      <a:pt x="10275" y="23964"/>
                      <a:pt x="9843" y="24629"/>
                    </a:cubicBezTo>
                    <a:cubicBezTo>
                      <a:pt x="9701" y="24853"/>
                      <a:pt x="9509" y="25028"/>
                      <a:pt x="9293" y="25179"/>
                    </a:cubicBezTo>
                    <a:lnTo>
                      <a:pt x="11380" y="35931"/>
                    </a:lnTo>
                    <a:lnTo>
                      <a:pt x="20022" y="24620"/>
                    </a:lnTo>
                    <a:lnTo>
                      <a:pt x="17985" y="18743"/>
                    </a:lnTo>
                    <a:lnTo>
                      <a:pt x="14939" y="1630"/>
                    </a:lnTo>
                    <a:lnTo>
                      <a:pt x="4889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62;p56">
                <a:extLst>
                  <a:ext uri="{FF2B5EF4-FFF2-40B4-BE49-F238E27FC236}">
                    <a16:creationId xmlns:a16="http://schemas.microsoft.com/office/drawing/2014/main" id="{2C78C390-889B-4809-96AD-DAB227025B48}"/>
                  </a:ext>
                </a:extLst>
              </p:cNvPr>
              <p:cNvSpPr/>
              <p:nvPr/>
            </p:nvSpPr>
            <p:spPr>
              <a:xfrm>
                <a:off x="6478150" y="3337550"/>
                <a:ext cx="386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34" extrusionOk="0">
                    <a:moveTo>
                      <a:pt x="777" y="0"/>
                    </a:moveTo>
                    <a:cubicBezTo>
                      <a:pt x="358" y="0"/>
                      <a:pt x="15" y="334"/>
                      <a:pt x="5" y="752"/>
                    </a:cubicBezTo>
                    <a:cubicBezTo>
                      <a:pt x="1" y="1180"/>
                      <a:pt x="335" y="1527"/>
                      <a:pt x="758" y="1533"/>
                    </a:cubicBezTo>
                    <a:cubicBezTo>
                      <a:pt x="763" y="1533"/>
                      <a:pt x="769" y="1533"/>
                      <a:pt x="774" y="1533"/>
                    </a:cubicBezTo>
                    <a:cubicBezTo>
                      <a:pt x="1193" y="1533"/>
                      <a:pt x="1533" y="1197"/>
                      <a:pt x="1537" y="780"/>
                    </a:cubicBezTo>
                    <a:cubicBezTo>
                      <a:pt x="1546" y="358"/>
                      <a:pt x="1207" y="9"/>
                      <a:pt x="785" y="1"/>
                    </a:cubicBezTo>
                    <a:cubicBezTo>
                      <a:pt x="783" y="1"/>
                      <a:pt x="780" y="0"/>
                      <a:pt x="7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63;p56">
                <a:extLst>
                  <a:ext uri="{FF2B5EF4-FFF2-40B4-BE49-F238E27FC236}">
                    <a16:creationId xmlns:a16="http://schemas.microsoft.com/office/drawing/2014/main" id="{B07B000E-F4F4-42C1-8B7E-DDB5E6402013}"/>
                  </a:ext>
                </a:extLst>
              </p:cNvPr>
              <p:cNvSpPr/>
              <p:nvPr/>
            </p:nvSpPr>
            <p:spPr>
              <a:xfrm>
                <a:off x="6458550" y="3285500"/>
                <a:ext cx="1009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354" extrusionOk="0">
                    <a:moveTo>
                      <a:pt x="932" y="1"/>
                    </a:moveTo>
                    <a:cubicBezTo>
                      <a:pt x="612" y="1"/>
                      <a:pt x="292" y="54"/>
                      <a:pt x="1" y="175"/>
                    </a:cubicBezTo>
                    <a:lnTo>
                      <a:pt x="5" y="211"/>
                    </a:lnTo>
                    <a:cubicBezTo>
                      <a:pt x="422" y="234"/>
                      <a:pt x="816" y="271"/>
                      <a:pt x="1197" y="357"/>
                    </a:cubicBezTo>
                    <a:cubicBezTo>
                      <a:pt x="1578" y="444"/>
                      <a:pt x="1964" y="523"/>
                      <a:pt x="2321" y="698"/>
                    </a:cubicBezTo>
                    <a:cubicBezTo>
                      <a:pt x="2675" y="872"/>
                      <a:pt x="3005" y="1101"/>
                      <a:pt x="3285" y="1386"/>
                    </a:cubicBezTo>
                    <a:cubicBezTo>
                      <a:pt x="3574" y="1665"/>
                      <a:pt x="3816" y="1996"/>
                      <a:pt x="4005" y="2353"/>
                    </a:cubicBezTo>
                    <a:lnTo>
                      <a:pt x="4037" y="2339"/>
                    </a:lnTo>
                    <a:cubicBezTo>
                      <a:pt x="3894" y="1954"/>
                      <a:pt x="3679" y="1592"/>
                      <a:pt x="3413" y="1270"/>
                    </a:cubicBezTo>
                    <a:cubicBezTo>
                      <a:pt x="3143" y="950"/>
                      <a:pt x="2817" y="675"/>
                      <a:pt x="2450" y="459"/>
                    </a:cubicBezTo>
                    <a:cubicBezTo>
                      <a:pt x="2082" y="243"/>
                      <a:pt x="1684" y="65"/>
                      <a:pt x="1252" y="18"/>
                    </a:cubicBezTo>
                    <a:cubicBezTo>
                      <a:pt x="1146" y="7"/>
                      <a:pt x="1039" y="1"/>
                      <a:pt x="93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64;p56">
                <a:extLst>
                  <a:ext uri="{FF2B5EF4-FFF2-40B4-BE49-F238E27FC236}">
                    <a16:creationId xmlns:a16="http://schemas.microsoft.com/office/drawing/2014/main" id="{7E0F917F-E537-42E1-AF20-C0C256C1D151}"/>
                  </a:ext>
                </a:extLst>
              </p:cNvPr>
              <p:cNvSpPr/>
              <p:nvPr/>
            </p:nvSpPr>
            <p:spPr>
              <a:xfrm>
                <a:off x="6359925" y="2973075"/>
                <a:ext cx="655725" cy="601525"/>
              </a:xfrm>
              <a:custGeom>
                <a:avLst/>
                <a:gdLst/>
                <a:ahLst/>
                <a:cxnLst/>
                <a:rect l="l" t="t" r="r" b="b"/>
                <a:pathLst>
                  <a:path w="26229" h="24061" extrusionOk="0">
                    <a:moveTo>
                      <a:pt x="15919" y="1"/>
                    </a:moveTo>
                    <a:cubicBezTo>
                      <a:pt x="15449" y="1"/>
                      <a:pt x="14978" y="20"/>
                      <a:pt x="14510" y="39"/>
                    </a:cubicBezTo>
                    <a:cubicBezTo>
                      <a:pt x="13892" y="64"/>
                      <a:pt x="13436" y="73"/>
                      <a:pt x="13052" y="73"/>
                    </a:cubicBezTo>
                    <a:cubicBezTo>
                      <a:pt x="12748" y="73"/>
                      <a:pt x="12489" y="68"/>
                      <a:pt x="12230" y="61"/>
                    </a:cubicBezTo>
                    <a:cubicBezTo>
                      <a:pt x="11962" y="57"/>
                      <a:pt x="11696" y="52"/>
                      <a:pt x="11383" y="52"/>
                    </a:cubicBezTo>
                    <a:cubicBezTo>
                      <a:pt x="11002" y="52"/>
                      <a:pt x="10552" y="60"/>
                      <a:pt x="9945" y="84"/>
                    </a:cubicBezTo>
                    <a:cubicBezTo>
                      <a:pt x="8720" y="139"/>
                      <a:pt x="7492" y="190"/>
                      <a:pt x="6275" y="364"/>
                    </a:cubicBezTo>
                    <a:cubicBezTo>
                      <a:pt x="4982" y="552"/>
                      <a:pt x="3684" y="887"/>
                      <a:pt x="2597" y="1612"/>
                    </a:cubicBezTo>
                    <a:cubicBezTo>
                      <a:pt x="1276" y="2493"/>
                      <a:pt x="349" y="3937"/>
                      <a:pt x="97" y="5502"/>
                    </a:cubicBezTo>
                    <a:cubicBezTo>
                      <a:pt x="0" y="6098"/>
                      <a:pt x="0" y="6713"/>
                      <a:pt x="152" y="7295"/>
                    </a:cubicBezTo>
                    <a:cubicBezTo>
                      <a:pt x="473" y="8506"/>
                      <a:pt x="1651" y="9442"/>
                      <a:pt x="2780" y="9975"/>
                    </a:cubicBezTo>
                    <a:cubicBezTo>
                      <a:pt x="2019" y="8800"/>
                      <a:pt x="1877" y="7942"/>
                      <a:pt x="2661" y="6782"/>
                    </a:cubicBezTo>
                    <a:lnTo>
                      <a:pt x="2661" y="6782"/>
                    </a:lnTo>
                    <a:cubicBezTo>
                      <a:pt x="2661" y="6782"/>
                      <a:pt x="3345" y="9263"/>
                      <a:pt x="6266" y="9901"/>
                    </a:cubicBezTo>
                    <a:cubicBezTo>
                      <a:pt x="6726" y="10002"/>
                      <a:pt x="7176" y="10044"/>
                      <a:pt x="7610" y="10044"/>
                    </a:cubicBezTo>
                    <a:cubicBezTo>
                      <a:pt x="9938" y="10044"/>
                      <a:pt x="11770" y="8819"/>
                      <a:pt x="11771" y="8819"/>
                    </a:cubicBezTo>
                    <a:lnTo>
                      <a:pt x="11771" y="8819"/>
                    </a:lnTo>
                    <a:cubicBezTo>
                      <a:pt x="11771" y="8819"/>
                      <a:pt x="10748" y="12391"/>
                      <a:pt x="12853" y="17497"/>
                    </a:cubicBezTo>
                    <a:cubicBezTo>
                      <a:pt x="14959" y="22607"/>
                      <a:pt x="18183" y="24060"/>
                      <a:pt x="18183" y="24060"/>
                    </a:cubicBezTo>
                    <a:cubicBezTo>
                      <a:pt x="18183" y="24060"/>
                      <a:pt x="22320" y="20080"/>
                      <a:pt x="24862" y="14364"/>
                    </a:cubicBezTo>
                    <a:cubicBezTo>
                      <a:pt x="26229" y="11290"/>
                      <a:pt x="26078" y="8144"/>
                      <a:pt x="24738" y="5538"/>
                    </a:cubicBezTo>
                    <a:cubicBezTo>
                      <a:pt x="24225" y="4543"/>
                      <a:pt x="22413" y="2878"/>
                      <a:pt x="21293" y="2805"/>
                    </a:cubicBezTo>
                    <a:cubicBezTo>
                      <a:pt x="20895" y="1547"/>
                      <a:pt x="19701" y="672"/>
                      <a:pt x="18435" y="300"/>
                    </a:cubicBezTo>
                    <a:cubicBezTo>
                      <a:pt x="17621" y="64"/>
                      <a:pt x="16773" y="1"/>
                      <a:pt x="15919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65;p56">
                <a:extLst>
                  <a:ext uri="{FF2B5EF4-FFF2-40B4-BE49-F238E27FC236}">
                    <a16:creationId xmlns:a16="http://schemas.microsoft.com/office/drawing/2014/main" id="{DF4E9017-B9A3-4C19-9A24-09650261110C}"/>
                  </a:ext>
                </a:extLst>
              </p:cNvPr>
              <p:cNvSpPr/>
              <p:nvPr/>
            </p:nvSpPr>
            <p:spPr>
              <a:xfrm>
                <a:off x="6663825" y="3316600"/>
                <a:ext cx="125450" cy="161250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6450" extrusionOk="0">
                    <a:moveTo>
                      <a:pt x="2691" y="0"/>
                    </a:moveTo>
                    <a:cubicBezTo>
                      <a:pt x="2081" y="0"/>
                      <a:pt x="1469" y="352"/>
                      <a:pt x="1105" y="824"/>
                    </a:cubicBezTo>
                    <a:cubicBezTo>
                      <a:pt x="652" y="1421"/>
                      <a:pt x="514" y="2183"/>
                      <a:pt x="257" y="2856"/>
                    </a:cubicBezTo>
                    <a:cubicBezTo>
                      <a:pt x="0" y="3540"/>
                      <a:pt x="23" y="4416"/>
                      <a:pt x="271" y="5100"/>
                    </a:cubicBezTo>
                    <a:cubicBezTo>
                      <a:pt x="529" y="5812"/>
                      <a:pt x="1231" y="6449"/>
                      <a:pt x="2039" y="6449"/>
                    </a:cubicBezTo>
                    <a:cubicBezTo>
                      <a:pt x="2080" y="6449"/>
                      <a:pt x="2120" y="6447"/>
                      <a:pt x="2161" y="6444"/>
                    </a:cubicBezTo>
                    <a:cubicBezTo>
                      <a:pt x="2642" y="6407"/>
                      <a:pt x="3074" y="6150"/>
                      <a:pt x="3422" y="5843"/>
                    </a:cubicBezTo>
                    <a:cubicBezTo>
                      <a:pt x="4715" y="4692"/>
                      <a:pt x="5018" y="2761"/>
                      <a:pt x="4302" y="1237"/>
                    </a:cubicBezTo>
                    <a:cubicBezTo>
                      <a:pt x="4073" y="742"/>
                      <a:pt x="3711" y="261"/>
                      <a:pt x="3165" y="77"/>
                    </a:cubicBezTo>
                    <a:cubicBezTo>
                      <a:pt x="3010" y="24"/>
                      <a:pt x="2851" y="0"/>
                      <a:pt x="269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66;p56">
                <a:extLst>
                  <a:ext uri="{FF2B5EF4-FFF2-40B4-BE49-F238E27FC236}">
                    <a16:creationId xmlns:a16="http://schemas.microsoft.com/office/drawing/2014/main" id="{B3B28B8E-B0FB-4118-A68A-F033C0618012}"/>
                  </a:ext>
                </a:extLst>
              </p:cNvPr>
              <p:cNvSpPr/>
              <p:nvPr/>
            </p:nvSpPr>
            <p:spPr>
              <a:xfrm>
                <a:off x="6691000" y="3347650"/>
                <a:ext cx="7075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4505" extrusionOk="0">
                    <a:moveTo>
                      <a:pt x="1449" y="1"/>
                    </a:moveTo>
                    <a:cubicBezTo>
                      <a:pt x="958" y="1"/>
                      <a:pt x="528" y="431"/>
                      <a:pt x="308" y="958"/>
                    </a:cubicBezTo>
                    <a:cubicBezTo>
                      <a:pt x="69" y="1532"/>
                      <a:pt x="33" y="2202"/>
                      <a:pt x="1" y="2853"/>
                    </a:cubicBezTo>
                    <a:cubicBezTo>
                      <a:pt x="335" y="2912"/>
                      <a:pt x="661" y="3064"/>
                      <a:pt x="950" y="3289"/>
                    </a:cubicBezTo>
                    <a:cubicBezTo>
                      <a:pt x="992" y="3325"/>
                      <a:pt x="1032" y="3363"/>
                      <a:pt x="1060" y="3418"/>
                    </a:cubicBezTo>
                    <a:cubicBezTo>
                      <a:pt x="1083" y="3473"/>
                      <a:pt x="1083" y="3541"/>
                      <a:pt x="1074" y="3606"/>
                    </a:cubicBezTo>
                    <a:cubicBezTo>
                      <a:pt x="1019" y="4004"/>
                      <a:pt x="744" y="4288"/>
                      <a:pt x="469" y="4504"/>
                    </a:cubicBezTo>
                    <a:cubicBezTo>
                      <a:pt x="469" y="4504"/>
                      <a:pt x="1849" y="4280"/>
                      <a:pt x="2340" y="3115"/>
                    </a:cubicBezTo>
                    <a:cubicBezTo>
                      <a:pt x="2830" y="1945"/>
                      <a:pt x="2472" y="977"/>
                      <a:pt x="2472" y="977"/>
                    </a:cubicBezTo>
                    <a:cubicBezTo>
                      <a:pt x="2368" y="477"/>
                      <a:pt x="1987" y="69"/>
                      <a:pt x="1569" y="9"/>
                    </a:cubicBezTo>
                    <a:cubicBezTo>
                      <a:pt x="1528" y="5"/>
                      <a:pt x="1487" y="1"/>
                      <a:pt x="1449" y="1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67;p56">
                <a:extLst>
                  <a:ext uri="{FF2B5EF4-FFF2-40B4-BE49-F238E27FC236}">
                    <a16:creationId xmlns:a16="http://schemas.microsoft.com/office/drawing/2014/main" id="{6CB969E0-3B9D-4008-ADB6-507057959153}"/>
                  </a:ext>
                </a:extLst>
              </p:cNvPr>
              <p:cNvSpPr/>
              <p:nvPr/>
            </p:nvSpPr>
            <p:spPr>
              <a:xfrm>
                <a:off x="6688800" y="3346125"/>
                <a:ext cx="640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566" extrusionOk="0">
                    <a:moveTo>
                      <a:pt x="1520" y="0"/>
                    </a:moveTo>
                    <a:cubicBezTo>
                      <a:pt x="1396" y="0"/>
                      <a:pt x="1271" y="25"/>
                      <a:pt x="1157" y="70"/>
                    </a:cubicBezTo>
                    <a:cubicBezTo>
                      <a:pt x="1056" y="111"/>
                      <a:pt x="960" y="172"/>
                      <a:pt x="868" y="236"/>
                    </a:cubicBezTo>
                    <a:cubicBezTo>
                      <a:pt x="786" y="309"/>
                      <a:pt x="703" y="382"/>
                      <a:pt x="634" y="464"/>
                    </a:cubicBezTo>
                    <a:cubicBezTo>
                      <a:pt x="492" y="634"/>
                      <a:pt x="377" y="822"/>
                      <a:pt x="299" y="1025"/>
                    </a:cubicBezTo>
                    <a:cubicBezTo>
                      <a:pt x="216" y="1226"/>
                      <a:pt x="161" y="1438"/>
                      <a:pt x="121" y="1644"/>
                    </a:cubicBezTo>
                    <a:cubicBezTo>
                      <a:pt x="42" y="2065"/>
                      <a:pt x="19" y="2488"/>
                      <a:pt x="6" y="2910"/>
                    </a:cubicBezTo>
                    <a:lnTo>
                      <a:pt x="1" y="2983"/>
                    </a:lnTo>
                    <a:lnTo>
                      <a:pt x="74" y="2992"/>
                    </a:lnTo>
                    <a:cubicBezTo>
                      <a:pt x="271" y="3028"/>
                      <a:pt x="464" y="3098"/>
                      <a:pt x="648" y="3185"/>
                    </a:cubicBezTo>
                    <a:cubicBezTo>
                      <a:pt x="739" y="3231"/>
                      <a:pt x="826" y="3282"/>
                      <a:pt x="914" y="3341"/>
                    </a:cubicBezTo>
                    <a:cubicBezTo>
                      <a:pt x="955" y="3369"/>
                      <a:pt x="1001" y="3401"/>
                      <a:pt x="1033" y="3428"/>
                    </a:cubicBezTo>
                    <a:cubicBezTo>
                      <a:pt x="1070" y="3460"/>
                      <a:pt x="1093" y="3487"/>
                      <a:pt x="1107" y="3529"/>
                    </a:cubicBezTo>
                    <a:cubicBezTo>
                      <a:pt x="1125" y="3606"/>
                      <a:pt x="1107" y="3716"/>
                      <a:pt x="1084" y="3813"/>
                    </a:cubicBezTo>
                    <a:cubicBezTo>
                      <a:pt x="1056" y="3909"/>
                      <a:pt x="1015" y="4006"/>
                      <a:pt x="964" y="4093"/>
                    </a:cubicBezTo>
                    <a:cubicBezTo>
                      <a:pt x="864" y="4272"/>
                      <a:pt x="712" y="4423"/>
                      <a:pt x="557" y="4565"/>
                    </a:cubicBezTo>
                    <a:cubicBezTo>
                      <a:pt x="731" y="4446"/>
                      <a:pt x="896" y="4304"/>
                      <a:pt x="1019" y="4129"/>
                    </a:cubicBezTo>
                    <a:cubicBezTo>
                      <a:pt x="1080" y="4038"/>
                      <a:pt x="1135" y="3942"/>
                      <a:pt x="1166" y="3841"/>
                    </a:cubicBezTo>
                    <a:cubicBezTo>
                      <a:pt x="1184" y="3786"/>
                      <a:pt x="1198" y="3735"/>
                      <a:pt x="1207" y="3680"/>
                    </a:cubicBezTo>
                    <a:cubicBezTo>
                      <a:pt x="1217" y="3625"/>
                      <a:pt x="1226" y="3566"/>
                      <a:pt x="1212" y="3502"/>
                    </a:cubicBezTo>
                    <a:cubicBezTo>
                      <a:pt x="1203" y="3437"/>
                      <a:pt x="1157" y="3377"/>
                      <a:pt x="1116" y="3341"/>
                    </a:cubicBezTo>
                    <a:cubicBezTo>
                      <a:pt x="1070" y="3299"/>
                      <a:pt x="1033" y="3267"/>
                      <a:pt x="987" y="3235"/>
                    </a:cubicBezTo>
                    <a:cubicBezTo>
                      <a:pt x="900" y="3172"/>
                      <a:pt x="809" y="3111"/>
                      <a:pt x="716" y="3056"/>
                    </a:cubicBezTo>
                    <a:cubicBezTo>
                      <a:pt x="546" y="2963"/>
                      <a:pt x="365" y="2892"/>
                      <a:pt x="176" y="2847"/>
                    </a:cubicBezTo>
                    <a:lnTo>
                      <a:pt x="176" y="2847"/>
                    </a:lnTo>
                    <a:cubicBezTo>
                      <a:pt x="201" y="2454"/>
                      <a:pt x="225" y="2061"/>
                      <a:pt x="299" y="1680"/>
                    </a:cubicBezTo>
                    <a:cubicBezTo>
                      <a:pt x="373" y="1277"/>
                      <a:pt x="506" y="882"/>
                      <a:pt x="758" y="570"/>
                    </a:cubicBezTo>
                    <a:cubicBezTo>
                      <a:pt x="887" y="419"/>
                      <a:pt x="1038" y="286"/>
                      <a:pt x="1212" y="204"/>
                    </a:cubicBezTo>
                    <a:cubicBezTo>
                      <a:pt x="1323" y="152"/>
                      <a:pt x="1442" y="124"/>
                      <a:pt x="1562" y="124"/>
                    </a:cubicBezTo>
                    <a:cubicBezTo>
                      <a:pt x="1636" y="124"/>
                      <a:pt x="1709" y="135"/>
                      <a:pt x="1781" y="157"/>
                    </a:cubicBezTo>
                    <a:cubicBezTo>
                      <a:pt x="1969" y="217"/>
                      <a:pt x="2139" y="341"/>
                      <a:pt x="2272" y="492"/>
                    </a:cubicBezTo>
                    <a:cubicBezTo>
                      <a:pt x="2409" y="648"/>
                      <a:pt x="2501" y="837"/>
                      <a:pt x="2560" y="1038"/>
                    </a:cubicBezTo>
                    <a:cubicBezTo>
                      <a:pt x="2528" y="832"/>
                      <a:pt x="2450" y="625"/>
                      <a:pt x="2322" y="456"/>
                    </a:cubicBezTo>
                    <a:cubicBezTo>
                      <a:pt x="2198" y="282"/>
                      <a:pt x="2028" y="130"/>
                      <a:pt x="1817" y="52"/>
                    </a:cubicBezTo>
                    <a:cubicBezTo>
                      <a:pt x="1723" y="17"/>
                      <a:pt x="1622" y="0"/>
                      <a:pt x="15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68;p56">
                <a:extLst>
                  <a:ext uri="{FF2B5EF4-FFF2-40B4-BE49-F238E27FC236}">
                    <a16:creationId xmlns:a16="http://schemas.microsoft.com/office/drawing/2014/main" id="{E2FC1D0D-E303-4D42-A22E-8B4F8D43140F}"/>
                  </a:ext>
                </a:extLst>
              </p:cNvPr>
              <p:cNvSpPr/>
              <p:nvPr/>
            </p:nvSpPr>
            <p:spPr>
              <a:xfrm>
                <a:off x="6801200" y="3155800"/>
                <a:ext cx="96000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12679" extrusionOk="0">
                    <a:moveTo>
                      <a:pt x="1537" y="0"/>
                    </a:moveTo>
                    <a:cubicBezTo>
                      <a:pt x="1216" y="496"/>
                      <a:pt x="950" y="1023"/>
                      <a:pt x="729" y="1569"/>
                    </a:cubicBezTo>
                    <a:cubicBezTo>
                      <a:pt x="514" y="2120"/>
                      <a:pt x="349" y="2688"/>
                      <a:pt x="234" y="3266"/>
                    </a:cubicBezTo>
                    <a:cubicBezTo>
                      <a:pt x="9" y="4427"/>
                      <a:pt x="1" y="5628"/>
                      <a:pt x="207" y="6794"/>
                    </a:cubicBezTo>
                    <a:cubicBezTo>
                      <a:pt x="422" y="7954"/>
                      <a:pt x="854" y="9078"/>
                      <a:pt x="1473" y="10082"/>
                    </a:cubicBezTo>
                    <a:cubicBezTo>
                      <a:pt x="1785" y="10582"/>
                      <a:pt x="2143" y="11054"/>
                      <a:pt x="2537" y="11495"/>
                    </a:cubicBezTo>
                    <a:cubicBezTo>
                      <a:pt x="2936" y="11926"/>
                      <a:pt x="3367" y="12330"/>
                      <a:pt x="3839" y="12678"/>
                    </a:cubicBezTo>
                    <a:cubicBezTo>
                      <a:pt x="3386" y="12307"/>
                      <a:pt x="2959" y="11903"/>
                      <a:pt x="2578" y="11458"/>
                    </a:cubicBezTo>
                    <a:cubicBezTo>
                      <a:pt x="2192" y="11014"/>
                      <a:pt x="1849" y="10537"/>
                      <a:pt x="1551" y="10036"/>
                    </a:cubicBezTo>
                    <a:cubicBezTo>
                      <a:pt x="950" y="9032"/>
                      <a:pt x="524" y="7922"/>
                      <a:pt x="317" y="6771"/>
                    </a:cubicBezTo>
                    <a:cubicBezTo>
                      <a:pt x="101" y="5624"/>
                      <a:pt x="115" y="4436"/>
                      <a:pt x="321" y="3284"/>
                    </a:cubicBezTo>
                    <a:cubicBezTo>
                      <a:pt x="528" y="2133"/>
                      <a:pt x="941" y="1014"/>
                      <a:pt x="1537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69;p56">
                <a:extLst>
                  <a:ext uri="{FF2B5EF4-FFF2-40B4-BE49-F238E27FC236}">
                    <a16:creationId xmlns:a16="http://schemas.microsoft.com/office/drawing/2014/main" id="{C742862E-8EDC-49D8-8E8B-9BC3C5F06D3C}"/>
                  </a:ext>
                </a:extLst>
              </p:cNvPr>
              <p:cNvSpPr/>
              <p:nvPr/>
            </p:nvSpPr>
            <p:spPr>
              <a:xfrm>
                <a:off x="6882400" y="3154850"/>
                <a:ext cx="61000" cy="24385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9754" extrusionOk="0">
                    <a:moveTo>
                      <a:pt x="743" y="1"/>
                    </a:moveTo>
                    <a:cubicBezTo>
                      <a:pt x="449" y="822"/>
                      <a:pt x="234" y="1671"/>
                      <a:pt x="119" y="2543"/>
                    </a:cubicBezTo>
                    <a:cubicBezTo>
                      <a:pt x="5" y="3409"/>
                      <a:pt x="0" y="4290"/>
                      <a:pt x="110" y="5162"/>
                    </a:cubicBezTo>
                    <a:cubicBezTo>
                      <a:pt x="234" y="6028"/>
                      <a:pt x="481" y="6881"/>
                      <a:pt x="871" y="7671"/>
                    </a:cubicBezTo>
                    <a:cubicBezTo>
                      <a:pt x="1064" y="8065"/>
                      <a:pt x="1294" y="8441"/>
                      <a:pt x="1555" y="8790"/>
                    </a:cubicBezTo>
                    <a:cubicBezTo>
                      <a:pt x="1817" y="9138"/>
                      <a:pt x="2110" y="9468"/>
                      <a:pt x="2440" y="9754"/>
                    </a:cubicBezTo>
                    <a:cubicBezTo>
                      <a:pt x="1817" y="9144"/>
                      <a:pt x="1317" y="8418"/>
                      <a:pt x="949" y="7634"/>
                    </a:cubicBezTo>
                    <a:cubicBezTo>
                      <a:pt x="583" y="6845"/>
                      <a:pt x="335" y="6006"/>
                      <a:pt x="225" y="5148"/>
                    </a:cubicBezTo>
                    <a:cubicBezTo>
                      <a:pt x="100" y="4286"/>
                      <a:pt x="110" y="3414"/>
                      <a:pt x="206" y="2552"/>
                    </a:cubicBezTo>
                    <a:cubicBezTo>
                      <a:pt x="252" y="2120"/>
                      <a:pt x="326" y="1690"/>
                      <a:pt x="417" y="1263"/>
                    </a:cubicBezTo>
                    <a:cubicBezTo>
                      <a:pt x="504" y="837"/>
                      <a:pt x="619" y="419"/>
                      <a:pt x="743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70;p56">
                <a:extLst>
                  <a:ext uri="{FF2B5EF4-FFF2-40B4-BE49-F238E27FC236}">
                    <a16:creationId xmlns:a16="http://schemas.microsoft.com/office/drawing/2014/main" id="{3C690F40-30E4-433E-92B5-37FB07988E1D}"/>
                  </a:ext>
                </a:extLst>
              </p:cNvPr>
              <p:cNvSpPr/>
              <p:nvPr/>
            </p:nvSpPr>
            <p:spPr>
              <a:xfrm>
                <a:off x="6457750" y="2997425"/>
                <a:ext cx="381075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3" h="5919" extrusionOk="0">
                    <a:moveTo>
                      <a:pt x="1" y="1"/>
                    </a:moveTo>
                    <a:cubicBezTo>
                      <a:pt x="298" y="689"/>
                      <a:pt x="683" y="1344"/>
                      <a:pt x="1138" y="1949"/>
                    </a:cubicBezTo>
                    <a:cubicBezTo>
                      <a:pt x="1592" y="2551"/>
                      <a:pt x="2114" y="3101"/>
                      <a:pt x="2692" y="3588"/>
                    </a:cubicBezTo>
                    <a:cubicBezTo>
                      <a:pt x="3848" y="4560"/>
                      <a:pt x="5224" y="5275"/>
                      <a:pt x="6693" y="5643"/>
                    </a:cubicBezTo>
                    <a:cubicBezTo>
                      <a:pt x="7454" y="5826"/>
                      <a:pt x="8234" y="5918"/>
                      <a:pt x="9018" y="5918"/>
                    </a:cubicBezTo>
                    <a:cubicBezTo>
                      <a:pt x="9748" y="5918"/>
                      <a:pt x="10477" y="5840"/>
                      <a:pt x="11192" y="5679"/>
                    </a:cubicBezTo>
                    <a:cubicBezTo>
                      <a:pt x="11931" y="5519"/>
                      <a:pt x="12651" y="5275"/>
                      <a:pt x="13330" y="4955"/>
                    </a:cubicBezTo>
                    <a:cubicBezTo>
                      <a:pt x="14014" y="4629"/>
                      <a:pt x="14656" y="4229"/>
                      <a:pt x="15242" y="3757"/>
                    </a:cubicBezTo>
                    <a:lnTo>
                      <a:pt x="15242" y="3757"/>
                    </a:lnTo>
                    <a:cubicBezTo>
                      <a:pt x="14647" y="4212"/>
                      <a:pt x="13995" y="4597"/>
                      <a:pt x="13307" y="4904"/>
                    </a:cubicBezTo>
                    <a:cubicBezTo>
                      <a:pt x="12623" y="5211"/>
                      <a:pt x="11908" y="5445"/>
                      <a:pt x="11175" y="5597"/>
                    </a:cubicBezTo>
                    <a:cubicBezTo>
                      <a:pt x="10477" y="5739"/>
                      <a:pt x="9771" y="5817"/>
                      <a:pt x="9060" y="5817"/>
                    </a:cubicBezTo>
                    <a:cubicBezTo>
                      <a:pt x="8271" y="5817"/>
                      <a:pt x="7487" y="5725"/>
                      <a:pt x="6721" y="5533"/>
                    </a:cubicBezTo>
                    <a:cubicBezTo>
                      <a:pt x="5266" y="5179"/>
                      <a:pt x="3903" y="4473"/>
                      <a:pt x="2747" y="3518"/>
                    </a:cubicBezTo>
                    <a:cubicBezTo>
                      <a:pt x="2169" y="3046"/>
                      <a:pt x="1642" y="2505"/>
                      <a:pt x="1179" y="1913"/>
                    </a:cubicBezTo>
                    <a:cubicBezTo>
                      <a:pt x="716" y="1326"/>
                      <a:pt x="317" y="683"/>
                      <a:pt x="1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71;p56">
                <a:extLst>
                  <a:ext uri="{FF2B5EF4-FFF2-40B4-BE49-F238E27FC236}">
                    <a16:creationId xmlns:a16="http://schemas.microsoft.com/office/drawing/2014/main" id="{783F55F0-68D7-4995-BB26-B3E19D6E4AF0}"/>
                  </a:ext>
                </a:extLst>
              </p:cNvPr>
              <p:cNvSpPr/>
              <p:nvPr/>
            </p:nvSpPr>
            <p:spPr>
              <a:xfrm>
                <a:off x="6552700" y="2979300"/>
                <a:ext cx="24827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2978" extrusionOk="0">
                    <a:moveTo>
                      <a:pt x="1" y="0"/>
                    </a:moveTo>
                    <a:cubicBezTo>
                      <a:pt x="289" y="354"/>
                      <a:pt x="611" y="675"/>
                      <a:pt x="954" y="978"/>
                    </a:cubicBezTo>
                    <a:cubicBezTo>
                      <a:pt x="1299" y="1271"/>
                      <a:pt x="1670" y="1542"/>
                      <a:pt x="2059" y="1781"/>
                    </a:cubicBezTo>
                    <a:cubicBezTo>
                      <a:pt x="2840" y="2253"/>
                      <a:pt x="3702" y="2597"/>
                      <a:pt x="4591" y="2794"/>
                    </a:cubicBezTo>
                    <a:cubicBezTo>
                      <a:pt x="5169" y="2918"/>
                      <a:pt x="5757" y="2977"/>
                      <a:pt x="6344" y="2977"/>
                    </a:cubicBezTo>
                    <a:cubicBezTo>
                      <a:pt x="6670" y="2977"/>
                      <a:pt x="6996" y="2960"/>
                      <a:pt x="7322" y="2922"/>
                    </a:cubicBezTo>
                    <a:cubicBezTo>
                      <a:pt x="7771" y="2867"/>
                      <a:pt x="8220" y="2776"/>
                      <a:pt x="8660" y="2652"/>
                    </a:cubicBezTo>
                    <a:cubicBezTo>
                      <a:pt x="9096" y="2519"/>
                      <a:pt x="9523" y="2359"/>
                      <a:pt x="9931" y="2157"/>
                    </a:cubicBezTo>
                    <a:lnTo>
                      <a:pt x="9931" y="2157"/>
                    </a:lnTo>
                    <a:cubicBezTo>
                      <a:pt x="9514" y="2335"/>
                      <a:pt x="9083" y="2487"/>
                      <a:pt x="8643" y="2597"/>
                    </a:cubicBezTo>
                    <a:cubicBezTo>
                      <a:pt x="8207" y="2712"/>
                      <a:pt x="7762" y="2790"/>
                      <a:pt x="7307" y="2835"/>
                    </a:cubicBezTo>
                    <a:cubicBezTo>
                      <a:pt x="7013" y="2863"/>
                      <a:pt x="6721" y="2881"/>
                      <a:pt x="6422" y="2881"/>
                    </a:cubicBezTo>
                    <a:cubicBezTo>
                      <a:pt x="5817" y="2881"/>
                      <a:pt x="5211" y="2818"/>
                      <a:pt x="4615" y="2684"/>
                    </a:cubicBezTo>
                    <a:cubicBezTo>
                      <a:pt x="3734" y="2496"/>
                      <a:pt x="2885" y="2157"/>
                      <a:pt x="2106" y="1702"/>
                    </a:cubicBezTo>
                    <a:cubicBezTo>
                      <a:pt x="1322" y="1249"/>
                      <a:pt x="611" y="675"/>
                      <a:pt x="1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72;p56">
                <a:extLst>
                  <a:ext uri="{FF2B5EF4-FFF2-40B4-BE49-F238E27FC236}">
                    <a16:creationId xmlns:a16="http://schemas.microsoft.com/office/drawing/2014/main" id="{26FABD14-9AF8-4C98-81E5-829358882D55}"/>
                  </a:ext>
                </a:extLst>
              </p:cNvPr>
              <p:cNvSpPr/>
              <p:nvPr/>
            </p:nvSpPr>
            <p:spPr>
              <a:xfrm>
                <a:off x="6615175" y="3777800"/>
                <a:ext cx="180075" cy="688175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27527" extrusionOk="0">
                    <a:moveTo>
                      <a:pt x="3034" y="0"/>
                    </a:moveTo>
                    <a:lnTo>
                      <a:pt x="1070" y="2046"/>
                    </a:lnTo>
                    <a:lnTo>
                      <a:pt x="2020" y="4055"/>
                    </a:lnTo>
                    <a:lnTo>
                      <a:pt x="1" y="27526"/>
                    </a:lnTo>
                    <a:lnTo>
                      <a:pt x="7203" y="27526"/>
                    </a:lnTo>
                    <a:lnTo>
                      <a:pt x="3854" y="4055"/>
                    </a:lnTo>
                    <a:lnTo>
                      <a:pt x="4845" y="2046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FF4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73;p56">
                <a:extLst>
                  <a:ext uri="{FF2B5EF4-FFF2-40B4-BE49-F238E27FC236}">
                    <a16:creationId xmlns:a16="http://schemas.microsoft.com/office/drawing/2014/main" id="{7F0FD0CB-FECD-466D-9BD1-1F672C58D78C}"/>
                  </a:ext>
                </a:extLst>
              </p:cNvPr>
              <p:cNvSpPr/>
              <p:nvPr/>
            </p:nvSpPr>
            <p:spPr>
              <a:xfrm>
                <a:off x="6665550" y="3876750"/>
                <a:ext cx="45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80" y="143"/>
                      <a:pt x="596" y="207"/>
                      <a:pt x="909" y="230"/>
                    </a:cubicBezTo>
                    <a:cubicBezTo>
                      <a:pt x="952" y="232"/>
                      <a:pt x="995" y="233"/>
                      <a:pt x="1039" y="233"/>
                    </a:cubicBezTo>
                    <a:cubicBezTo>
                      <a:pt x="1310" y="233"/>
                      <a:pt x="1587" y="195"/>
                      <a:pt x="1839" y="97"/>
                    </a:cubicBezTo>
                    <a:lnTo>
                      <a:pt x="1839" y="97"/>
                    </a:lnTo>
                    <a:cubicBezTo>
                      <a:pt x="1637" y="114"/>
                      <a:pt x="1437" y="124"/>
                      <a:pt x="1237" y="124"/>
                    </a:cubicBezTo>
                    <a:cubicBezTo>
                      <a:pt x="1129" y="124"/>
                      <a:pt x="1021" y="122"/>
                      <a:pt x="913" y="115"/>
                    </a:cubicBezTo>
                    <a:cubicBezTo>
                      <a:pt x="610" y="101"/>
                      <a:pt x="308" y="60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74;p56">
                <a:extLst>
                  <a:ext uri="{FF2B5EF4-FFF2-40B4-BE49-F238E27FC236}">
                    <a16:creationId xmlns:a16="http://schemas.microsoft.com/office/drawing/2014/main" id="{949B1C57-4111-4B1D-93B4-0925E8B1D145}"/>
                  </a:ext>
                </a:extLst>
              </p:cNvPr>
              <p:cNvSpPr/>
              <p:nvPr/>
            </p:nvSpPr>
            <p:spPr>
              <a:xfrm>
                <a:off x="6559125" y="3701850"/>
                <a:ext cx="3253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13014" h="7263" extrusionOk="0">
                    <a:moveTo>
                      <a:pt x="13014" y="1"/>
                    </a:moveTo>
                    <a:lnTo>
                      <a:pt x="11945" y="1758"/>
                    </a:lnTo>
                    <a:cubicBezTo>
                      <a:pt x="11587" y="2340"/>
                      <a:pt x="11234" y="2928"/>
                      <a:pt x="10885" y="3515"/>
                    </a:cubicBezTo>
                    <a:lnTo>
                      <a:pt x="9830" y="5276"/>
                    </a:lnTo>
                    <a:cubicBezTo>
                      <a:pt x="9500" y="5824"/>
                      <a:pt x="9175" y="6376"/>
                      <a:pt x="8853" y="6925"/>
                    </a:cubicBezTo>
                    <a:lnTo>
                      <a:pt x="8853" y="6925"/>
                    </a:lnTo>
                    <a:lnTo>
                      <a:pt x="7152" y="4992"/>
                    </a:lnTo>
                    <a:lnTo>
                      <a:pt x="6257" y="3978"/>
                    </a:lnTo>
                    <a:lnTo>
                      <a:pt x="5358" y="2964"/>
                    </a:lnTo>
                    <a:lnTo>
                      <a:pt x="5280" y="2877"/>
                    </a:lnTo>
                    <a:lnTo>
                      <a:pt x="5198" y="2960"/>
                    </a:lnTo>
                    <a:lnTo>
                      <a:pt x="3477" y="4762"/>
                    </a:lnTo>
                    <a:lnTo>
                      <a:pt x="2619" y="5661"/>
                    </a:lnTo>
                    <a:lnTo>
                      <a:pt x="1864" y="6466"/>
                    </a:lnTo>
                    <a:lnTo>
                      <a:pt x="964" y="3699"/>
                    </a:lnTo>
                    <a:cubicBezTo>
                      <a:pt x="642" y="2735"/>
                      <a:pt x="326" y="1768"/>
                      <a:pt x="0" y="804"/>
                    </a:cubicBezTo>
                    <a:lnTo>
                      <a:pt x="0" y="804"/>
                    </a:lnTo>
                    <a:cubicBezTo>
                      <a:pt x="280" y="1781"/>
                      <a:pt x="574" y="2758"/>
                      <a:pt x="858" y="3731"/>
                    </a:cubicBezTo>
                    <a:lnTo>
                      <a:pt x="1743" y="6652"/>
                    </a:lnTo>
                    <a:lnTo>
                      <a:pt x="1785" y="6790"/>
                    </a:lnTo>
                    <a:lnTo>
                      <a:pt x="1885" y="6689"/>
                    </a:lnTo>
                    <a:lnTo>
                      <a:pt x="2757" y="5795"/>
                    </a:lnTo>
                    <a:lnTo>
                      <a:pt x="3624" y="4900"/>
                    </a:lnTo>
                    <a:lnTo>
                      <a:pt x="5271" y="3195"/>
                    </a:lnTo>
                    <a:lnTo>
                      <a:pt x="6091" y="4125"/>
                    </a:lnTo>
                    <a:lnTo>
                      <a:pt x="6991" y="5139"/>
                    </a:lnTo>
                    <a:lnTo>
                      <a:pt x="8793" y="7162"/>
                    </a:lnTo>
                    <a:lnTo>
                      <a:pt x="8886" y="7262"/>
                    </a:lnTo>
                    <a:lnTo>
                      <a:pt x="8954" y="7143"/>
                    </a:lnTo>
                    <a:cubicBezTo>
                      <a:pt x="9298" y="6551"/>
                      <a:pt x="9642" y="5960"/>
                      <a:pt x="9982" y="5363"/>
                    </a:cubicBezTo>
                    <a:lnTo>
                      <a:pt x="11000" y="3584"/>
                    </a:lnTo>
                    <a:cubicBezTo>
                      <a:pt x="11339" y="2987"/>
                      <a:pt x="11674" y="2391"/>
                      <a:pt x="12009" y="1795"/>
                    </a:cubicBezTo>
                    <a:lnTo>
                      <a:pt x="13014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75;p56">
                <a:extLst>
                  <a:ext uri="{FF2B5EF4-FFF2-40B4-BE49-F238E27FC236}">
                    <a16:creationId xmlns:a16="http://schemas.microsoft.com/office/drawing/2014/main" id="{0820F723-4980-40C5-AA52-FE43E6C0F82F}"/>
                  </a:ext>
                </a:extLst>
              </p:cNvPr>
              <p:cNvSpPr/>
              <p:nvPr/>
            </p:nvSpPr>
            <p:spPr>
              <a:xfrm>
                <a:off x="6795225" y="4303100"/>
                <a:ext cx="543950" cy="418125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16725" extrusionOk="0">
                    <a:moveTo>
                      <a:pt x="12606" y="0"/>
                    </a:moveTo>
                    <a:lnTo>
                      <a:pt x="13660" y="10395"/>
                    </a:lnTo>
                    <a:lnTo>
                      <a:pt x="1" y="10395"/>
                    </a:lnTo>
                    <a:lnTo>
                      <a:pt x="615" y="16725"/>
                    </a:lnTo>
                    <a:lnTo>
                      <a:pt x="21362" y="16725"/>
                    </a:lnTo>
                    <a:lnTo>
                      <a:pt x="2175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76;p56">
                <a:extLst>
                  <a:ext uri="{FF2B5EF4-FFF2-40B4-BE49-F238E27FC236}">
                    <a16:creationId xmlns:a16="http://schemas.microsoft.com/office/drawing/2014/main" id="{34F770B4-7E36-47DD-A0AC-F006D46E8CE2}"/>
                  </a:ext>
                </a:extLst>
              </p:cNvPr>
              <p:cNvSpPr/>
              <p:nvPr/>
            </p:nvSpPr>
            <p:spPr>
              <a:xfrm>
                <a:off x="7097500" y="3880525"/>
                <a:ext cx="53700" cy="422600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6904" extrusionOk="0">
                    <a:moveTo>
                      <a:pt x="2147" y="1"/>
                    </a:moveTo>
                    <a:cubicBezTo>
                      <a:pt x="1933" y="290"/>
                      <a:pt x="1735" y="593"/>
                      <a:pt x="1556" y="909"/>
                    </a:cubicBezTo>
                    <a:cubicBezTo>
                      <a:pt x="1382" y="1220"/>
                      <a:pt x="1217" y="1546"/>
                      <a:pt x="1074" y="1877"/>
                    </a:cubicBezTo>
                    <a:cubicBezTo>
                      <a:pt x="932" y="2211"/>
                      <a:pt x="809" y="2551"/>
                      <a:pt x="699" y="2899"/>
                    </a:cubicBezTo>
                    <a:cubicBezTo>
                      <a:pt x="589" y="3244"/>
                      <a:pt x="492" y="3593"/>
                      <a:pt x="409" y="3945"/>
                    </a:cubicBezTo>
                    <a:cubicBezTo>
                      <a:pt x="244" y="4652"/>
                      <a:pt x="148" y="5372"/>
                      <a:pt x="83" y="6097"/>
                    </a:cubicBezTo>
                    <a:cubicBezTo>
                      <a:pt x="24" y="6817"/>
                      <a:pt x="1" y="7542"/>
                      <a:pt x="1" y="8262"/>
                    </a:cubicBezTo>
                    <a:cubicBezTo>
                      <a:pt x="6" y="8987"/>
                      <a:pt x="34" y="9707"/>
                      <a:pt x="70" y="10427"/>
                    </a:cubicBezTo>
                    <a:cubicBezTo>
                      <a:pt x="106" y="11147"/>
                      <a:pt x="134" y="11867"/>
                      <a:pt x="185" y="12587"/>
                    </a:cubicBezTo>
                    <a:lnTo>
                      <a:pt x="313" y="14748"/>
                    </a:lnTo>
                    <a:cubicBezTo>
                      <a:pt x="364" y="15464"/>
                      <a:pt x="409" y="16184"/>
                      <a:pt x="469" y="16903"/>
                    </a:cubicBezTo>
                    <a:cubicBezTo>
                      <a:pt x="460" y="16184"/>
                      <a:pt x="437" y="15464"/>
                      <a:pt x="423" y="14744"/>
                    </a:cubicBezTo>
                    <a:lnTo>
                      <a:pt x="354" y="12578"/>
                    </a:lnTo>
                    <a:cubicBezTo>
                      <a:pt x="313" y="11138"/>
                      <a:pt x="221" y="9703"/>
                      <a:pt x="226" y="8262"/>
                    </a:cubicBezTo>
                    <a:cubicBezTo>
                      <a:pt x="212" y="6826"/>
                      <a:pt x="295" y="5391"/>
                      <a:pt x="579" y="3983"/>
                    </a:cubicBezTo>
                    <a:cubicBezTo>
                      <a:pt x="652" y="3634"/>
                      <a:pt x="735" y="3285"/>
                      <a:pt x="832" y="2941"/>
                    </a:cubicBezTo>
                    <a:cubicBezTo>
                      <a:pt x="932" y="2597"/>
                      <a:pt x="1047" y="2257"/>
                      <a:pt x="1175" y="1923"/>
                    </a:cubicBezTo>
                    <a:cubicBezTo>
                      <a:pt x="1304" y="1588"/>
                      <a:pt x="1451" y="1258"/>
                      <a:pt x="1607" y="936"/>
                    </a:cubicBezTo>
                    <a:cubicBezTo>
                      <a:pt x="1772" y="615"/>
                      <a:pt x="1950" y="303"/>
                      <a:pt x="214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77;p56">
                <a:extLst>
                  <a:ext uri="{FF2B5EF4-FFF2-40B4-BE49-F238E27FC236}">
                    <a16:creationId xmlns:a16="http://schemas.microsoft.com/office/drawing/2014/main" id="{BA37A2F9-E2FE-4E43-B0A0-35D2B7994E10}"/>
                  </a:ext>
                </a:extLst>
              </p:cNvPr>
              <p:cNvSpPr/>
              <p:nvPr/>
            </p:nvSpPr>
            <p:spPr>
              <a:xfrm>
                <a:off x="6323450" y="3984325"/>
                <a:ext cx="123750" cy="736900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94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9" y="1197"/>
                      <a:pt x="817" y="2394"/>
                      <a:pt x="1207" y="3591"/>
                    </a:cubicBezTo>
                    <a:cubicBezTo>
                      <a:pt x="1611" y="4793"/>
                      <a:pt x="2001" y="5991"/>
                      <a:pt x="2382" y="7196"/>
                    </a:cubicBezTo>
                    <a:cubicBezTo>
                      <a:pt x="3138" y="9605"/>
                      <a:pt x="3904" y="12018"/>
                      <a:pt x="4446" y="14477"/>
                    </a:cubicBezTo>
                    <a:lnTo>
                      <a:pt x="4542" y="14940"/>
                    </a:lnTo>
                    <a:lnTo>
                      <a:pt x="4588" y="15169"/>
                    </a:lnTo>
                    <a:cubicBezTo>
                      <a:pt x="4602" y="15247"/>
                      <a:pt x="4611" y="15325"/>
                      <a:pt x="4620" y="15403"/>
                    </a:cubicBezTo>
                    <a:lnTo>
                      <a:pt x="4685" y="15866"/>
                    </a:lnTo>
                    <a:cubicBezTo>
                      <a:pt x="4698" y="15944"/>
                      <a:pt x="4702" y="16022"/>
                      <a:pt x="4707" y="16100"/>
                    </a:cubicBezTo>
                    <a:lnTo>
                      <a:pt x="4717" y="16334"/>
                    </a:lnTo>
                    <a:cubicBezTo>
                      <a:pt x="4721" y="16490"/>
                      <a:pt x="4740" y="16646"/>
                      <a:pt x="4730" y="16802"/>
                    </a:cubicBezTo>
                    <a:lnTo>
                      <a:pt x="4725" y="17275"/>
                    </a:lnTo>
                    <a:cubicBezTo>
                      <a:pt x="4725" y="17587"/>
                      <a:pt x="4698" y="17902"/>
                      <a:pt x="4685" y="18215"/>
                    </a:cubicBezTo>
                    <a:cubicBezTo>
                      <a:pt x="4611" y="19471"/>
                      <a:pt x="4465" y="20728"/>
                      <a:pt x="4313" y="21981"/>
                    </a:cubicBezTo>
                    <a:cubicBezTo>
                      <a:pt x="4156" y="23233"/>
                      <a:pt x="3974" y="24486"/>
                      <a:pt x="3781" y="25733"/>
                    </a:cubicBezTo>
                    <a:cubicBezTo>
                      <a:pt x="3593" y="26980"/>
                      <a:pt x="3386" y="28229"/>
                      <a:pt x="3171" y="29476"/>
                    </a:cubicBezTo>
                    <a:cubicBezTo>
                      <a:pt x="3436" y="28237"/>
                      <a:pt x="3666" y="26995"/>
                      <a:pt x="3891" y="25752"/>
                    </a:cubicBezTo>
                    <a:cubicBezTo>
                      <a:pt x="4107" y="24503"/>
                      <a:pt x="4308" y="23256"/>
                      <a:pt x="4482" y="22003"/>
                    </a:cubicBezTo>
                    <a:cubicBezTo>
                      <a:pt x="4662" y="20752"/>
                      <a:pt x="4804" y="19494"/>
                      <a:pt x="4891" y="18228"/>
                    </a:cubicBezTo>
                    <a:cubicBezTo>
                      <a:pt x="4905" y="17912"/>
                      <a:pt x="4937" y="17595"/>
                      <a:pt x="4937" y="17279"/>
                    </a:cubicBezTo>
                    <a:lnTo>
                      <a:pt x="4946" y="16802"/>
                    </a:lnTo>
                    <a:cubicBezTo>
                      <a:pt x="4950" y="16642"/>
                      <a:pt x="4937" y="16481"/>
                      <a:pt x="4932" y="16325"/>
                    </a:cubicBezTo>
                    <a:lnTo>
                      <a:pt x="4922" y="16082"/>
                    </a:lnTo>
                    <a:cubicBezTo>
                      <a:pt x="4918" y="16003"/>
                      <a:pt x="4918" y="15926"/>
                      <a:pt x="4905" y="15844"/>
                    </a:cubicBezTo>
                    <a:lnTo>
                      <a:pt x="4840" y="15370"/>
                    </a:lnTo>
                    <a:cubicBezTo>
                      <a:pt x="4827" y="15293"/>
                      <a:pt x="4822" y="15211"/>
                      <a:pt x="4808" y="15133"/>
                    </a:cubicBezTo>
                    <a:lnTo>
                      <a:pt x="4762" y="14898"/>
                    </a:lnTo>
                    <a:lnTo>
                      <a:pt x="4666" y="14430"/>
                    </a:lnTo>
                    <a:cubicBezTo>
                      <a:pt x="4391" y="13192"/>
                      <a:pt x="4052" y="11972"/>
                      <a:pt x="3694" y="10761"/>
                    </a:cubicBezTo>
                    <a:cubicBezTo>
                      <a:pt x="3326" y="9550"/>
                      <a:pt x="2955" y="8339"/>
                      <a:pt x="2547" y="7141"/>
                    </a:cubicBezTo>
                    <a:cubicBezTo>
                      <a:pt x="2147" y="5945"/>
                      <a:pt x="1734" y="4747"/>
                      <a:pt x="1313" y="3559"/>
                    </a:cubicBezTo>
                    <a:cubicBezTo>
                      <a:pt x="887" y="2367"/>
                      <a:pt x="455" y="1179"/>
                      <a:pt x="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78;p56">
                <a:extLst>
                  <a:ext uri="{FF2B5EF4-FFF2-40B4-BE49-F238E27FC236}">
                    <a16:creationId xmlns:a16="http://schemas.microsoft.com/office/drawing/2014/main" id="{D72E9325-B981-4E68-9564-FA3990873ED9}"/>
                  </a:ext>
                </a:extLst>
              </p:cNvPr>
              <p:cNvSpPr/>
              <p:nvPr/>
            </p:nvSpPr>
            <p:spPr>
              <a:xfrm>
                <a:off x="6819325" y="3984325"/>
                <a:ext cx="219850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840" extrusionOk="0">
                    <a:moveTo>
                      <a:pt x="0" y="0"/>
                    </a:moveTo>
                    <a:lnTo>
                      <a:pt x="0" y="1840"/>
                    </a:lnTo>
                    <a:lnTo>
                      <a:pt x="8794" y="184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79;p56">
                <a:extLst>
                  <a:ext uri="{FF2B5EF4-FFF2-40B4-BE49-F238E27FC236}">
                    <a16:creationId xmlns:a16="http://schemas.microsoft.com/office/drawing/2014/main" id="{12262839-AB1C-424A-A9B5-A70290DF1AAB}"/>
                  </a:ext>
                </a:extLst>
              </p:cNvPr>
              <p:cNvSpPr/>
              <p:nvPr/>
            </p:nvSpPr>
            <p:spPr>
              <a:xfrm>
                <a:off x="6199375" y="4678775"/>
                <a:ext cx="9998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8" extrusionOk="0">
                    <a:moveTo>
                      <a:pt x="1" y="0"/>
                    </a:moveTo>
                    <a:lnTo>
                      <a:pt x="1" y="1698"/>
                    </a:lnTo>
                    <a:lnTo>
                      <a:pt x="39995" y="1698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0;p56">
                <a:extLst>
                  <a:ext uri="{FF2B5EF4-FFF2-40B4-BE49-F238E27FC236}">
                    <a16:creationId xmlns:a16="http://schemas.microsoft.com/office/drawing/2014/main" id="{DF190881-470B-4DB8-B4D8-F014A75192C5}"/>
                  </a:ext>
                </a:extLst>
              </p:cNvPr>
              <p:cNvSpPr/>
              <p:nvPr/>
            </p:nvSpPr>
            <p:spPr>
              <a:xfrm>
                <a:off x="6005450" y="4124775"/>
                <a:ext cx="85780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8" extrusionOk="0">
                    <a:moveTo>
                      <a:pt x="1322" y="1"/>
                    </a:moveTo>
                    <a:cubicBezTo>
                      <a:pt x="528" y="1"/>
                      <a:pt x="1" y="1038"/>
                      <a:pt x="314" y="1964"/>
                    </a:cubicBezTo>
                    <a:lnTo>
                      <a:pt x="7758" y="23858"/>
                    </a:lnTo>
                    <a:lnTo>
                      <a:pt x="34312" y="23858"/>
                    </a:lnTo>
                    <a:lnTo>
                      <a:pt x="26748" y="1606"/>
                    </a:lnTo>
                    <a:cubicBezTo>
                      <a:pt x="26418" y="634"/>
                      <a:pt x="25666" y="1"/>
                      <a:pt x="24830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1;p56">
                <a:extLst>
                  <a:ext uri="{FF2B5EF4-FFF2-40B4-BE49-F238E27FC236}">
                    <a16:creationId xmlns:a16="http://schemas.microsoft.com/office/drawing/2014/main" id="{D0DDAB2C-E884-4501-8B6E-7D3D9788A4A7}"/>
                  </a:ext>
                </a:extLst>
              </p:cNvPr>
              <p:cNvSpPr/>
              <p:nvPr/>
            </p:nvSpPr>
            <p:spPr>
              <a:xfrm>
                <a:off x="5981950" y="4124775"/>
                <a:ext cx="86135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454" h="23858" extrusionOk="0">
                    <a:moveTo>
                      <a:pt x="780" y="1"/>
                    </a:moveTo>
                    <a:cubicBezTo>
                      <a:pt x="312" y="1"/>
                      <a:pt x="1" y="615"/>
                      <a:pt x="185" y="1166"/>
                    </a:cubicBezTo>
                    <a:lnTo>
                      <a:pt x="7900" y="23858"/>
                    </a:lnTo>
                    <a:lnTo>
                      <a:pt x="34454" y="23858"/>
                    </a:lnTo>
                    <a:lnTo>
                      <a:pt x="26775" y="1263"/>
                    </a:lnTo>
                    <a:cubicBezTo>
                      <a:pt x="26513" y="496"/>
                      <a:pt x="25922" y="1"/>
                      <a:pt x="2527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2;p56">
                <a:extLst>
                  <a:ext uri="{FF2B5EF4-FFF2-40B4-BE49-F238E27FC236}">
                    <a16:creationId xmlns:a16="http://schemas.microsoft.com/office/drawing/2014/main" id="{301C12EB-D2EE-4813-AC03-07D79D0535CE}"/>
                  </a:ext>
                </a:extLst>
              </p:cNvPr>
              <p:cNvSpPr/>
              <p:nvPr/>
            </p:nvSpPr>
            <p:spPr>
              <a:xfrm>
                <a:off x="6263600" y="4341200"/>
                <a:ext cx="1789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6545" extrusionOk="0">
                    <a:moveTo>
                      <a:pt x="3027" y="0"/>
                    </a:moveTo>
                    <a:cubicBezTo>
                      <a:pt x="1221" y="0"/>
                      <a:pt x="0" y="1463"/>
                      <a:pt x="303" y="3270"/>
                    </a:cubicBezTo>
                    <a:cubicBezTo>
                      <a:pt x="606" y="5082"/>
                      <a:pt x="2317" y="6545"/>
                      <a:pt x="4128" y="6545"/>
                    </a:cubicBezTo>
                    <a:cubicBezTo>
                      <a:pt x="5936" y="6545"/>
                      <a:pt x="7156" y="5082"/>
                      <a:pt x="6853" y="3270"/>
                    </a:cubicBezTo>
                    <a:cubicBezTo>
                      <a:pt x="6546" y="1463"/>
                      <a:pt x="4835" y="0"/>
                      <a:pt x="3027" y="0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E54AC-E09A-4BFA-B6F9-67F94696FC7A}"/>
              </a:ext>
            </a:extLst>
          </p:cNvPr>
          <p:cNvGrpSpPr/>
          <p:nvPr/>
        </p:nvGrpSpPr>
        <p:grpSpPr>
          <a:xfrm>
            <a:off x="4961803" y="0"/>
            <a:ext cx="2567266" cy="2553712"/>
            <a:chOff x="7662286" y="-292876"/>
            <a:chExt cx="1039086" cy="1065949"/>
          </a:xfrm>
        </p:grpSpPr>
        <p:cxnSp>
          <p:nvCxnSpPr>
            <p:cNvPr id="55" name="Google Shape;695;p41">
              <a:extLst>
                <a:ext uri="{FF2B5EF4-FFF2-40B4-BE49-F238E27FC236}">
                  <a16:creationId xmlns:a16="http://schemas.microsoft.com/office/drawing/2014/main" id="{43F801C0-18B7-48F7-B7E0-D5C853366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8280" y="-292876"/>
              <a:ext cx="65416" cy="6768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2DF1B14-7581-44BB-940D-665E4AEA73C0}"/>
                </a:ext>
              </a:extLst>
            </p:cNvPr>
            <p:cNvGrpSpPr/>
            <p:nvPr/>
          </p:nvGrpSpPr>
          <p:grpSpPr>
            <a:xfrm>
              <a:off x="7662286" y="315592"/>
              <a:ext cx="1039086" cy="457481"/>
              <a:chOff x="5466437" y="610757"/>
              <a:chExt cx="1031497" cy="374430"/>
            </a:xfrm>
          </p:grpSpPr>
          <p:sp>
            <p:nvSpPr>
              <p:cNvPr id="58" name="Google Shape;614;p39">
                <a:extLst>
                  <a:ext uri="{FF2B5EF4-FFF2-40B4-BE49-F238E27FC236}">
                    <a16:creationId xmlns:a16="http://schemas.microsoft.com/office/drawing/2014/main" id="{48443C48-BE14-4A10-AF94-A3AEED5CAA4C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S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59" name="Google Shape;616;p39">
                <a:extLst>
                  <a:ext uri="{FF2B5EF4-FFF2-40B4-BE49-F238E27FC236}">
                    <a16:creationId xmlns:a16="http://schemas.microsoft.com/office/drawing/2014/main" id="{F3BE6432-0B1D-4733-9675-D6D8C14E34C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H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9A08DCD-5EA6-4682-A509-312A1CE6DD02}"/>
                  </a:ext>
                </a:extLst>
              </p:cNvPr>
              <p:cNvGrpSpPr/>
              <p:nvPr/>
            </p:nvGrpSpPr>
            <p:grpSpPr>
              <a:xfrm>
                <a:off x="5466437" y="649622"/>
                <a:ext cx="842304" cy="335565"/>
                <a:chOff x="5466437" y="649622"/>
                <a:chExt cx="842304" cy="335565"/>
              </a:xfrm>
            </p:grpSpPr>
            <p:sp>
              <p:nvSpPr>
                <p:cNvPr id="61" name="Google Shape;612;p39">
                  <a:extLst>
                    <a:ext uri="{FF2B5EF4-FFF2-40B4-BE49-F238E27FC236}">
                      <a16:creationId xmlns:a16="http://schemas.microsoft.com/office/drawing/2014/main" id="{FC826B57-0F10-4364-9583-438E8EBA47D5}"/>
                    </a:ext>
                  </a:extLst>
                </p:cNvPr>
                <p:cNvSpPr/>
                <p:nvPr/>
              </p:nvSpPr>
              <p:spPr>
                <a:xfrm rot="20744998">
                  <a:off x="5466437" y="649622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2" name="Google Shape;613;p39">
                  <a:extLst>
                    <a:ext uri="{FF2B5EF4-FFF2-40B4-BE49-F238E27FC236}">
                      <a16:creationId xmlns:a16="http://schemas.microsoft.com/office/drawing/2014/main" id="{64D92203-1AC4-41D5-8D1E-26CCA3AD51AB}"/>
                    </a:ext>
                  </a:extLst>
                </p:cNvPr>
                <p:cNvSpPr/>
                <p:nvPr/>
              </p:nvSpPr>
              <p:spPr>
                <a:xfrm>
                  <a:off x="5653277" y="670701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3" name="Google Shape;615;p39">
                  <a:extLst>
                    <a:ext uri="{FF2B5EF4-FFF2-40B4-BE49-F238E27FC236}">
                      <a16:creationId xmlns:a16="http://schemas.microsoft.com/office/drawing/2014/main" id="{3D96CE60-3BEE-4394-A969-C2606D5D0E1D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57" name="Google Shape;695;p41">
              <a:extLst>
                <a:ext uri="{FF2B5EF4-FFF2-40B4-BE49-F238E27FC236}">
                  <a16:creationId xmlns:a16="http://schemas.microsoft.com/office/drawing/2014/main" id="{9728420D-E9AB-480A-BC31-2561CED2198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8563514" y="-292876"/>
              <a:ext cx="77422" cy="61011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55711732"/>
      </p:ext>
    </p:extLst>
  </p:cSld>
  <p:clrMapOvr>
    <a:masterClrMapping/>
  </p:clrMapOvr>
</p:sld>
</file>

<file path=ppt/theme/theme1.xml><?xml version="1.0" encoding="utf-8"?>
<a:theme xmlns:a="http://schemas.openxmlformats.org/drawingml/2006/main" name=" Intersex Solidarity Day at Work by Slidesgo">
  <a:themeElements>
    <a:clrScheme name="Simple Light">
      <a:dk1>
        <a:srgbClr val="FFFFFF"/>
      </a:dk1>
      <a:lt1>
        <a:srgbClr val="FCC438"/>
      </a:lt1>
      <a:dk2>
        <a:srgbClr val="6F2372"/>
      </a:dk2>
      <a:lt2>
        <a:srgbClr val="E4047F"/>
      </a:lt2>
      <a:accent1>
        <a:srgbClr val="069EE4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238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Franklin Gothic Medium</vt:lpstr>
      <vt:lpstr>Cascadia Code SemiBold</vt:lpstr>
      <vt:lpstr>Calibri</vt:lpstr>
      <vt:lpstr>Montserrat Black</vt:lpstr>
      <vt:lpstr>Bahnschrift Light</vt:lpstr>
      <vt:lpstr>Arial</vt:lpstr>
      <vt:lpstr>Montserrat</vt:lpstr>
      <vt:lpstr>Montserrat Medium</vt:lpstr>
      <vt:lpstr>Aharoni</vt:lpstr>
      <vt:lpstr> Intersex Solidarity Day at Work by Slidesgo</vt:lpstr>
      <vt:lpstr>FullStack Web Developer </vt:lpstr>
      <vt:lpstr>Otentikasi &amp; Otorisasi</vt:lpstr>
      <vt:lpstr>JsonWebToken</vt:lpstr>
      <vt:lpstr>Install dan cara pengunaan jsonwebtoken</vt:lpstr>
      <vt:lpstr>CORS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Intersex Solidarity Day at Work</dc:title>
  <dc:creator>hendri</dc:creator>
  <cp:lastModifiedBy>hendri</cp:lastModifiedBy>
  <cp:revision>9</cp:revision>
  <dcterms:modified xsi:type="dcterms:W3CDTF">2023-04-20T08:19:06Z</dcterms:modified>
</cp:coreProperties>
</file>