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6858000" cy="9144000"/>
  <p:embeddedFontLst>
    <p:embeddedFont>
      <p:font typeface="Albert Sans" panose="020B0604020202020204" charset="0"/>
      <p:regular r:id="rId8"/>
      <p:bold r:id="rId9"/>
      <p:italic r:id="rId10"/>
      <p:boldItalic r:id="rId11"/>
    </p:embeddedFont>
    <p:embeddedFont>
      <p:font typeface="Audiowide" panose="020B0604020202020204" charset="0"/>
      <p:regular r:id="rId12"/>
    </p:embeddedFont>
    <p:embeddedFont>
      <p:font typeface="Bebas Neue" panose="020B0604020202020204" charset="0"/>
      <p:regular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A7CFB6-6073-4ADB-9616-46D055682118}">
  <a:tblStyle styleId="{BAA7CFB6-6073-4ADB-9616-46D055682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BFB157-0654-4572-BCCA-2D678FBCFE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" name="Google Shape;892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0" name="Google Shape;893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9" name="Google Shape;92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0" name="Google Shape;92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7" name="Google Shape;931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8" name="Google Shape;931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0" name="Google Shape;934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1" name="Google Shape;934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7" name="Google Shape;9377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8" name="Google Shape;9378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5544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864625"/>
            <a:ext cx="12108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>
            <a:off x="5067300" y="539500"/>
            <a:ext cx="3363600" cy="336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" name="Google Shape;25;p3"/>
          <p:cNvSpPr/>
          <p:nvPr/>
        </p:nvSpPr>
        <p:spPr>
          <a:xfrm>
            <a:off x="-19050" y="-76200"/>
            <a:ext cx="2800372" cy="2587981"/>
          </a:xfrm>
          <a:custGeom>
            <a:avLst/>
            <a:gdLst/>
            <a:ahLst/>
            <a:cxnLst/>
            <a:rect l="l" t="t" r="r" b="b"/>
            <a:pathLst>
              <a:path w="18278" h="16892" extrusionOk="0">
                <a:moveTo>
                  <a:pt x="1" y="1"/>
                </a:moveTo>
                <a:lnTo>
                  <a:pt x="1" y="14610"/>
                </a:lnTo>
                <a:cubicBezTo>
                  <a:pt x="654" y="15611"/>
                  <a:pt x="1706" y="16398"/>
                  <a:pt x="2871" y="16715"/>
                </a:cubicBezTo>
                <a:cubicBezTo>
                  <a:pt x="3324" y="16835"/>
                  <a:pt x="3787" y="16892"/>
                  <a:pt x="4252" y="16892"/>
                </a:cubicBezTo>
                <a:cubicBezTo>
                  <a:pt x="5841" y="16892"/>
                  <a:pt x="7437" y="16225"/>
                  <a:pt x="8623" y="15141"/>
                </a:cubicBezTo>
                <a:cubicBezTo>
                  <a:pt x="9236" y="14590"/>
                  <a:pt x="9757" y="13915"/>
                  <a:pt x="10094" y="13159"/>
                </a:cubicBezTo>
                <a:cubicBezTo>
                  <a:pt x="10942" y="11320"/>
                  <a:pt x="10676" y="9165"/>
                  <a:pt x="11095" y="7172"/>
                </a:cubicBezTo>
                <a:cubicBezTo>
                  <a:pt x="11493" y="5313"/>
                  <a:pt x="12535" y="3597"/>
                  <a:pt x="13997" y="2381"/>
                </a:cubicBezTo>
                <a:cubicBezTo>
                  <a:pt x="15212" y="1370"/>
                  <a:pt x="16714" y="706"/>
                  <a:pt x="18277" y="481"/>
                </a:cubicBezTo>
                <a:lnTo>
                  <a:pt x="182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6267466" y="2085210"/>
            <a:ext cx="2886167" cy="3067807"/>
          </a:xfrm>
          <a:custGeom>
            <a:avLst/>
            <a:gdLst/>
            <a:ahLst/>
            <a:cxnLst/>
            <a:rect l="l" t="t" r="r" b="b"/>
            <a:pathLst>
              <a:path w="11218" h="11924" extrusionOk="0">
                <a:moveTo>
                  <a:pt x="11218" y="1"/>
                </a:moveTo>
                <a:cubicBezTo>
                  <a:pt x="10870" y="389"/>
                  <a:pt x="10472" y="736"/>
                  <a:pt x="10053" y="1043"/>
                </a:cubicBezTo>
                <a:cubicBezTo>
                  <a:pt x="8194" y="2423"/>
                  <a:pt x="5957" y="3036"/>
                  <a:pt x="4005" y="4271"/>
                </a:cubicBezTo>
                <a:cubicBezTo>
                  <a:pt x="1655" y="5774"/>
                  <a:pt x="0" y="8164"/>
                  <a:pt x="11" y="11035"/>
                </a:cubicBezTo>
                <a:cubicBezTo>
                  <a:pt x="11" y="11188"/>
                  <a:pt x="11" y="11525"/>
                  <a:pt x="31" y="11924"/>
                </a:cubicBezTo>
                <a:lnTo>
                  <a:pt x="11218" y="11924"/>
                </a:lnTo>
                <a:lnTo>
                  <a:pt x="11218" y="1063"/>
                </a:lnTo>
                <a:lnTo>
                  <a:pt x="112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243535" y="-524289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93851" y="4159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 rot="5400000">
            <a:off x="6269819" y="-38934"/>
            <a:ext cx="81758" cy="608663"/>
            <a:chOff x="-1154155" y="1061718"/>
            <a:chExt cx="36015" cy="268015"/>
          </a:xfrm>
        </p:grpSpPr>
        <p:sp>
          <p:nvSpPr>
            <p:cNvPr id="30" name="Google Shape;30;p3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1225651" y="2540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9">
    <p:spTree>
      <p:nvGrpSpPr>
        <p:cNvPr id="1" name="Shape 7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9" name="Google Shape;7419;p24"/>
          <p:cNvSpPr/>
          <p:nvPr/>
        </p:nvSpPr>
        <p:spPr>
          <a:xfrm>
            <a:off x="5791269" y="2102249"/>
            <a:ext cx="3352726" cy="3041317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0" name="Google Shape;7420;p24"/>
          <p:cNvSpPr/>
          <p:nvPr/>
        </p:nvSpPr>
        <p:spPr>
          <a:xfrm rot="5400000" flipH="1">
            <a:off x="-190497" y="2732533"/>
            <a:ext cx="2628891" cy="2425217"/>
          </a:xfrm>
          <a:custGeom>
            <a:avLst/>
            <a:gdLst/>
            <a:ahLst/>
            <a:cxnLst/>
            <a:rect l="l" t="t" r="r" b="b"/>
            <a:pathLst>
              <a:path w="16857" h="15551" extrusionOk="0">
                <a:moveTo>
                  <a:pt x="0" y="1"/>
                </a:moveTo>
                <a:lnTo>
                  <a:pt x="0" y="15550"/>
                </a:lnTo>
                <a:lnTo>
                  <a:pt x="14845" y="15550"/>
                </a:lnTo>
                <a:cubicBezTo>
                  <a:pt x="15324" y="14334"/>
                  <a:pt x="15856" y="12679"/>
                  <a:pt x="15958" y="12372"/>
                </a:cubicBezTo>
                <a:cubicBezTo>
                  <a:pt x="16489" y="10758"/>
                  <a:pt x="16857" y="9032"/>
                  <a:pt x="16469" y="7336"/>
                </a:cubicBezTo>
                <a:cubicBezTo>
                  <a:pt x="15274" y="2187"/>
                  <a:pt x="9614" y="2544"/>
                  <a:pt x="5507" y="2238"/>
                </a:cubicBezTo>
                <a:cubicBezTo>
                  <a:pt x="3402" y="2085"/>
                  <a:pt x="1349" y="1329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1" name="Google Shape;7421;p24"/>
          <p:cNvSpPr/>
          <p:nvPr/>
        </p:nvSpPr>
        <p:spPr>
          <a:xfrm flipH="1">
            <a:off x="-610726" y="2564030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2" name="Google Shape;7422;p24"/>
          <p:cNvSpPr/>
          <p:nvPr/>
        </p:nvSpPr>
        <p:spPr>
          <a:xfrm flipH="1">
            <a:off x="253145" y="19946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3" name="Google Shape;7423;p24"/>
          <p:cNvGrpSpPr/>
          <p:nvPr/>
        </p:nvGrpSpPr>
        <p:grpSpPr>
          <a:xfrm rot="-5400000" flipH="1">
            <a:off x="8085567" y="-38934"/>
            <a:ext cx="81758" cy="608663"/>
            <a:chOff x="-1154155" y="1061718"/>
            <a:chExt cx="36015" cy="268015"/>
          </a:xfrm>
        </p:grpSpPr>
        <p:sp>
          <p:nvSpPr>
            <p:cNvPr id="7424" name="Google Shape;7424;p24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4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4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7" name="Google Shape;7427;p24"/>
          <p:cNvGrpSpPr/>
          <p:nvPr/>
        </p:nvGrpSpPr>
        <p:grpSpPr>
          <a:xfrm>
            <a:off x="8731082" y="2630702"/>
            <a:ext cx="1517538" cy="1495345"/>
            <a:chOff x="-1517525" y="-541175"/>
            <a:chExt cx="1096725" cy="1080686"/>
          </a:xfrm>
        </p:grpSpPr>
        <p:sp>
          <p:nvSpPr>
            <p:cNvPr id="7428" name="Google Shape;7428;p24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4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24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24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24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24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24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4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4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4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24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24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4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4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4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4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4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4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4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4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24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24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4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4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24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24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24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24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24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24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24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24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24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24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4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4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4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4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4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4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4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4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4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4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4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4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4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4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4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4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4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4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4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4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4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4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4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4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4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4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4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4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4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4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4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4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4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4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4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4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4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4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4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4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4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4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4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4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4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4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4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24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24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24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24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24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24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24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24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24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24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24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24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24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24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24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24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24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24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24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24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24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24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24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24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24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24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24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24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24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24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24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24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24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24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24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24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24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24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24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24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24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24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24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24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24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24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24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24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24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24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24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24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24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24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24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24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24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24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24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24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24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24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24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24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24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24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24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24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24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24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24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24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24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24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24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24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24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24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24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24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24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24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24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24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24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24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24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24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24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24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24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24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24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24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24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24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24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24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24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24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24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24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24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24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24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24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24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24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24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24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24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24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24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24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24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24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24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24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24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24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24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24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24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24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24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24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24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24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24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24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24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24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24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24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24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24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24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24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24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24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24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24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24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24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24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24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24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24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24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24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24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24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24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24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24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24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24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24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24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24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24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24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24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24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24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24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24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24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24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24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24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24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24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24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24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24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24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24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24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24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24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24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24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24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24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24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24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24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24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24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24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24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24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24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24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24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24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24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24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24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24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24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24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24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24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24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4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4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4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4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4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4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4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4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4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4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4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4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4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4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4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4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4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4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4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4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4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4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4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24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24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4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4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4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4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4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4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4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4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4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4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4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4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4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4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4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4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4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4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4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4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4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4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4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4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4" name="Google Shape;7764;p24"/>
          <p:cNvSpPr/>
          <p:nvPr/>
        </p:nvSpPr>
        <p:spPr>
          <a:xfrm flipH="1">
            <a:off x="8687945" y="44804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5" name="Google Shape;7765;p24"/>
          <p:cNvGrpSpPr/>
          <p:nvPr/>
        </p:nvGrpSpPr>
        <p:grpSpPr>
          <a:xfrm rot="4264295" flipH="1">
            <a:off x="18467" y="3986027"/>
            <a:ext cx="1389528" cy="1145536"/>
            <a:chOff x="1794050" y="1659850"/>
            <a:chExt cx="464350" cy="382825"/>
          </a:xfrm>
        </p:grpSpPr>
        <p:sp>
          <p:nvSpPr>
            <p:cNvPr id="7766" name="Google Shape;7766;p24"/>
            <p:cNvSpPr/>
            <p:nvPr/>
          </p:nvSpPr>
          <p:spPr>
            <a:xfrm>
              <a:off x="1794050" y="1750250"/>
              <a:ext cx="464350" cy="292425"/>
            </a:xfrm>
            <a:custGeom>
              <a:avLst/>
              <a:gdLst/>
              <a:ahLst/>
              <a:cxnLst/>
              <a:rect l="l" t="t" r="r" b="b"/>
              <a:pathLst>
                <a:path w="18574" h="11697" extrusionOk="0">
                  <a:moveTo>
                    <a:pt x="2034" y="2023"/>
                  </a:moveTo>
                  <a:cubicBezTo>
                    <a:pt x="2075" y="2023"/>
                    <a:pt x="2117" y="2027"/>
                    <a:pt x="2157" y="2034"/>
                  </a:cubicBezTo>
                  <a:cubicBezTo>
                    <a:pt x="2341" y="2065"/>
                    <a:pt x="2494" y="2147"/>
                    <a:pt x="2657" y="2238"/>
                  </a:cubicBezTo>
                  <a:cubicBezTo>
                    <a:pt x="3301" y="2617"/>
                    <a:pt x="3883" y="3096"/>
                    <a:pt x="4445" y="3587"/>
                  </a:cubicBezTo>
                  <a:cubicBezTo>
                    <a:pt x="4650" y="3761"/>
                    <a:pt x="4854" y="3945"/>
                    <a:pt x="4956" y="4190"/>
                  </a:cubicBezTo>
                  <a:cubicBezTo>
                    <a:pt x="5058" y="4435"/>
                    <a:pt x="5017" y="4752"/>
                    <a:pt x="4793" y="4895"/>
                  </a:cubicBezTo>
                  <a:cubicBezTo>
                    <a:pt x="4715" y="4944"/>
                    <a:pt x="4631" y="4964"/>
                    <a:pt x="4544" y="4964"/>
                  </a:cubicBezTo>
                  <a:cubicBezTo>
                    <a:pt x="4322" y="4964"/>
                    <a:pt x="4084" y="4830"/>
                    <a:pt x="3894" y="4690"/>
                  </a:cubicBezTo>
                  <a:cubicBezTo>
                    <a:pt x="3188" y="4200"/>
                    <a:pt x="2525" y="3648"/>
                    <a:pt x="1901" y="3066"/>
                  </a:cubicBezTo>
                  <a:cubicBezTo>
                    <a:pt x="1605" y="2790"/>
                    <a:pt x="1411" y="2402"/>
                    <a:pt x="1656" y="2167"/>
                  </a:cubicBezTo>
                  <a:cubicBezTo>
                    <a:pt x="1758" y="2065"/>
                    <a:pt x="1896" y="2023"/>
                    <a:pt x="2034" y="2023"/>
                  </a:cubicBezTo>
                  <a:close/>
                  <a:moveTo>
                    <a:pt x="1527" y="1"/>
                  </a:moveTo>
                  <a:cubicBezTo>
                    <a:pt x="1408" y="1"/>
                    <a:pt x="1287" y="23"/>
                    <a:pt x="1165" y="72"/>
                  </a:cubicBezTo>
                  <a:lnTo>
                    <a:pt x="1145" y="72"/>
                  </a:lnTo>
                  <a:cubicBezTo>
                    <a:pt x="420" y="369"/>
                    <a:pt x="1" y="1217"/>
                    <a:pt x="42" y="1993"/>
                  </a:cubicBezTo>
                  <a:cubicBezTo>
                    <a:pt x="82" y="2790"/>
                    <a:pt x="532" y="3516"/>
                    <a:pt x="1104" y="4067"/>
                  </a:cubicBezTo>
                  <a:cubicBezTo>
                    <a:pt x="1676" y="4609"/>
                    <a:pt x="2371" y="5007"/>
                    <a:pt x="3066" y="5396"/>
                  </a:cubicBezTo>
                  <a:cubicBezTo>
                    <a:pt x="5783" y="6938"/>
                    <a:pt x="8511" y="8470"/>
                    <a:pt x="11229" y="10003"/>
                  </a:cubicBezTo>
                  <a:cubicBezTo>
                    <a:pt x="12702" y="10837"/>
                    <a:pt x="14293" y="11696"/>
                    <a:pt x="15956" y="11696"/>
                  </a:cubicBezTo>
                  <a:cubicBezTo>
                    <a:pt x="16127" y="11696"/>
                    <a:pt x="16298" y="11687"/>
                    <a:pt x="16469" y="11668"/>
                  </a:cubicBezTo>
                  <a:cubicBezTo>
                    <a:pt x="17144" y="11596"/>
                    <a:pt x="17838" y="11351"/>
                    <a:pt x="18288" y="10851"/>
                  </a:cubicBezTo>
                  <a:cubicBezTo>
                    <a:pt x="18442" y="10657"/>
                    <a:pt x="18574" y="10371"/>
                    <a:pt x="18410" y="10187"/>
                  </a:cubicBezTo>
                  <a:cubicBezTo>
                    <a:pt x="18380" y="10146"/>
                    <a:pt x="18339" y="10125"/>
                    <a:pt x="18299" y="10105"/>
                  </a:cubicBezTo>
                  <a:cubicBezTo>
                    <a:pt x="18240" y="10083"/>
                    <a:pt x="18177" y="10074"/>
                    <a:pt x="18111" y="10074"/>
                  </a:cubicBezTo>
                  <a:cubicBezTo>
                    <a:pt x="17994" y="10074"/>
                    <a:pt x="17872" y="10103"/>
                    <a:pt x="17767" y="10136"/>
                  </a:cubicBezTo>
                  <a:cubicBezTo>
                    <a:pt x="17314" y="10258"/>
                    <a:pt x="16851" y="10314"/>
                    <a:pt x="16387" y="10314"/>
                  </a:cubicBezTo>
                  <a:cubicBezTo>
                    <a:pt x="15178" y="10314"/>
                    <a:pt x="13962" y="9935"/>
                    <a:pt x="12884" y="9360"/>
                  </a:cubicBezTo>
                  <a:cubicBezTo>
                    <a:pt x="11402" y="8563"/>
                    <a:pt x="10146" y="7418"/>
                    <a:pt x="8900" y="6274"/>
                  </a:cubicBezTo>
                  <a:lnTo>
                    <a:pt x="5467" y="3117"/>
                  </a:lnTo>
                  <a:cubicBezTo>
                    <a:pt x="5385" y="3046"/>
                    <a:pt x="5303" y="2974"/>
                    <a:pt x="5222" y="2892"/>
                  </a:cubicBezTo>
                  <a:cubicBezTo>
                    <a:pt x="4445" y="2177"/>
                    <a:pt x="3669" y="1462"/>
                    <a:pt x="2882" y="747"/>
                  </a:cubicBezTo>
                  <a:cubicBezTo>
                    <a:pt x="2487" y="377"/>
                    <a:pt x="2020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4"/>
            <p:cNvSpPr/>
            <p:nvPr/>
          </p:nvSpPr>
          <p:spPr>
            <a:xfrm>
              <a:off x="1930700" y="1784725"/>
              <a:ext cx="320825" cy="223375"/>
            </a:xfrm>
            <a:custGeom>
              <a:avLst/>
              <a:gdLst/>
              <a:ahLst/>
              <a:cxnLst/>
              <a:rect l="l" t="t" r="r" b="b"/>
              <a:pathLst>
                <a:path w="12833" h="8935" extrusionOk="0">
                  <a:moveTo>
                    <a:pt x="3969" y="0"/>
                  </a:moveTo>
                  <a:cubicBezTo>
                    <a:pt x="3788" y="0"/>
                    <a:pt x="3616" y="67"/>
                    <a:pt x="3443" y="134"/>
                  </a:cubicBezTo>
                  <a:cubicBezTo>
                    <a:pt x="2269" y="594"/>
                    <a:pt x="1114" y="1125"/>
                    <a:pt x="11" y="1728"/>
                  </a:cubicBezTo>
                  <a:lnTo>
                    <a:pt x="1" y="1738"/>
                  </a:lnTo>
                  <a:lnTo>
                    <a:pt x="3434" y="4895"/>
                  </a:lnTo>
                  <a:cubicBezTo>
                    <a:pt x="4680" y="6039"/>
                    <a:pt x="5936" y="7184"/>
                    <a:pt x="7418" y="7981"/>
                  </a:cubicBezTo>
                  <a:cubicBezTo>
                    <a:pt x="8496" y="8556"/>
                    <a:pt x="9712" y="8935"/>
                    <a:pt x="10921" y="8935"/>
                  </a:cubicBezTo>
                  <a:cubicBezTo>
                    <a:pt x="11385" y="8935"/>
                    <a:pt x="11848" y="8879"/>
                    <a:pt x="12301" y="8757"/>
                  </a:cubicBezTo>
                  <a:cubicBezTo>
                    <a:pt x="12406" y="8724"/>
                    <a:pt x="12528" y="8695"/>
                    <a:pt x="12645" y="8695"/>
                  </a:cubicBezTo>
                  <a:cubicBezTo>
                    <a:pt x="12711" y="8695"/>
                    <a:pt x="12774" y="8704"/>
                    <a:pt x="12833" y="8726"/>
                  </a:cubicBezTo>
                  <a:lnTo>
                    <a:pt x="12833" y="8716"/>
                  </a:lnTo>
                  <a:cubicBezTo>
                    <a:pt x="12301" y="8246"/>
                    <a:pt x="11800" y="7745"/>
                    <a:pt x="11320" y="7225"/>
                  </a:cubicBezTo>
                  <a:lnTo>
                    <a:pt x="11310" y="7234"/>
                  </a:lnTo>
                  <a:cubicBezTo>
                    <a:pt x="11202" y="7243"/>
                    <a:pt x="11093" y="7248"/>
                    <a:pt x="10985" y="7248"/>
                  </a:cubicBezTo>
                  <a:cubicBezTo>
                    <a:pt x="10099" y="7248"/>
                    <a:pt x="9213" y="6953"/>
                    <a:pt x="8521" y="6407"/>
                  </a:cubicBezTo>
                  <a:cubicBezTo>
                    <a:pt x="8113" y="6090"/>
                    <a:pt x="7765" y="5681"/>
                    <a:pt x="7509" y="5232"/>
                  </a:cubicBezTo>
                  <a:cubicBezTo>
                    <a:pt x="7275" y="4823"/>
                    <a:pt x="7111" y="4364"/>
                    <a:pt x="7039" y="3894"/>
                  </a:cubicBezTo>
                  <a:cubicBezTo>
                    <a:pt x="7019" y="3761"/>
                    <a:pt x="6999" y="3628"/>
                    <a:pt x="6968" y="3495"/>
                  </a:cubicBezTo>
                  <a:cubicBezTo>
                    <a:pt x="6927" y="3342"/>
                    <a:pt x="6866" y="3199"/>
                    <a:pt x="6753" y="3097"/>
                  </a:cubicBezTo>
                  <a:cubicBezTo>
                    <a:pt x="6633" y="2982"/>
                    <a:pt x="6466" y="2932"/>
                    <a:pt x="6297" y="2932"/>
                  </a:cubicBezTo>
                  <a:cubicBezTo>
                    <a:pt x="6165" y="2932"/>
                    <a:pt x="6032" y="2962"/>
                    <a:pt x="5916" y="3015"/>
                  </a:cubicBezTo>
                  <a:cubicBezTo>
                    <a:pt x="5650" y="3148"/>
                    <a:pt x="5436" y="3363"/>
                    <a:pt x="5232" y="3577"/>
                  </a:cubicBezTo>
                  <a:cubicBezTo>
                    <a:pt x="5027" y="3792"/>
                    <a:pt x="4803" y="4006"/>
                    <a:pt x="4516" y="4119"/>
                  </a:cubicBezTo>
                  <a:cubicBezTo>
                    <a:pt x="4447" y="4144"/>
                    <a:pt x="4369" y="4158"/>
                    <a:pt x="4291" y="4158"/>
                  </a:cubicBezTo>
                  <a:cubicBezTo>
                    <a:pt x="4119" y="4158"/>
                    <a:pt x="3953" y="4090"/>
                    <a:pt x="3903" y="3935"/>
                  </a:cubicBezTo>
                  <a:cubicBezTo>
                    <a:pt x="3822" y="3690"/>
                    <a:pt x="4077" y="3475"/>
                    <a:pt x="4281" y="3332"/>
                  </a:cubicBezTo>
                  <a:cubicBezTo>
                    <a:pt x="4721" y="3036"/>
                    <a:pt x="5129" y="2688"/>
                    <a:pt x="5507" y="2310"/>
                  </a:cubicBezTo>
                  <a:cubicBezTo>
                    <a:pt x="5640" y="2187"/>
                    <a:pt x="5773" y="2035"/>
                    <a:pt x="5783" y="1851"/>
                  </a:cubicBezTo>
                  <a:cubicBezTo>
                    <a:pt x="5793" y="1779"/>
                    <a:pt x="5783" y="1717"/>
                    <a:pt x="5763" y="1646"/>
                  </a:cubicBezTo>
                  <a:cubicBezTo>
                    <a:pt x="5742" y="1585"/>
                    <a:pt x="5722" y="1534"/>
                    <a:pt x="5702" y="1472"/>
                  </a:cubicBezTo>
                  <a:cubicBezTo>
                    <a:pt x="5559" y="1166"/>
                    <a:pt x="5364" y="890"/>
                    <a:pt x="5129" y="655"/>
                  </a:cubicBezTo>
                  <a:cubicBezTo>
                    <a:pt x="4955" y="482"/>
                    <a:pt x="4771" y="328"/>
                    <a:pt x="4557" y="205"/>
                  </a:cubicBezTo>
                  <a:cubicBezTo>
                    <a:pt x="4394" y="94"/>
                    <a:pt x="4199" y="12"/>
                    <a:pt x="4006" y="1"/>
                  </a:cubicBezTo>
                  <a:cubicBezTo>
                    <a:pt x="3993" y="1"/>
                    <a:pt x="3981" y="0"/>
                    <a:pt x="3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4"/>
            <p:cNvSpPr/>
            <p:nvPr/>
          </p:nvSpPr>
          <p:spPr>
            <a:xfrm>
              <a:off x="2118425" y="1907850"/>
              <a:ext cx="95300" cy="58075"/>
            </a:xfrm>
            <a:custGeom>
              <a:avLst/>
              <a:gdLst/>
              <a:ahLst/>
              <a:cxnLst/>
              <a:rect l="l" t="t" r="r" b="b"/>
              <a:pathLst>
                <a:path w="3812" h="2323" extrusionOk="0">
                  <a:moveTo>
                    <a:pt x="1952" y="0"/>
                  </a:moveTo>
                  <a:cubicBezTo>
                    <a:pt x="1288" y="31"/>
                    <a:pt x="634" y="134"/>
                    <a:pt x="0" y="307"/>
                  </a:cubicBezTo>
                  <a:cubicBezTo>
                    <a:pt x="256" y="756"/>
                    <a:pt x="604" y="1165"/>
                    <a:pt x="1012" y="1482"/>
                  </a:cubicBezTo>
                  <a:cubicBezTo>
                    <a:pt x="1704" y="2028"/>
                    <a:pt x="2590" y="2323"/>
                    <a:pt x="3476" y="2323"/>
                  </a:cubicBezTo>
                  <a:cubicBezTo>
                    <a:pt x="3584" y="2323"/>
                    <a:pt x="3693" y="2318"/>
                    <a:pt x="3801" y="2309"/>
                  </a:cubicBezTo>
                  <a:lnTo>
                    <a:pt x="3811" y="2300"/>
                  </a:lnTo>
                  <a:cubicBezTo>
                    <a:pt x="3137" y="1574"/>
                    <a:pt x="2524" y="808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4"/>
            <p:cNvSpPr/>
            <p:nvPr/>
          </p:nvSpPr>
          <p:spPr>
            <a:xfrm>
              <a:off x="2104900" y="1868225"/>
              <a:ext cx="62350" cy="47300"/>
            </a:xfrm>
            <a:custGeom>
              <a:avLst/>
              <a:gdLst/>
              <a:ahLst/>
              <a:cxnLst/>
              <a:rect l="l" t="t" r="r" b="b"/>
              <a:pathLst>
                <a:path w="2494" h="1892" extrusionOk="0">
                  <a:moveTo>
                    <a:pt x="1325" y="1"/>
                  </a:moveTo>
                  <a:cubicBezTo>
                    <a:pt x="877" y="1"/>
                    <a:pt x="430" y="53"/>
                    <a:pt x="0" y="155"/>
                  </a:cubicBezTo>
                  <a:cubicBezTo>
                    <a:pt x="31" y="288"/>
                    <a:pt x="51" y="421"/>
                    <a:pt x="71" y="554"/>
                  </a:cubicBezTo>
                  <a:cubicBezTo>
                    <a:pt x="143" y="1024"/>
                    <a:pt x="307" y="1483"/>
                    <a:pt x="541" y="1892"/>
                  </a:cubicBezTo>
                  <a:cubicBezTo>
                    <a:pt x="1175" y="1719"/>
                    <a:pt x="1829" y="1616"/>
                    <a:pt x="2493" y="1585"/>
                  </a:cubicBezTo>
                  <a:cubicBezTo>
                    <a:pt x="2125" y="1075"/>
                    <a:pt x="1778" y="543"/>
                    <a:pt x="1451" y="2"/>
                  </a:cubicBezTo>
                  <a:cubicBezTo>
                    <a:pt x="1409" y="1"/>
                    <a:pt x="13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4"/>
            <p:cNvSpPr/>
            <p:nvPr/>
          </p:nvSpPr>
          <p:spPr>
            <a:xfrm>
              <a:off x="2026225" y="1822950"/>
              <a:ext cx="114975" cy="65725"/>
            </a:xfrm>
            <a:custGeom>
              <a:avLst/>
              <a:gdLst/>
              <a:ahLst/>
              <a:cxnLst/>
              <a:rect l="l" t="t" r="r" b="b"/>
              <a:pathLst>
                <a:path w="4599" h="2629" extrusionOk="0">
                  <a:moveTo>
                    <a:pt x="3174" y="1"/>
                  </a:moveTo>
                  <a:cubicBezTo>
                    <a:pt x="2766" y="1"/>
                    <a:pt x="2354" y="47"/>
                    <a:pt x="1942" y="117"/>
                  </a:cubicBezTo>
                  <a:cubicBezTo>
                    <a:pt x="1962" y="188"/>
                    <a:pt x="1972" y="250"/>
                    <a:pt x="1962" y="322"/>
                  </a:cubicBezTo>
                  <a:cubicBezTo>
                    <a:pt x="1952" y="506"/>
                    <a:pt x="1819" y="658"/>
                    <a:pt x="1686" y="781"/>
                  </a:cubicBezTo>
                  <a:cubicBezTo>
                    <a:pt x="1308" y="1159"/>
                    <a:pt x="900" y="1507"/>
                    <a:pt x="460" y="1803"/>
                  </a:cubicBezTo>
                  <a:cubicBezTo>
                    <a:pt x="256" y="1946"/>
                    <a:pt x="1" y="2161"/>
                    <a:pt x="82" y="2406"/>
                  </a:cubicBezTo>
                  <a:cubicBezTo>
                    <a:pt x="132" y="2561"/>
                    <a:pt x="298" y="2629"/>
                    <a:pt x="470" y="2629"/>
                  </a:cubicBezTo>
                  <a:cubicBezTo>
                    <a:pt x="548" y="2629"/>
                    <a:pt x="626" y="2615"/>
                    <a:pt x="695" y="2590"/>
                  </a:cubicBezTo>
                  <a:cubicBezTo>
                    <a:pt x="982" y="2477"/>
                    <a:pt x="1206" y="2263"/>
                    <a:pt x="1411" y="2048"/>
                  </a:cubicBezTo>
                  <a:cubicBezTo>
                    <a:pt x="1615" y="1834"/>
                    <a:pt x="1829" y="1619"/>
                    <a:pt x="2095" y="1486"/>
                  </a:cubicBezTo>
                  <a:cubicBezTo>
                    <a:pt x="2211" y="1433"/>
                    <a:pt x="2344" y="1403"/>
                    <a:pt x="2476" y="1403"/>
                  </a:cubicBezTo>
                  <a:cubicBezTo>
                    <a:pt x="2645" y="1403"/>
                    <a:pt x="2812" y="1453"/>
                    <a:pt x="2932" y="1568"/>
                  </a:cubicBezTo>
                  <a:cubicBezTo>
                    <a:pt x="3045" y="1670"/>
                    <a:pt x="3106" y="1813"/>
                    <a:pt x="3147" y="1966"/>
                  </a:cubicBezTo>
                  <a:cubicBezTo>
                    <a:pt x="3577" y="1864"/>
                    <a:pt x="4024" y="1812"/>
                    <a:pt x="4472" y="1812"/>
                  </a:cubicBezTo>
                  <a:cubicBezTo>
                    <a:pt x="4514" y="1812"/>
                    <a:pt x="4556" y="1812"/>
                    <a:pt x="4598" y="1813"/>
                  </a:cubicBezTo>
                  <a:cubicBezTo>
                    <a:pt x="4230" y="1231"/>
                    <a:pt x="3883" y="628"/>
                    <a:pt x="3556" y="15"/>
                  </a:cubicBezTo>
                  <a:cubicBezTo>
                    <a:pt x="3429" y="5"/>
                    <a:pt x="3302" y="1"/>
                    <a:pt x="3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4"/>
            <p:cNvSpPr/>
            <p:nvPr/>
          </p:nvSpPr>
          <p:spPr>
            <a:xfrm>
              <a:off x="2058925" y="1798750"/>
              <a:ext cx="56200" cy="27150"/>
            </a:xfrm>
            <a:custGeom>
              <a:avLst/>
              <a:gdLst/>
              <a:ahLst/>
              <a:cxnLst/>
              <a:rect l="l" t="t" r="r" b="b"/>
              <a:pathLst>
                <a:path w="2248" h="1086" extrusionOk="0">
                  <a:moveTo>
                    <a:pt x="1060" y="1"/>
                  </a:moveTo>
                  <a:cubicBezTo>
                    <a:pt x="704" y="1"/>
                    <a:pt x="350" y="33"/>
                    <a:pt x="0" y="94"/>
                  </a:cubicBezTo>
                  <a:cubicBezTo>
                    <a:pt x="235" y="329"/>
                    <a:pt x="430" y="605"/>
                    <a:pt x="573" y="911"/>
                  </a:cubicBezTo>
                  <a:cubicBezTo>
                    <a:pt x="593" y="973"/>
                    <a:pt x="613" y="1024"/>
                    <a:pt x="634" y="1085"/>
                  </a:cubicBezTo>
                  <a:cubicBezTo>
                    <a:pt x="1046" y="1015"/>
                    <a:pt x="1458" y="969"/>
                    <a:pt x="1866" y="969"/>
                  </a:cubicBezTo>
                  <a:cubicBezTo>
                    <a:pt x="1994" y="969"/>
                    <a:pt x="2121" y="973"/>
                    <a:pt x="2248" y="983"/>
                  </a:cubicBezTo>
                  <a:cubicBezTo>
                    <a:pt x="2085" y="677"/>
                    <a:pt x="1921" y="360"/>
                    <a:pt x="1767" y="43"/>
                  </a:cubicBezTo>
                  <a:cubicBezTo>
                    <a:pt x="1531" y="15"/>
                    <a:pt x="129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4"/>
            <p:cNvSpPr/>
            <p:nvPr/>
          </p:nvSpPr>
          <p:spPr>
            <a:xfrm>
              <a:off x="1890875" y="1665200"/>
              <a:ext cx="212250" cy="162975"/>
            </a:xfrm>
            <a:custGeom>
              <a:avLst/>
              <a:gdLst/>
              <a:ahLst/>
              <a:cxnLst/>
              <a:rect l="l" t="t" r="r" b="b"/>
              <a:pathLst>
                <a:path w="8490" h="6519" extrusionOk="0">
                  <a:moveTo>
                    <a:pt x="1072" y="1"/>
                  </a:moveTo>
                  <a:cubicBezTo>
                    <a:pt x="695" y="216"/>
                    <a:pt x="337" y="481"/>
                    <a:pt x="10" y="788"/>
                  </a:cubicBezTo>
                  <a:lnTo>
                    <a:pt x="0" y="829"/>
                  </a:lnTo>
                  <a:cubicBezTo>
                    <a:pt x="316" y="870"/>
                    <a:pt x="582" y="1084"/>
                    <a:pt x="766" y="1340"/>
                  </a:cubicBezTo>
                  <a:cubicBezTo>
                    <a:pt x="950" y="1615"/>
                    <a:pt x="1042" y="1922"/>
                    <a:pt x="1124" y="2239"/>
                  </a:cubicBezTo>
                  <a:cubicBezTo>
                    <a:pt x="1461" y="3556"/>
                    <a:pt x="1533" y="4946"/>
                    <a:pt x="1349" y="6294"/>
                  </a:cubicBezTo>
                  <a:cubicBezTo>
                    <a:pt x="1430" y="6376"/>
                    <a:pt x="1512" y="6448"/>
                    <a:pt x="1594" y="6519"/>
                  </a:cubicBezTo>
                  <a:lnTo>
                    <a:pt x="1604" y="6509"/>
                  </a:lnTo>
                  <a:cubicBezTo>
                    <a:pt x="2707" y="5906"/>
                    <a:pt x="3862" y="5375"/>
                    <a:pt x="5036" y="4915"/>
                  </a:cubicBezTo>
                  <a:cubicBezTo>
                    <a:pt x="5209" y="4848"/>
                    <a:pt x="5381" y="4781"/>
                    <a:pt x="5562" y="4781"/>
                  </a:cubicBezTo>
                  <a:cubicBezTo>
                    <a:pt x="5574" y="4781"/>
                    <a:pt x="5586" y="4782"/>
                    <a:pt x="5599" y="4782"/>
                  </a:cubicBezTo>
                  <a:cubicBezTo>
                    <a:pt x="5792" y="4793"/>
                    <a:pt x="5987" y="4875"/>
                    <a:pt x="6150" y="4986"/>
                  </a:cubicBezTo>
                  <a:cubicBezTo>
                    <a:pt x="6364" y="5109"/>
                    <a:pt x="6548" y="5263"/>
                    <a:pt x="6722" y="5436"/>
                  </a:cubicBezTo>
                  <a:cubicBezTo>
                    <a:pt x="7072" y="5375"/>
                    <a:pt x="7426" y="5343"/>
                    <a:pt x="7782" y="5343"/>
                  </a:cubicBezTo>
                  <a:cubicBezTo>
                    <a:pt x="8017" y="5343"/>
                    <a:pt x="8253" y="5357"/>
                    <a:pt x="8489" y="5385"/>
                  </a:cubicBezTo>
                  <a:cubicBezTo>
                    <a:pt x="8010" y="4435"/>
                    <a:pt x="7581" y="3474"/>
                    <a:pt x="7172" y="2494"/>
                  </a:cubicBezTo>
                  <a:cubicBezTo>
                    <a:pt x="7059" y="2228"/>
                    <a:pt x="6947" y="1953"/>
                    <a:pt x="6722" y="1769"/>
                  </a:cubicBezTo>
                  <a:cubicBezTo>
                    <a:pt x="6607" y="1674"/>
                    <a:pt x="6451" y="1620"/>
                    <a:pt x="6302" y="1620"/>
                  </a:cubicBezTo>
                  <a:cubicBezTo>
                    <a:pt x="6161" y="1620"/>
                    <a:pt x="6025" y="1669"/>
                    <a:pt x="5935" y="1779"/>
                  </a:cubicBezTo>
                  <a:cubicBezTo>
                    <a:pt x="5833" y="1901"/>
                    <a:pt x="5813" y="2085"/>
                    <a:pt x="5803" y="2249"/>
                  </a:cubicBezTo>
                  <a:cubicBezTo>
                    <a:pt x="5792" y="2371"/>
                    <a:pt x="5792" y="2504"/>
                    <a:pt x="5803" y="2627"/>
                  </a:cubicBezTo>
                  <a:cubicBezTo>
                    <a:pt x="5803" y="2821"/>
                    <a:pt x="5823" y="3025"/>
                    <a:pt x="5854" y="3219"/>
                  </a:cubicBezTo>
                  <a:cubicBezTo>
                    <a:pt x="5497" y="3771"/>
                    <a:pt x="4824" y="4065"/>
                    <a:pt x="4157" y="4065"/>
                  </a:cubicBezTo>
                  <a:cubicBezTo>
                    <a:pt x="3985" y="4065"/>
                    <a:pt x="3813" y="4046"/>
                    <a:pt x="3647" y="4006"/>
                  </a:cubicBezTo>
                  <a:cubicBezTo>
                    <a:pt x="2830" y="3801"/>
                    <a:pt x="2166" y="3179"/>
                    <a:pt x="1767" y="2443"/>
                  </a:cubicBezTo>
                  <a:cubicBezTo>
                    <a:pt x="1358" y="1707"/>
                    <a:pt x="1185" y="870"/>
                    <a:pt x="1103" y="4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4"/>
            <p:cNvSpPr/>
            <p:nvPr/>
          </p:nvSpPr>
          <p:spPr>
            <a:xfrm>
              <a:off x="1917675" y="1659850"/>
              <a:ext cx="119550" cy="107000"/>
            </a:xfrm>
            <a:custGeom>
              <a:avLst/>
              <a:gdLst/>
              <a:ahLst/>
              <a:cxnLst/>
              <a:rect l="l" t="t" r="r" b="b"/>
              <a:pathLst>
                <a:path w="4782" h="4280" extrusionOk="0">
                  <a:moveTo>
                    <a:pt x="613" y="1"/>
                  </a:moveTo>
                  <a:cubicBezTo>
                    <a:pt x="420" y="1"/>
                    <a:pt x="225" y="92"/>
                    <a:pt x="52" y="185"/>
                  </a:cubicBezTo>
                  <a:cubicBezTo>
                    <a:pt x="31" y="194"/>
                    <a:pt x="21" y="205"/>
                    <a:pt x="0" y="215"/>
                  </a:cubicBezTo>
                  <a:lnTo>
                    <a:pt x="31" y="256"/>
                  </a:lnTo>
                  <a:cubicBezTo>
                    <a:pt x="113" y="1084"/>
                    <a:pt x="286" y="1921"/>
                    <a:pt x="695" y="2657"/>
                  </a:cubicBezTo>
                  <a:cubicBezTo>
                    <a:pt x="1094" y="3393"/>
                    <a:pt x="1758" y="4015"/>
                    <a:pt x="2575" y="4220"/>
                  </a:cubicBezTo>
                  <a:cubicBezTo>
                    <a:pt x="2741" y="4260"/>
                    <a:pt x="2913" y="4279"/>
                    <a:pt x="3085" y="4279"/>
                  </a:cubicBezTo>
                  <a:cubicBezTo>
                    <a:pt x="3752" y="4279"/>
                    <a:pt x="4425" y="3985"/>
                    <a:pt x="4782" y="3433"/>
                  </a:cubicBezTo>
                  <a:cubicBezTo>
                    <a:pt x="4751" y="3239"/>
                    <a:pt x="4731" y="3035"/>
                    <a:pt x="4731" y="2841"/>
                  </a:cubicBezTo>
                  <a:cubicBezTo>
                    <a:pt x="4417" y="3154"/>
                    <a:pt x="3973" y="3317"/>
                    <a:pt x="3532" y="3317"/>
                  </a:cubicBezTo>
                  <a:cubicBezTo>
                    <a:pt x="3212" y="3317"/>
                    <a:pt x="2893" y="3231"/>
                    <a:pt x="2626" y="3055"/>
                  </a:cubicBezTo>
                  <a:cubicBezTo>
                    <a:pt x="2054" y="2677"/>
                    <a:pt x="1778" y="1993"/>
                    <a:pt x="1615" y="1339"/>
                  </a:cubicBezTo>
                  <a:cubicBezTo>
                    <a:pt x="1543" y="1043"/>
                    <a:pt x="1482" y="746"/>
                    <a:pt x="1329" y="481"/>
                  </a:cubicBezTo>
                  <a:cubicBezTo>
                    <a:pt x="1176" y="226"/>
                    <a:pt x="91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4"/>
            <p:cNvSpPr/>
            <p:nvPr/>
          </p:nvSpPr>
          <p:spPr>
            <a:xfrm>
              <a:off x="1822650" y="1685775"/>
              <a:ext cx="106550" cy="136800"/>
            </a:xfrm>
            <a:custGeom>
              <a:avLst/>
              <a:gdLst/>
              <a:ahLst/>
              <a:cxnLst/>
              <a:rect l="l" t="t" r="r" b="b"/>
              <a:pathLst>
                <a:path w="4262" h="5472" extrusionOk="0">
                  <a:moveTo>
                    <a:pt x="2613" y="1"/>
                  </a:moveTo>
                  <a:cubicBezTo>
                    <a:pt x="2172" y="1"/>
                    <a:pt x="1786" y="324"/>
                    <a:pt x="1462" y="639"/>
                  </a:cubicBezTo>
                  <a:cubicBezTo>
                    <a:pt x="870" y="1221"/>
                    <a:pt x="277" y="1865"/>
                    <a:pt x="1" y="2651"/>
                  </a:cubicBezTo>
                  <a:lnTo>
                    <a:pt x="21" y="2651"/>
                  </a:lnTo>
                  <a:cubicBezTo>
                    <a:pt x="143" y="2602"/>
                    <a:pt x="264" y="2580"/>
                    <a:pt x="383" y="2580"/>
                  </a:cubicBezTo>
                  <a:cubicBezTo>
                    <a:pt x="876" y="2580"/>
                    <a:pt x="1343" y="2956"/>
                    <a:pt x="1738" y="3326"/>
                  </a:cubicBezTo>
                  <a:cubicBezTo>
                    <a:pt x="2525" y="4041"/>
                    <a:pt x="3301" y="4756"/>
                    <a:pt x="4078" y="5471"/>
                  </a:cubicBezTo>
                  <a:cubicBezTo>
                    <a:pt x="4262" y="4123"/>
                    <a:pt x="4190" y="2733"/>
                    <a:pt x="3853" y="1416"/>
                  </a:cubicBezTo>
                  <a:cubicBezTo>
                    <a:pt x="3771" y="1099"/>
                    <a:pt x="3679" y="792"/>
                    <a:pt x="3495" y="517"/>
                  </a:cubicBezTo>
                  <a:cubicBezTo>
                    <a:pt x="3311" y="261"/>
                    <a:pt x="3045" y="47"/>
                    <a:pt x="2729" y="6"/>
                  </a:cubicBezTo>
                  <a:lnTo>
                    <a:pt x="2709" y="6"/>
                  </a:lnTo>
                  <a:cubicBezTo>
                    <a:pt x="2677" y="2"/>
                    <a:pt x="2645" y="1"/>
                    <a:pt x="2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4"/>
            <p:cNvSpPr/>
            <p:nvPr/>
          </p:nvSpPr>
          <p:spPr>
            <a:xfrm>
              <a:off x="1829300" y="1800825"/>
              <a:ext cx="91225" cy="73550"/>
            </a:xfrm>
            <a:custGeom>
              <a:avLst/>
              <a:gdLst/>
              <a:ahLst/>
              <a:cxnLst/>
              <a:rect l="l" t="t" r="r" b="b"/>
              <a:pathLst>
                <a:path w="3649" h="2942" extrusionOk="0">
                  <a:moveTo>
                    <a:pt x="624" y="0"/>
                  </a:moveTo>
                  <a:cubicBezTo>
                    <a:pt x="486" y="0"/>
                    <a:pt x="348" y="42"/>
                    <a:pt x="246" y="144"/>
                  </a:cubicBezTo>
                  <a:cubicBezTo>
                    <a:pt x="1" y="379"/>
                    <a:pt x="195" y="767"/>
                    <a:pt x="491" y="1043"/>
                  </a:cubicBezTo>
                  <a:cubicBezTo>
                    <a:pt x="1115" y="1625"/>
                    <a:pt x="1778" y="2177"/>
                    <a:pt x="2484" y="2667"/>
                  </a:cubicBezTo>
                  <a:cubicBezTo>
                    <a:pt x="2674" y="2807"/>
                    <a:pt x="2912" y="2941"/>
                    <a:pt x="3134" y="2941"/>
                  </a:cubicBezTo>
                  <a:cubicBezTo>
                    <a:pt x="3221" y="2941"/>
                    <a:pt x="3305" y="2921"/>
                    <a:pt x="3383" y="2872"/>
                  </a:cubicBezTo>
                  <a:cubicBezTo>
                    <a:pt x="3607" y="2729"/>
                    <a:pt x="3648" y="2412"/>
                    <a:pt x="3546" y="2167"/>
                  </a:cubicBezTo>
                  <a:cubicBezTo>
                    <a:pt x="3444" y="1922"/>
                    <a:pt x="3240" y="1738"/>
                    <a:pt x="3035" y="1564"/>
                  </a:cubicBezTo>
                  <a:cubicBezTo>
                    <a:pt x="2473" y="1073"/>
                    <a:pt x="1891" y="594"/>
                    <a:pt x="1247" y="215"/>
                  </a:cubicBezTo>
                  <a:cubicBezTo>
                    <a:pt x="1084" y="124"/>
                    <a:pt x="931" y="42"/>
                    <a:pt x="747" y="11"/>
                  </a:cubicBezTo>
                  <a:cubicBezTo>
                    <a:pt x="707" y="4"/>
                    <a:pt x="665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4"/>
            <p:cNvSpPr/>
            <p:nvPr/>
          </p:nvSpPr>
          <p:spPr>
            <a:xfrm>
              <a:off x="1866075" y="1768900"/>
              <a:ext cx="372175" cy="240050"/>
            </a:xfrm>
            <a:custGeom>
              <a:avLst/>
              <a:gdLst/>
              <a:ahLst/>
              <a:cxnLst/>
              <a:rect l="l" t="t" r="r" b="b"/>
              <a:pathLst>
                <a:path w="14887" h="9602" extrusionOk="0">
                  <a:moveTo>
                    <a:pt x="1" y="1"/>
                  </a:moveTo>
                  <a:cubicBezTo>
                    <a:pt x="1094" y="1063"/>
                    <a:pt x="2198" y="2116"/>
                    <a:pt x="3311" y="3158"/>
                  </a:cubicBezTo>
                  <a:cubicBezTo>
                    <a:pt x="4414" y="4200"/>
                    <a:pt x="5538" y="5232"/>
                    <a:pt x="6662" y="6264"/>
                  </a:cubicBezTo>
                  <a:cubicBezTo>
                    <a:pt x="7796" y="7275"/>
                    <a:pt x="8991" y="8276"/>
                    <a:pt x="10401" y="8909"/>
                  </a:cubicBezTo>
                  <a:cubicBezTo>
                    <a:pt x="11106" y="9226"/>
                    <a:pt x="11842" y="9461"/>
                    <a:pt x="12608" y="9553"/>
                  </a:cubicBezTo>
                  <a:cubicBezTo>
                    <a:pt x="12865" y="9585"/>
                    <a:pt x="13127" y="9602"/>
                    <a:pt x="13389" y="9602"/>
                  </a:cubicBezTo>
                  <a:cubicBezTo>
                    <a:pt x="13895" y="9602"/>
                    <a:pt x="14402" y="9538"/>
                    <a:pt x="14886" y="9390"/>
                  </a:cubicBezTo>
                  <a:lnTo>
                    <a:pt x="14886" y="9390"/>
                  </a:lnTo>
                  <a:cubicBezTo>
                    <a:pt x="14474" y="9480"/>
                    <a:pt x="14052" y="9524"/>
                    <a:pt x="13632" y="9524"/>
                  </a:cubicBezTo>
                  <a:cubicBezTo>
                    <a:pt x="13294" y="9524"/>
                    <a:pt x="12957" y="9495"/>
                    <a:pt x="12628" y="9441"/>
                  </a:cubicBezTo>
                  <a:cubicBezTo>
                    <a:pt x="11872" y="9329"/>
                    <a:pt x="11157" y="9073"/>
                    <a:pt x="10483" y="8746"/>
                  </a:cubicBezTo>
                  <a:cubicBezTo>
                    <a:pt x="9114" y="8082"/>
                    <a:pt x="7939" y="7111"/>
                    <a:pt x="6815" y="6090"/>
                  </a:cubicBezTo>
                  <a:lnTo>
                    <a:pt x="3433" y="3025"/>
                  </a:lnTo>
                  <a:lnTo>
                    <a:pt x="1728" y="1503"/>
                  </a:lnTo>
                  <a:cubicBezTo>
                    <a:pt x="1156" y="1002"/>
                    <a:pt x="583" y="4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4"/>
            <p:cNvSpPr/>
            <p:nvPr/>
          </p:nvSpPr>
          <p:spPr>
            <a:xfrm>
              <a:off x="2033900" y="1702975"/>
              <a:ext cx="63350" cy="85125"/>
            </a:xfrm>
            <a:custGeom>
              <a:avLst/>
              <a:gdLst/>
              <a:ahLst/>
              <a:cxnLst/>
              <a:rect l="l" t="t" r="r" b="b"/>
              <a:pathLst>
                <a:path w="2534" h="3405" extrusionOk="0">
                  <a:moveTo>
                    <a:pt x="598" y="1"/>
                  </a:moveTo>
                  <a:cubicBezTo>
                    <a:pt x="586" y="1"/>
                    <a:pt x="574" y="1"/>
                    <a:pt x="562" y="2"/>
                  </a:cubicBezTo>
                  <a:cubicBezTo>
                    <a:pt x="388" y="2"/>
                    <a:pt x="194" y="94"/>
                    <a:pt x="102" y="258"/>
                  </a:cubicBezTo>
                  <a:cubicBezTo>
                    <a:pt x="10" y="411"/>
                    <a:pt x="0" y="574"/>
                    <a:pt x="0" y="728"/>
                  </a:cubicBezTo>
                  <a:cubicBezTo>
                    <a:pt x="0" y="881"/>
                    <a:pt x="10" y="1034"/>
                    <a:pt x="21" y="1177"/>
                  </a:cubicBezTo>
                  <a:cubicBezTo>
                    <a:pt x="92" y="1780"/>
                    <a:pt x="266" y="2342"/>
                    <a:pt x="388" y="2914"/>
                  </a:cubicBezTo>
                  <a:lnTo>
                    <a:pt x="225" y="2045"/>
                  </a:lnTo>
                  <a:cubicBezTo>
                    <a:pt x="205" y="1902"/>
                    <a:pt x="164" y="1759"/>
                    <a:pt x="153" y="1616"/>
                  </a:cubicBezTo>
                  <a:cubicBezTo>
                    <a:pt x="143" y="1463"/>
                    <a:pt x="143" y="1320"/>
                    <a:pt x="143" y="1177"/>
                  </a:cubicBezTo>
                  <a:cubicBezTo>
                    <a:pt x="143" y="1024"/>
                    <a:pt x="143" y="881"/>
                    <a:pt x="164" y="738"/>
                  </a:cubicBezTo>
                  <a:cubicBezTo>
                    <a:pt x="174" y="594"/>
                    <a:pt x="194" y="451"/>
                    <a:pt x="266" y="360"/>
                  </a:cubicBezTo>
                  <a:cubicBezTo>
                    <a:pt x="331" y="264"/>
                    <a:pt x="441" y="223"/>
                    <a:pt x="559" y="223"/>
                  </a:cubicBezTo>
                  <a:cubicBezTo>
                    <a:pt x="681" y="223"/>
                    <a:pt x="811" y="267"/>
                    <a:pt x="909" y="339"/>
                  </a:cubicBezTo>
                  <a:cubicBezTo>
                    <a:pt x="1113" y="492"/>
                    <a:pt x="1226" y="758"/>
                    <a:pt x="1338" y="1024"/>
                  </a:cubicBezTo>
                  <a:cubicBezTo>
                    <a:pt x="1461" y="1300"/>
                    <a:pt x="1583" y="1565"/>
                    <a:pt x="1706" y="1841"/>
                  </a:cubicBezTo>
                  <a:cubicBezTo>
                    <a:pt x="1962" y="2372"/>
                    <a:pt x="2227" y="2894"/>
                    <a:pt x="2534" y="3404"/>
                  </a:cubicBezTo>
                  <a:cubicBezTo>
                    <a:pt x="2330" y="2853"/>
                    <a:pt x="2105" y="2301"/>
                    <a:pt x="1890" y="1759"/>
                  </a:cubicBezTo>
                  <a:lnTo>
                    <a:pt x="1553" y="932"/>
                  </a:lnTo>
                  <a:cubicBezTo>
                    <a:pt x="1451" y="666"/>
                    <a:pt x="1318" y="360"/>
                    <a:pt x="1042" y="156"/>
                  </a:cubicBezTo>
                  <a:cubicBezTo>
                    <a:pt x="918" y="61"/>
                    <a:pt x="760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4"/>
            <p:cNvSpPr/>
            <p:nvPr/>
          </p:nvSpPr>
          <p:spPr>
            <a:xfrm>
              <a:off x="2034150" y="1796450"/>
              <a:ext cx="82250" cy="12600"/>
            </a:xfrm>
            <a:custGeom>
              <a:avLst/>
              <a:gdLst/>
              <a:ahLst/>
              <a:cxnLst/>
              <a:rect l="l" t="t" r="r" b="b"/>
              <a:pathLst>
                <a:path w="3290" h="504" extrusionOk="0">
                  <a:moveTo>
                    <a:pt x="2059" y="1"/>
                  </a:moveTo>
                  <a:cubicBezTo>
                    <a:pt x="1698" y="1"/>
                    <a:pt x="1334" y="33"/>
                    <a:pt x="971" y="94"/>
                  </a:cubicBezTo>
                  <a:cubicBezTo>
                    <a:pt x="665" y="156"/>
                    <a:pt x="358" y="237"/>
                    <a:pt x="72" y="329"/>
                  </a:cubicBezTo>
                  <a:cubicBezTo>
                    <a:pt x="31" y="349"/>
                    <a:pt x="0" y="401"/>
                    <a:pt x="20" y="452"/>
                  </a:cubicBezTo>
                  <a:cubicBezTo>
                    <a:pt x="31" y="483"/>
                    <a:pt x="72" y="503"/>
                    <a:pt x="102" y="503"/>
                  </a:cubicBezTo>
                  <a:lnTo>
                    <a:pt x="133" y="503"/>
                  </a:lnTo>
                  <a:cubicBezTo>
                    <a:pt x="409" y="411"/>
                    <a:pt x="705" y="329"/>
                    <a:pt x="1001" y="278"/>
                  </a:cubicBezTo>
                  <a:cubicBezTo>
                    <a:pt x="1342" y="212"/>
                    <a:pt x="1682" y="182"/>
                    <a:pt x="2022" y="182"/>
                  </a:cubicBezTo>
                  <a:cubicBezTo>
                    <a:pt x="2264" y="182"/>
                    <a:pt x="2506" y="197"/>
                    <a:pt x="2749" y="227"/>
                  </a:cubicBezTo>
                  <a:cubicBezTo>
                    <a:pt x="2881" y="237"/>
                    <a:pt x="3024" y="258"/>
                    <a:pt x="3178" y="288"/>
                  </a:cubicBezTo>
                  <a:cubicBezTo>
                    <a:pt x="3184" y="290"/>
                    <a:pt x="3191" y="290"/>
                    <a:pt x="3198" y="290"/>
                  </a:cubicBezTo>
                  <a:cubicBezTo>
                    <a:pt x="3241" y="290"/>
                    <a:pt x="3281" y="261"/>
                    <a:pt x="3290" y="217"/>
                  </a:cubicBezTo>
                  <a:cubicBezTo>
                    <a:pt x="3290" y="166"/>
                    <a:pt x="3259" y="125"/>
                    <a:pt x="3219" y="115"/>
                  </a:cubicBezTo>
                  <a:cubicBezTo>
                    <a:pt x="3055" y="84"/>
                    <a:pt x="2901" y="54"/>
                    <a:pt x="2769" y="43"/>
                  </a:cubicBezTo>
                  <a:cubicBezTo>
                    <a:pt x="2534" y="15"/>
                    <a:pt x="2297" y="1"/>
                    <a:pt x="2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4"/>
            <p:cNvSpPr/>
            <p:nvPr/>
          </p:nvSpPr>
          <p:spPr>
            <a:xfrm>
              <a:off x="2044625" y="1820825"/>
              <a:ext cx="88900" cy="12725"/>
            </a:xfrm>
            <a:custGeom>
              <a:avLst/>
              <a:gdLst/>
              <a:ahLst/>
              <a:cxnLst/>
              <a:rect l="l" t="t" r="r" b="b"/>
              <a:pathLst>
                <a:path w="3556" h="509" extrusionOk="0">
                  <a:moveTo>
                    <a:pt x="2405" y="1"/>
                  </a:moveTo>
                  <a:cubicBezTo>
                    <a:pt x="2042" y="1"/>
                    <a:pt x="1647" y="37"/>
                    <a:pt x="1195" y="110"/>
                  </a:cubicBezTo>
                  <a:cubicBezTo>
                    <a:pt x="807" y="171"/>
                    <a:pt x="419" y="253"/>
                    <a:pt x="82" y="325"/>
                  </a:cubicBezTo>
                  <a:cubicBezTo>
                    <a:pt x="31" y="335"/>
                    <a:pt x="0" y="386"/>
                    <a:pt x="10" y="437"/>
                  </a:cubicBezTo>
                  <a:cubicBezTo>
                    <a:pt x="21" y="478"/>
                    <a:pt x="62" y="509"/>
                    <a:pt x="102" y="509"/>
                  </a:cubicBezTo>
                  <a:lnTo>
                    <a:pt x="123" y="509"/>
                  </a:lnTo>
                  <a:cubicBezTo>
                    <a:pt x="460" y="427"/>
                    <a:pt x="838" y="345"/>
                    <a:pt x="1216" y="284"/>
                  </a:cubicBezTo>
                  <a:cubicBezTo>
                    <a:pt x="1662" y="211"/>
                    <a:pt x="2050" y="174"/>
                    <a:pt x="2407" y="174"/>
                  </a:cubicBezTo>
                  <a:cubicBezTo>
                    <a:pt x="2549" y="174"/>
                    <a:pt x="2686" y="180"/>
                    <a:pt x="2820" y="192"/>
                  </a:cubicBezTo>
                  <a:cubicBezTo>
                    <a:pt x="3034" y="212"/>
                    <a:pt x="3238" y="243"/>
                    <a:pt x="3443" y="284"/>
                  </a:cubicBezTo>
                  <a:cubicBezTo>
                    <a:pt x="3451" y="288"/>
                    <a:pt x="3461" y="290"/>
                    <a:pt x="3470" y="290"/>
                  </a:cubicBezTo>
                  <a:cubicBezTo>
                    <a:pt x="3504" y="290"/>
                    <a:pt x="3537" y="263"/>
                    <a:pt x="3545" y="223"/>
                  </a:cubicBezTo>
                  <a:cubicBezTo>
                    <a:pt x="3556" y="171"/>
                    <a:pt x="3525" y="130"/>
                    <a:pt x="3484" y="110"/>
                  </a:cubicBezTo>
                  <a:cubicBezTo>
                    <a:pt x="3279" y="69"/>
                    <a:pt x="3055" y="28"/>
                    <a:pt x="2830" y="18"/>
                  </a:cubicBezTo>
                  <a:cubicBezTo>
                    <a:pt x="2692" y="7"/>
                    <a:pt x="2551" y="1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4"/>
            <p:cNvSpPr/>
            <p:nvPr/>
          </p:nvSpPr>
          <p:spPr>
            <a:xfrm>
              <a:off x="2082425" y="1866175"/>
              <a:ext cx="78675" cy="14375"/>
            </a:xfrm>
            <a:custGeom>
              <a:avLst/>
              <a:gdLst/>
              <a:ahLst/>
              <a:cxnLst/>
              <a:rect l="l" t="t" r="r" b="b"/>
              <a:pathLst>
                <a:path w="3147" h="575" extrusionOk="0">
                  <a:moveTo>
                    <a:pt x="2201" y="1"/>
                  </a:moveTo>
                  <a:cubicBezTo>
                    <a:pt x="1759" y="1"/>
                    <a:pt x="1310" y="44"/>
                    <a:pt x="879" y="146"/>
                  </a:cubicBezTo>
                  <a:cubicBezTo>
                    <a:pt x="593" y="217"/>
                    <a:pt x="317" y="298"/>
                    <a:pt x="71" y="401"/>
                  </a:cubicBezTo>
                  <a:cubicBezTo>
                    <a:pt x="21" y="421"/>
                    <a:pt x="0" y="473"/>
                    <a:pt x="21" y="523"/>
                  </a:cubicBezTo>
                  <a:cubicBezTo>
                    <a:pt x="31" y="554"/>
                    <a:pt x="62" y="575"/>
                    <a:pt x="102" y="575"/>
                  </a:cubicBezTo>
                  <a:cubicBezTo>
                    <a:pt x="112" y="575"/>
                    <a:pt x="123" y="575"/>
                    <a:pt x="133" y="564"/>
                  </a:cubicBezTo>
                  <a:cubicBezTo>
                    <a:pt x="378" y="473"/>
                    <a:pt x="634" y="391"/>
                    <a:pt x="920" y="319"/>
                  </a:cubicBezTo>
                  <a:cubicBezTo>
                    <a:pt x="1351" y="225"/>
                    <a:pt x="1791" y="175"/>
                    <a:pt x="2224" y="175"/>
                  </a:cubicBezTo>
                  <a:cubicBezTo>
                    <a:pt x="2263" y="175"/>
                    <a:pt x="2301" y="175"/>
                    <a:pt x="2339" y="176"/>
                  </a:cubicBezTo>
                  <a:cubicBezTo>
                    <a:pt x="2575" y="186"/>
                    <a:pt x="2800" y="207"/>
                    <a:pt x="3034" y="237"/>
                  </a:cubicBezTo>
                  <a:cubicBezTo>
                    <a:pt x="3041" y="239"/>
                    <a:pt x="3048" y="239"/>
                    <a:pt x="3054" y="239"/>
                  </a:cubicBezTo>
                  <a:cubicBezTo>
                    <a:pt x="3096" y="239"/>
                    <a:pt x="3128" y="210"/>
                    <a:pt x="3136" y="166"/>
                  </a:cubicBezTo>
                  <a:cubicBezTo>
                    <a:pt x="3147" y="115"/>
                    <a:pt x="3106" y="74"/>
                    <a:pt x="3065" y="64"/>
                  </a:cubicBezTo>
                  <a:cubicBezTo>
                    <a:pt x="2820" y="23"/>
                    <a:pt x="2585" y="3"/>
                    <a:pt x="2350" y="3"/>
                  </a:cubicBezTo>
                  <a:cubicBezTo>
                    <a:pt x="2300" y="1"/>
                    <a:pt x="2251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4"/>
            <p:cNvSpPr/>
            <p:nvPr/>
          </p:nvSpPr>
          <p:spPr>
            <a:xfrm>
              <a:off x="2099000" y="1905125"/>
              <a:ext cx="88675" cy="18350"/>
            </a:xfrm>
            <a:custGeom>
              <a:avLst/>
              <a:gdLst/>
              <a:ahLst/>
              <a:cxnLst/>
              <a:rect l="l" t="t" r="r" b="b"/>
              <a:pathLst>
                <a:path w="3547" h="734" extrusionOk="0">
                  <a:moveTo>
                    <a:pt x="3160" y="1"/>
                  </a:moveTo>
                  <a:cubicBezTo>
                    <a:pt x="3012" y="1"/>
                    <a:pt x="2863" y="6"/>
                    <a:pt x="2719" y="18"/>
                  </a:cubicBezTo>
                  <a:cubicBezTo>
                    <a:pt x="2055" y="48"/>
                    <a:pt x="1390" y="150"/>
                    <a:pt x="757" y="334"/>
                  </a:cubicBezTo>
                  <a:cubicBezTo>
                    <a:pt x="512" y="406"/>
                    <a:pt x="287" y="477"/>
                    <a:pt x="73" y="559"/>
                  </a:cubicBezTo>
                  <a:cubicBezTo>
                    <a:pt x="21" y="579"/>
                    <a:pt x="1" y="631"/>
                    <a:pt x="21" y="672"/>
                  </a:cubicBezTo>
                  <a:cubicBezTo>
                    <a:pt x="32" y="713"/>
                    <a:pt x="62" y="733"/>
                    <a:pt x="103" y="733"/>
                  </a:cubicBezTo>
                  <a:lnTo>
                    <a:pt x="134" y="733"/>
                  </a:lnTo>
                  <a:cubicBezTo>
                    <a:pt x="348" y="651"/>
                    <a:pt x="573" y="579"/>
                    <a:pt x="808" y="508"/>
                  </a:cubicBezTo>
                  <a:cubicBezTo>
                    <a:pt x="1431" y="334"/>
                    <a:pt x="2075" y="222"/>
                    <a:pt x="2729" y="191"/>
                  </a:cubicBezTo>
                  <a:cubicBezTo>
                    <a:pt x="2852" y="186"/>
                    <a:pt x="2972" y="184"/>
                    <a:pt x="3092" y="184"/>
                  </a:cubicBezTo>
                  <a:cubicBezTo>
                    <a:pt x="3212" y="184"/>
                    <a:pt x="3331" y="186"/>
                    <a:pt x="3454" y="191"/>
                  </a:cubicBezTo>
                  <a:cubicBezTo>
                    <a:pt x="3506" y="191"/>
                    <a:pt x="3546" y="150"/>
                    <a:pt x="3546" y="100"/>
                  </a:cubicBezTo>
                  <a:cubicBezTo>
                    <a:pt x="3546" y="48"/>
                    <a:pt x="3515" y="7"/>
                    <a:pt x="3465" y="7"/>
                  </a:cubicBezTo>
                  <a:cubicBezTo>
                    <a:pt x="3364" y="3"/>
                    <a:pt x="3262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9_1">
    <p:spTree>
      <p:nvGrpSpPr>
        <p:cNvPr id="1" name="Shape 7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" name="Google Shape;7783;p25"/>
          <p:cNvSpPr/>
          <p:nvPr/>
        </p:nvSpPr>
        <p:spPr>
          <a:xfrm flipH="1">
            <a:off x="-63981" y="1949817"/>
            <a:ext cx="3615283" cy="3279401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4" name="Google Shape;7784;p25"/>
          <p:cNvSpPr/>
          <p:nvPr/>
        </p:nvSpPr>
        <p:spPr>
          <a:xfrm>
            <a:off x="-63975" y="-57150"/>
            <a:ext cx="1699735" cy="2112278"/>
          </a:xfrm>
          <a:custGeom>
            <a:avLst/>
            <a:gdLst/>
            <a:ahLst/>
            <a:cxnLst/>
            <a:rect l="l" t="t" r="r" b="b"/>
            <a:pathLst>
              <a:path w="12384" h="15390" extrusionOk="0">
                <a:moveTo>
                  <a:pt x="1" y="0"/>
                </a:moveTo>
                <a:lnTo>
                  <a:pt x="1" y="9307"/>
                </a:lnTo>
                <a:cubicBezTo>
                  <a:pt x="471" y="9440"/>
                  <a:pt x="869" y="9593"/>
                  <a:pt x="951" y="9634"/>
                </a:cubicBezTo>
                <a:cubicBezTo>
                  <a:pt x="3195" y="10921"/>
                  <a:pt x="5082" y="15390"/>
                  <a:pt x="7943" y="15390"/>
                </a:cubicBezTo>
                <a:cubicBezTo>
                  <a:pt x="8533" y="15390"/>
                  <a:pt x="9165" y="15200"/>
                  <a:pt x="9849" y="14753"/>
                </a:cubicBezTo>
                <a:cubicBezTo>
                  <a:pt x="12036" y="13322"/>
                  <a:pt x="12383" y="9787"/>
                  <a:pt x="11484" y="7540"/>
                </a:cubicBezTo>
                <a:cubicBezTo>
                  <a:pt x="10615" y="5394"/>
                  <a:pt x="8388" y="3351"/>
                  <a:pt x="8848" y="858"/>
                </a:cubicBezTo>
                <a:cubicBezTo>
                  <a:pt x="8910" y="562"/>
                  <a:pt x="8991" y="276"/>
                  <a:pt x="91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5" name="Google Shape;7785;p25"/>
          <p:cNvGrpSpPr/>
          <p:nvPr/>
        </p:nvGrpSpPr>
        <p:grpSpPr>
          <a:xfrm rot="-5400000" flipH="1">
            <a:off x="3547013" y="-65786"/>
            <a:ext cx="81758" cy="608663"/>
            <a:chOff x="-1154155" y="1061718"/>
            <a:chExt cx="36015" cy="268015"/>
          </a:xfrm>
        </p:grpSpPr>
        <p:sp>
          <p:nvSpPr>
            <p:cNvPr id="7786" name="Google Shape;7786;p25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5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5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9" name="Google Shape;7789;p25"/>
          <p:cNvSpPr/>
          <p:nvPr/>
        </p:nvSpPr>
        <p:spPr>
          <a:xfrm rot="10800000" flipH="1">
            <a:off x="535545" y="448048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0" name="Google Shape;7790;p25"/>
          <p:cNvSpPr/>
          <p:nvPr/>
        </p:nvSpPr>
        <p:spPr>
          <a:xfrm rot="10800000" flipH="1">
            <a:off x="1587202" y="4604006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1" name="Google Shape;7791;p25"/>
          <p:cNvSpPr/>
          <p:nvPr/>
        </p:nvSpPr>
        <p:spPr>
          <a:xfrm flipH="1">
            <a:off x="3892213" y="477265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2" name="Google Shape;7792;p25"/>
          <p:cNvSpPr/>
          <p:nvPr/>
        </p:nvSpPr>
        <p:spPr>
          <a:xfrm flipH="1">
            <a:off x="-994539" y="113955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3" name="Google Shape;7793;p25"/>
          <p:cNvGrpSpPr/>
          <p:nvPr/>
        </p:nvGrpSpPr>
        <p:grpSpPr>
          <a:xfrm flipH="1">
            <a:off x="1429142" y="-1031273"/>
            <a:ext cx="1517538" cy="1495345"/>
            <a:chOff x="-1517525" y="-541175"/>
            <a:chExt cx="1096725" cy="1080686"/>
          </a:xfrm>
        </p:grpSpPr>
        <p:sp>
          <p:nvSpPr>
            <p:cNvPr id="7794" name="Google Shape;7794;p2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2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2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2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2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2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2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2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2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2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2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2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2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2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2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2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2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2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0" name="Google Shape;8130;p25"/>
          <p:cNvGrpSpPr/>
          <p:nvPr/>
        </p:nvGrpSpPr>
        <p:grpSpPr>
          <a:xfrm rot="5844232">
            <a:off x="-185020" y="-254413"/>
            <a:ext cx="1461716" cy="1185582"/>
            <a:chOff x="2065850" y="1921413"/>
            <a:chExt cx="489375" cy="396925"/>
          </a:xfrm>
        </p:grpSpPr>
        <p:sp>
          <p:nvSpPr>
            <p:cNvPr id="8131" name="Google Shape;8131;p25"/>
            <p:cNvSpPr/>
            <p:nvPr/>
          </p:nvSpPr>
          <p:spPr>
            <a:xfrm>
              <a:off x="2065850" y="1921413"/>
              <a:ext cx="276100" cy="234000"/>
            </a:xfrm>
            <a:custGeom>
              <a:avLst/>
              <a:gdLst/>
              <a:ahLst/>
              <a:cxnLst/>
              <a:rect l="l" t="t" r="r" b="b"/>
              <a:pathLst>
                <a:path w="11044" h="9360" extrusionOk="0">
                  <a:moveTo>
                    <a:pt x="3529" y="836"/>
                  </a:moveTo>
                  <a:cubicBezTo>
                    <a:pt x="3689" y="836"/>
                    <a:pt x="3842" y="853"/>
                    <a:pt x="3974" y="874"/>
                  </a:cubicBezTo>
                  <a:cubicBezTo>
                    <a:pt x="5333" y="1089"/>
                    <a:pt x="6539" y="2182"/>
                    <a:pt x="6927" y="3510"/>
                  </a:cubicBezTo>
                  <a:cubicBezTo>
                    <a:pt x="6426" y="3244"/>
                    <a:pt x="5926" y="2979"/>
                    <a:pt x="5435" y="2733"/>
                  </a:cubicBezTo>
                  <a:cubicBezTo>
                    <a:pt x="5057" y="2540"/>
                    <a:pt x="4618" y="2325"/>
                    <a:pt x="4158" y="2192"/>
                  </a:cubicBezTo>
                  <a:cubicBezTo>
                    <a:pt x="3783" y="2079"/>
                    <a:pt x="3409" y="2022"/>
                    <a:pt x="3046" y="2022"/>
                  </a:cubicBezTo>
                  <a:cubicBezTo>
                    <a:pt x="2757" y="2022"/>
                    <a:pt x="2475" y="2058"/>
                    <a:pt x="2207" y="2131"/>
                  </a:cubicBezTo>
                  <a:cubicBezTo>
                    <a:pt x="2166" y="2141"/>
                    <a:pt x="2135" y="2152"/>
                    <a:pt x="2094" y="2161"/>
                  </a:cubicBezTo>
                  <a:cubicBezTo>
                    <a:pt x="2135" y="1702"/>
                    <a:pt x="2330" y="1303"/>
                    <a:pt x="2646" y="1078"/>
                  </a:cubicBezTo>
                  <a:cubicBezTo>
                    <a:pt x="2911" y="893"/>
                    <a:pt x="3233" y="836"/>
                    <a:pt x="3529" y="836"/>
                  </a:cubicBezTo>
                  <a:close/>
                  <a:moveTo>
                    <a:pt x="3711" y="232"/>
                  </a:moveTo>
                  <a:cubicBezTo>
                    <a:pt x="3980" y="232"/>
                    <a:pt x="4269" y="265"/>
                    <a:pt x="4577" y="333"/>
                  </a:cubicBezTo>
                  <a:cubicBezTo>
                    <a:pt x="5721" y="599"/>
                    <a:pt x="6753" y="1262"/>
                    <a:pt x="7417" y="2161"/>
                  </a:cubicBezTo>
                  <a:cubicBezTo>
                    <a:pt x="7867" y="2765"/>
                    <a:pt x="8153" y="3500"/>
                    <a:pt x="8224" y="4236"/>
                  </a:cubicBezTo>
                  <a:cubicBezTo>
                    <a:pt x="7877" y="4031"/>
                    <a:pt x="7540" y="3847"/>
                    <a:pt x="7202" y="3664"/>
                  </a:cubicBezTo>
                  <a:cubicBezTo>
                    <a:pt x="6855" y="2131"/>
                    <a:pt x="5547" y="895"/>
                    <a:pt x="4005" y="649"/>
                  </a:cubicBezTo>
                  <a:cubicBezTo>
                    <a:pt x="3865" y="626"/>
                    <a:pt x="3705" y="609"/>
                    <a:pt x="3536" y="609"/>
                  </a:cubicBezTo>
                  <a:cubicBezTo>
                    <a:pt x="3199" y="609"/>
                    <a:pt x="2827" y="677"/>
                    <a:pt x="2513" y="895"/>
                  </a:cubicBezTo>
                  <a:cubicBezTo>
                    <a:pt x="2115" y="1171"/>
                    <a:pt x="1880" y="1671"/>
                    <a:pt x="1869" y="2243"/>
                  </a:cubicBezTo>
                  <a:cubicBezTo>
                    <a:pt x="1563" y="2366"/>
                    <a:pt x="1287" y="2529"/>
                    <a:pt x="1042" y="2733"/>
                  </a:cubicBezTo>
                  <a:cubicBezTo>
                    <a:pt x="1236" y="1712"/>
                    <a:pt x="1880" y="629"/>
                    <a:pt x="2993" y="322"/>
                  </a:cubicBezTo>
                  <a:cubicBezTo>
                    <a:pt x="3213" y="262"/>
                    <a:pt x="3453" y="232"/>
                    <a:pt x="3711" y="232"/>
                  </a:cubicBezTo>
                  <a:close/>
                  <a:moveTo>
                    <a:pt x="3056" y="2253"/>
                  </a:moveTo>
                  <a:cubicBezTo>
                    <a:pt x="3395" y="2253"/>
                    <a:pt x="3742" y="2305"/>
                    <a:pt x="4087" y="2407"/>
                  </a:cubicBezTo>
                  <a:cubicBezTo>
                    <a:pt x="4536" y="2540"/>
                    <a:pt x="4965" y="2754"/>
                    <a:pt x="5333" y="2938"/>
                  </a:cubicBezTo>
                  <a:cubicBezTo>
                    <a:pt x="5885" y="3214"/>
                    <a:pt x="6446" y="3510"/>
                    <a:pt x="6998" y="3816"/>
                  </a:cubicBezTo>
                  <a:cubicBezTo>
                    <a:pt x="7009" y="3827"/>
                    <a:pt x="7009" y="3847"/>
                    <a:pt x="7009" y="3857"/>
                  </a:cubicBezTo>
                  <a:cubicBezTo>
                    <a:pt x="7080" y="4266"/>
                    <a:pt x="7070" y="4603"/>
                    <a:pt x="6978" y="4899"/>
                  </a:cubicBezTo>
                  <a:cubicBezTo>
                    <a:pt x="6855" y="5308"/>
                    <a:pt x="6548" y="5655"/>
                    <a:pt x="6273" y="5932"/>
                  </a:cubicBezTo>
                  <a:cubicBezTo>
                    <a:pt x="6089" y="6115"/>
                    <a:pt x="5854" y="6340"/>
                    <a:pt x="5588" y="6504"/>
                  </a:cubicBezTo>
                  <a:cubicBezTo>
                    <a:pt x="5476" y="6575"/>
                    <a:pt x="5363" y="6636"/>
                    <a:pt x="5251" y="6688"/>
                  </a:cubicBezTo>
                  <a:cubicBezTo>
                    <a:pt x="4332" y="5932"/>
                    <a:pt x="3535" y="5083"/>
                    <a:pt x="2871" y="4174"/>
                  </a:cubicBezTo>
                  <a:cubicBezTo>
                    <a:pt x="2554" y="3725"/>
                    <a:pt x="2207" y="3194"/>
                    <a:pt x="2115" y="2590"/>
                  </a:cubicBezTo>
                  <a:cubicBezTo>
                    <a:pt x="2105" y="2529"/>
                    <a:pt x="2094" y="2468"/>
                    <a:pt x="2094" y="2407"/>
                  </a:cubicBezTo>
                  <a:cubicBezTo>
                    <a:pt x="2146" y="2386"/>
                    <a:pt x="2207" y="2366"/>
                    <a:pt x="2258" y="2356"/>
                  </a:cubicBezTo>
                  <a:cubicBezTo>
                    <a:pt x="2514" y="2287"/>
                    <a:pt x="2782" y="2253"/>
                    <a:pt x="3056" y="2253"/>
                  </a:cubicBezTo>
                  <a:close/>
                  <a:moveTo>
                    <a:pt x="1869" y="2488"/>
                  </a:moveTo>
                  <a:cubicBezTo>
                    <a:pt x="1880" y="2540"/>
                    <a:pt x="1880" y="2581"/>
                    <a:pt x="1890" y="2631"/>
                  </a:cubicBezTo>
                  <a:cubicBezTo>
                    <a:pt x="1992" y="3275"/>
                    <a:pt x="2350" y="3837"/>
                    <a:pt x="2687" y="4307"/>
                  </a:cubicBezTo>
                  <a:cubicBezTo>
                    <a:pt x="3341" y="5196"/>
                    <a:pt x="4117" y="6034"/>
                    <a:pt x="5006" y="6779"/>
                  </a:cubicBezTo>
                  <a:cubicBezTo>
                    <a:pt x="4738" y="6863"/>
                    <a:pt x="4455" y="6904"/>
                    <a:pt x="4169" y="6904"/>
                  </a:cubicBezTo>
                  <a:cubicBezTo>
                    <a:pt x="3476" y="6904"/>
                    <a:pt x="2770" y="6663"/>
                    <a:pt x="2227" y="6207"/>
                  </a:cubicBezTo>
                  <a:cubicBezTo>
                    <a:pt x="1369" y="5502"/>
                    <a:pt x="909" y="4307"/>
                    <a:pt x="1001" y="3091"/>
                  </a:cubicBezTo>
                  <a:cubicBezTo>
                    <a:pt x="1236" y="2836"/>
                    <a:pt x="1533" y="2631"/>
                    <a:pt x="1869" y="2488"/>
                  </a:cubicBezTo>
                  <a:close/>
                  <a:moveTo>
                    <a:pt x="7254" y="3950"/>
                  </a:moveTo>
                  <a:cubicBezTo>
                    <a:pt x="7581" y="4134"/>
                    <a:pt x="7908" y="4317"/>
                    <a:pt x="8244" y="4511"/>
                  </a:cubicBezTo>
                  <a:cubicBezTo>
                    <a:pt x="8265" y="4808"/>
                    <a:pt x="8235" y="5114"/>
                    <a:pt x="8183" y="5410"/>
                  </a:cubicBezTo>
                  <a:cubicBezTo>
                    <a:pt x="7999" y="6340"/>
                    <a:pt x="7427" y="7188"/>
                    <a:pt x="6661" y="7709"/>
                  </a:cubicBezTo>
                  <a:cubicBezTo>
                    <a:pt x="6242" y="7444"/>
                    <a:pt x="5833" y="7147"/>
                    <a:pt x="5445" y="6840"/>
                  </a:cubicBezTo>
                  <a:cubicBezTo>
                    <a:pt x="5537" y="6800"/>
                    <a:pt x="5619" y="6749"/>
                    <a:pt x="5711" y="6697"/>
                  </a:cubicBezTo>
                  <a:cubicBezTo>
                    <a:pt x="5997" y="6513"/>
                    <a:pt x="6242" y="6279"/>
                    <a:pt x="6436" y="6095"/>
                  </a:cubicBezTo>
                  <a:cubicBezTo>
                    <a:pt x="6732" y="5789"/>
                    <a:pt x="7059" y="5421"/>
                    <a:pt x="7202" y="4971"/>
                  </a:cubicBezTo>
                  <a:cubicBezTo>
                    <a:pt x="7295" y="4675"/>
                    <a:pt x="7315" y="4338"/>
                    <a:pt x="7254" y="3950"/>
                  </a:cubicBezTo>
                  <a:close/>
                  <a:moveTo>
                    <a:pt x="756" y="3398"/>
                  </a:moveTo>
                  <a:cubicBezTo>
                    <a:pt x="756" y="4572"/>
                    <a:pt x="1247" y="5686"/>
                    <a:pt x="2084" y="6391"/>
                  </a:cubicBezTo>
                  <a:cubicBezTo>
                    <a:pt x="2668" y="6872"/>
                    <a:pt x="3423" y="7127"/>
                    <a:pt x="4163" y="7127"/>
                  </a:cubicBezTo>
                  <a:cubicBezTo>
                    <a:pt x="4523" y="7127"/>
                    <a:pt x="4879" y="7066"/>
                    <a:pt x="5211" y="6943"/>
                  </a:cubicBezTo>
                  <a:cubicBezTo>
                    <a:pt x="5599" y="7260"/>
                    <a:pt x="6017" y="7566"/>
                    <a:pt x="6446" y="7842"/>
                  </a:cubicBezTo>
                  <a:cubicBezTo>
                    <a:pt x="6355" y="7903"/>
                    <a:pt x="6253" y="7954"/>
                    <a:pt x="6140" y="7995"/>
                  </a:cubicBezTo>
                  <a:cubicBezTo>
                    <a:pt x="5686" y="8197"/>
                    <a:pt x="5172" y="8299"/>
                    <a:pt x="4634" y="8299"/>
                  </a:cubicBezTo>
                  <a:cubicBezTo>
                    <a:pt x="4082" y="8299"/>
                    <a:pt x="3506" y="8192"/>
                    <a:pt x="2942" y="7975"/>
                  </a:cubicBezTo>
                  <a:cubicBezTo>
                    <a:pt x="1941" y="7587"/>
                    <a:pt x="1144" y="6933"/>
                    <a:pt x="715" y="6136"/>
                  </a:cubicBezTo>
                  <a:cubicBezTo>
                    <a:pt x="388" y="5523"/>
                    <a:pt x="296" y="4808"/>
                    <a:pt x="439" y="4174"/>
                  </a:cubicBezTo>
                  <a:cubicBezTo>
                    <a:pt x="500" y="3898"/>
                    <a:pt x="603" y="3632"/>
                    <a:pt x="756" y="3398"/>
                  </a:cubicBezTo>
                  <a:close/>
                  <a:moveTo>
                    <a:pt x="3692" y="1"/>
                  </a:moveTo>
                  <a:cubicBezTo>
                    <a:pt x="3421" y="1"/>
                    <a:pt x="3168" y="34"/>
                    <a:pt x="2932" y="98"/>
                  </a:cubicBezTo>
                  <a:cubicBezTo>
                    <a:pt x="1635" y="465"/>
                    <a:pt x="920" y="1784"/>
                    <a:pt x="786" y="2928"/>
                  </a:cubicBezTo>
                  <a:lnTo>
                    <a:pt x="786" y="2958"/>
                  </a:lnTo>
                  <a:cubicBezTo>
                    <a:pt x="777" y="2969"/>
                    <a:pt x="777" y="2979"/>
                    <a:pt x="777" y="2989"/>
                  </a:cubicBezTo>
                  <a:cubicBezTo>
                    <a:pt x="705" y="3081"/>
                    <a:pt x="643" y="3163"/>
                    <a:pt x="593" y="3244"/>
                  </a:cubicBezTo>
                  <a:cubicBezTo>
                    <a:pt x="30" y="4062"/>
                    <a:pt x="0" y="5267"/>
                    <a:pt x="521" y="6238"/>
                  </a:cubicBezTo>
                  <a:cubicBezTo>
                    <a:pt x="970" y="7096"/>
                    <a:pt x="1798" y="7780"/>
                    <a:pt x="2861" y="8189"/>
                  </a:cubicBezTo>
                  <a:cubicBezTo>
                    <a:pt x="3450" y="8416"/>
                    <a:pt x="4057" y="8529"/>
                    <a:pt x="4639" y="8529"/>
                  </a:cubicBezTo>
                  <a:cubicBezTo>
                    <a:pt x="5208" y="8529"/>
                    <a:pt x="5752" y="8421"/>
                    <a:pt x="6232" y="8209"/>
                  </a:cubicBezTo>
                  <a:cubicBezTo>
                    <a:pt x="6385" y="8148"/>
                    <a:pt x="6528" y="8066"/>
                    <a:pt x="6661" y="7985"/>
                  </a:cubicBezTo>
                  <a:cubicBezTo>
                    <a:pt x="7479" y="8506"/>
                    <a:pt x="8367" y="8965"/>
                    <a:pt x="9307" y="9354"/>
                  </a:cubicBezTo>
                  <a:cubicBezTo>
                    <a:pt x="9318" y="9358"/>
                    <a:pt x="9329" y="9360"/>
                    <a:pt x="9341" y="9360"/>
                  </a:cubicBezTo>
                  <a:cubicBezTo>
                    <a:pt x="9386" y="9360"/>
                    <a:pt x="9434" y="9331"/>
                    <a:pt x="9450" y="9283"/>
                  </a:cubicBezTo>
                  <a:cubicBezTo>
                    <a:pt x="9481" y="9231"/>
                    <a:pt x="9450" y="9160"/>
                    <a:pt x="9389" y="9140"/>
                  </a:cubicBezTo>
                  <a:cubicBezTo>
                    <a:pt x="8500" y="8772"/>
                    <a:pt x="7652" y="8332"/>
                    <a:pt x="6866" y="7842"/>
                  </a:cubicBezTo>
                  <a:cubicBezTo>
                    <a:pt x="7642" y="7290"/>
                    <a:pt x="8203" y="6402"/>
                    <a:pt x="8408" y="5451"/>
                  </a:cubicBezTo>
                  <a:cubicBezTo>
                    <a:pt x="8459" y="5185"/>
                    <a:pt x="8480" y="4920"/>
                    <a:pt x="8480" y="4654"/>
                  </a:cubicBezTo>
                  <a:cubicBezTo>
                    <a:pt x="9256" y="5104"/>
                    <a:pt x="10053" y="5594"/>
                    <a:pt x="10860" y="6125"/>
                  </a:cubicBezTo>
                  <a:cubicBezTo>
                    <a:pt x="10879" y="6140"/>
                    <a:pt x="10900" y="6147"/>
                    <a:pt x="10922" y="6147"/>
                  </a:cubicBezTo>
                  <a:cubicBezTo>
                    <a:pt x="10959" y="6147"/>
                    <a:pt x="10997" y="6127"/>
                    <a:pt x="11023" y="6095"/>
                  </a:cubicBezTo>
                  <a:cubicBezTo>
                    <a:pt x="11023" y="6084"/>
                    <a:pt x="11034" y="6075"/>
                    <a:pt x="11034" y="6054"/>
                  </a:cubicBezTo>
                  <a:cubicBezTo>
                    <a:pt x="11044" y="6013"/>
                    <a:pt x="11034" y="5962"/>
                    <a:pt x="10993" y="5941"/>
                  </a:cubicBezTo>
                  <a:cubicBezTo>
                    <a:pt x="10135" y="5380"/>
                    <a:pt x="9286" y="4849"/>
                    <a:pt x="8469" y="4379"/>
                  </a:cubicBezTo>
                  <a:cubicBezTo>
                    <a:pt x="8418" y="3541"/>
                    <a:pt x="8112" y="2713"/>
                    <a:pt x="7601" y="2018"/>
                  </a:cubicBezTo>
                  <a:cubicBezTo>
                    <a:pt x="6906" y="1078"/>
                    <a:pt x="5823" y="384"/>
                    <a:pt x="4628" y="118"/>
                  </a:cubicBezTo>
                  <a:cubicBezTo>
                    <a:pt x="4295" y="39"/>
                    <a:pt x="3983" y="1"/>
                    <a:pt x="3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5"/>
            <p:cNvSpPr/>
            <p:nvPr/>
          </p:nvSpPr>
          <p:spPr>
            <a:xfrm>
              <a:off x="2336075" y="2061788"/>
              <a:ext cx="46500" cy="49300"/>
            </a:xfrm>
            <a:custGeom>
              <a:avLst/>
              <a:gdLst/>
              <a:ahLst/>
              <a:cxnLst/>
              <a:rect l="l" t="t" r="r" b="b"/>
              <a:pathLst>
                <a:path w="1860" h="1972" extrusionOk="0">
                  <a:moveTo>
                    <a:pt x="795" y="1"/>
                  </a:moveTo>
                  <a:cubicBezTo>
                    <a:pt x="700" y="1"/>
                    <a:pt x="607" y="19"/>
                    <a:pt x="521" y="61"/>
                  </a:cubicBezTo>
                  <a:cubicBezTo>
                    <a:pt x="337" y="133"/>
                    <a:pt x="204" y="296"/>
                    <a:pt x="123" y="480"/>
                  </a:cubicBezTo>
                  <a:cubicBezTo>
                    <a:pt x="41" y="633"/>
                    <a:pt x="0" y="817"/>
                    <a:pt x="10" y="991"/>
                  </a:cubicBezTo>
                  <a:cubicBezTo>
                    <a:pt x="20" y="1256"/>
                    <a:pt x="153" y="1502"/>
                    <a:pt x="357" y="1675"/>
                  </a:cubicBezTo>
                  <a:cubicBezTo>
                    <a:pt x="562" y="1849"/>
                    <a:pt x="817" y="1941"/>
                    <a:pt x="1083" y="1961"/>
                  </a:cubicBezTo>
                  <a:lnTo>
                    <a:pt x="1093" y="1972"/>
                  </a:lnTo>
                  <a:cubicBezTo>
                    <a:pt x="1349" y="1543"/>
                    <a:pt x="1604" y="1103"/>
                    <a:pt x="1859" y="674"/>
                  </a:cubicBezTo>
                  <a:cubicBezTo>
                    <a:pt x="1757" y="510"/>
                    <a:pt x="1614" y="367"/>
                    <a:pt x="1451" y="245"/>
                  </a:cubicBezTo>
                  <a:cubicBezTo>
                    <a:pt x="1263" y="108"/>
                    <a:pt x="1024" y="1"/>
                    <a:pt x="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5"/>
            <p:cNvSpPr/>
            <p:nvPr/>
          </p:nvSpPr>
          <p:spPr>
            <a:xfrm>
              <a:off x="2359800" y="2073438"/>
              <a:ext cx="156350" cy="137000"/>
            </a:xfrm>
            <a:custGeom>
              <a:avLst/>
              <a:gdLst/>
              <a:ahLst/>
              <a:cxnLst/>
              <a:rect l="l" t="t" r="r" b="b"/>
              <a:pathLst>
                <a:path w="6254" h="5480" extrusionOk="0">
                  <a:moveTo>
                    <a:pt x="1116" y="1"/>
                  </a:moveTo>
                  <a:cubicBezTo>
                    <a:pt x="1109" y="1"/>
                    <a:pt x="1102" y="2"/>
                    <a:pt x="1094" y="3"/>
                  </a:cubicBezTo>
                  <a:cubicBezTo>
                    <a:pt x="1033" y="3"/>
                    <a:pt x="1002" y="55"/>
                    <a:pt x="982" y="96"/>
                  </a:cubicBezTo>
                  <a:cubicBezTo>
                    <a:pt x="951" y="137"/>
                    <a:pt x="931" y="177"/>
                    <a:pt x="910" y="208"/>
                  </a:cubicBezTo>
                  <a:cubicBezTo>
                    <a:pt x="655" y="637"/>
                    <a:pt x="400" y="1077"/>
                    <a:pt x="144" y="1506"/>
                  </a:cubicBezTo>
                  <a:lnTo>
                    <a:pt x="82" y="1597"/>
                  </a:lnTo>
                  <a:cubicBezTo>
                    <a:pt x="42" y="1669"/>
                    <a:pt x="1" y="1740"/>
                    <a:pt x="11" y="1822"/>
                  </a:cubicBezTo>
                  <a:cubicBezTo>
                    <a:pt x="21" y="1904"/>
                    <a:pt x="93" y="1965"/>
                    <a:pt x="164" y="2016"/>
                  </a:cubicBezTo>
                  <a:cubicBezTo>
                    <a:pt x="543" y="2333"/>
                    <a:pt x="951" y="2609"/>
                    <a:pt x="1339" y="2905"/>
                  </a:cubicBezTo>
                  <a:cubicBezTo>
                    <a:pt x="2504" y="3783"/>
                    <a:pt x="3689" y="4642"/>
                    <a:pt x="4884" y="5479"/>
                  </a:cubicBezTo>
                  <a:cubicBezTo>
                    <a:pt x="5354" y="4846"/>
                    <a:pt x="5804" y="4203"/>
                    <a:pt x="6223" y="3538"/>
                  </a:cubicBezTo>
                  <a:lnTo>
                    <a:pt x="6253" y="3477"/>
                  </a:lnTo>
                  <a:cubicBezTo>
                    <a:pt x="4609" y="2282"/>
                    <a:pt x="2923" y="1138"/>
                    <a:pt x="1206" y="34"/>
                  </a:cubicBezTo>
                  <a:cubicBezTo>
                    <a:pt x="1181" y="18"/>
                    <a:pt x="1149" y="1"/>
                    <a:pt x="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5"/>
            <p:cNvSpPr/>
            <p:nvPr/>
          </p:nvSpPr>
          <p:spPr>
            <a:xfrm>
              <a:off x="2295200" y="2143513"/>
              <a:ext cx="46500" cy="49300"/>
            </a:xfrm>
            <a:custGeom>
              <a:avLst/>
              <a:gdLst/>
              <a:ahLst/>
              <a:cxnLst/>
              <a:rect l="l" t="t" r="r" b="b"/>
              <a:pathLst>
                <a:path w="1860" h="1972" extrusionOk="0">
                  <a:moveTo>
                    <a:pt x="799" y="1"/>
                  </a:moveTo>
                  <a:cubicBezTo>
                    <a:pt x="705" y="1"/>
                    <a:pt x="611" y="19"/>
                    <a:pt x="521" y="61"/>
                  </a:cubicBezTo>
                  <a:cubicBezTo>
                    <a:pt x="337" y="133"/>
                    <a:pt x="215" y="296"/>
                    <a:pt x="123" y="480"/>
                  </a:cubicBezTo>
                  <a:cubicBezTo>
                    <a:pt x="51" y="633"/>
                    <a:pt x="0" y="817"/>
                    <a:pt x="10" y="991"/>
                  </a:cubicBezTo>
                  <a:cubicBezTo>
                    <a:pt x="21" y="1257"/>
                    <a:pt x="164" y="1502"/>
                    <a:pt x="358" y="1675"/>
                  </a:cubicBezTo>
                  <a:cubicBezTo>
                    <a:pt x="562" y="1849"/>
                    <a:pt x="828" y="1941"/>
                    <a:pt x="1083" y="1961"/>
                  </a:cubicBezTo>
                  <a:lnTo>
                    <a:pt x="1093" y="1972"/>
                  </a:lnTo>
                  <a:cubicBezTo>
                    <a:pt x="1349" y="1543"/>
                    <a:pt x="1604" y="1103"/>
                    <a:pt x="1860" y="674"/>
                  </a:cubicBezTo>
                  <a:cubicBezTo>
                    <a:pt x="1758" y="511"/>
                    <a:pt x="1615" y="367"/>
                    <a:pt x="1451" y="245"/>
                  </a:cubicBezTo>
                  <a:cubicBezTo>
                    <a:pt x="1263" y="108"/>
                    <a:pt x="1029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5"/>
            <p:cNvSpPr/>
            <p:nvPr/>
          </p:nvSpPr>
          <p:spPr>
            <a:xfrm>
              <a:off x="2481900" y="2160338"/>
              <a:ext cx="44200" cy="57000"/>
            </a:xfrm>
            <a:custGeom>
              <a:avLst/>
              <a:gdLst/>
              <a:ahLst/>
              <a:cxnLst/>
              <a:rect l="l" t="t" r="r" b="b"/>
              <a:pathLst>
                <a:path w="1768" h="2280" extrusionOk="0">
                  <a:moveTo>
                    <a:pt x="1369" y="1"/>
                  </a:moveTo>
                  <a:lnTo>
                    <a:pt x="1339" y="62"/>
                  </a:lnTo>
                  <a:cubicBezTo>
                    <a:pt x="920" y="727"/>
                    <a:pt x="470" y="1370"/>
                    <a:pt x="0" y="2003"/>
                  </a:cubicBezTo>
                  <a:cubicBezTo>
                    <a:pt x="143" y="2096"/>
                    <a:pt x="276" y="2187"/>
                    <a:pt x="419" y="2280"/>
                  </a:cubicBezTo>
                  <a:cubicBezTo>
                    <a:pt x="899" y="1667"/>
                    <a:pt x="1349" y="1013"/>
                    <a:pt x="1748" y="328"/>
                  </a:cubicBezTo>
                  <a:lnTo>
                    <a:pt x="1768" y="298"/>
                  </a:lnTo>
                  <a:cubicBezTo>
                    <a:pt x="1635" y="195"/>
                    <a:pt x="1502" y="103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5"/>
            <p:cNvSpPr/>
            <p:nvPr/>
          </p:nvSpPr>
          <p:spPr>
            <a:xfrm>
              <a:off x="2492375" y="2167763"/>
              <a:ext cx="44975" cy="56475"/>
            </a:xfrm>
            <a:custGeom>
              <a:avLst/>
              <a:gdLst/>
              <a:ahLst/>
              <a:cxnLst/>
              <a:rect l="l" t="t" r="r" b="b"/>
              <a:pathLst>
                <a:path w="1799" h="2259" extrusionOk="0">
                  <a:moveTo>
                    <a:pt x="1349" y="1"/>
                  </a:moveTo>
                  <a:lnTo>
                    <a:pt x="1329" y="31"/>
                  </a:lnTo>
                  <a:cubicBezTo>
                    <a:pt x="930" y="716"/>
                    <a:pt x="480" y="1370"/>
                    <a:pt x="0" y="1983"/>
                  </a:cubicBezTo>
                  <a:lnTo>
                    <a:pt x="0" y="1992"/>
                  </a:lnTo>
                  <a:cubicBezTo>
                    <a:pt x="123" y="2074"/>
                    <a:pt x="255" y="2167"/>
                    <a:pt x="378" y="2258"/>
                  </a:cubicBezTo>
                  <a:lnTo>
                    <a:pt x="389" y="2238"/>
                  </a:lnTo>
                  <a:cubicBezTo>
                    <a:pt x="909" y="1656"/>
                    <a:pt x="1379" y="1032"/>
                    <a:pt x="1778" y="358"/>
                  </a:cubicBezTo>
                  <a:lnTo>
                    <a:pt x="1798" y="328"/>
                  </a:lnTo>
                  <a:cubicBezTo>
                    <a:pt x="1655" y="215"/>
                    <a:pt x="1502" y="113"/>
                    <a:pt x="1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5"/>
            <p:cNvSpPr/>
            <p:nvPr/>
          </p:nvSpPr>
          <p:spPr>
            <a:xfrm>
              <a:off x="2501800" y="2175938"/>
              <a:ext cx="53425" cy="60675"/>
            </a:xfrm>
            <a:custGeom>
              <a:avLst/>
              <a:gdLst/>
              <a:ahLst/>
              <a:cxnLst/>
              <a:rect l="l" t="t" r="r" b="b"/>
              <a:pathLst>
                <a:path w="2137" h="2427" extrusionOk="0">
                  <a:moveTo>
                    <a:pt x="1421" y="1"/>
                  </a:moveTo>
                  <a:lnTo>
                    <a:pt x="1401" y="31"/>
                  </a:lnTo>
                  <a:cubicBezTo>
                    <a:pt x="1002" y="705"/>
                    <a:pt x="532" y="1329"/>
                    <a:pt x="12" y="1911"/>
                  </a:cubicBezTo>
                  <a:lnTo>
                    <a:pt x="1" y="1931"/>
                  </a:lnTo>
                  <a:cubicBezTo>
                    <a:pt x="205" y="2064"/>
                    <a:pt x="400" y="2197"/>
                    <a:pt x="594" y="2330"/>
                  </a:cubicBezTo>
                  <a:cubicBezTo>
                    <a:pt x="645" y="2371"/>
                    <a:pt x="706" y="2412"/>
                    <a:pt x="768" y="2421"/>
                  </a:cubicBezTo>
                  <a:cubicBezTo>
                    <a:pt x="784" y="2425"/>
                    <a:pt x="800" y="2427"/>
                    <a:pt x="817" y="2427"/>
                  </a:cubicBezTo>
                  <a:cubicBezTo>
                    <a:pt x="941" y="2427"/>
                    <a:pt x="1056" y="2328"/>
                    <a:pt x="1156" y="2238"/>
                  </a:cubicBezTo>
                  <a:cubicBezTo>
                    <a:pt x="1533" y="1849"/>
                    <a:pt x="1851" y="1400"/>
                    <a:pt x="2075" y="900"/>
                  </a:cubicBezTo>
                  <a:cubicBezTo>
                    <a:pt x="2106" y="848"/>
                    <a:pt x="2126" y="787"/>
                    <a:pt x="2137" y="726"/>
                  </a:cubicBezTo>
                  <a:cubicBezTo>
                    <a:pt x="2137" y="552"/>
                    <a:pt x="1994" y="419"/>
                    <a:pt x="1860" y="327"/>
                  </a:cubicBezTo>
                  <a:cubicBezTo>
                    <a:pt x="1717" y="215"/>
                    <a:pt x="1574" y="113"/>
                    <a:pt x="1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5"/>
            <p:cNvSpPr/>
            <p:nvPr/>
          </p:nvSpPr>
          <p:spPr>
            <a:xfrm>
              <a:off x="2318950" y="2155188"/>
              <a:ext cx="156600" cy="136975"/>
            </a:xfrm>
            <a:custGeom>
              <a:avLst/>
              <a:gdLst/>
              <a:ahLst/>
              <a:cxnLst/>
              <a:rect l="l" t="t" r="r" b="b"/>
              <a:pathLst>
                <a:path w="6264" h="5479" extrusionOk="0">
                  <a:moveTo>
                    <a:pt x="1115" y="0"/>
                  </a:moveTo>
                  <a:cubicBezTo>
                    <a:pt x="1108" y="0"/>
                    <a:pt x="1101" y="1"/>
                    <a:pt x="1094" y="3"/>
                  </a:cubicBezTo>
                  <a:cubicBezTo>
                    <a:pt x="1042" y="3"/>
                    <a:pt x="1001" y="54"/>
                    <a:pt x="981" y="95"/>
                  </a:cubicBezTo>
                  <a:cubicBezTo>
                    <a:pt x="960" y="136"/>
                    <a:pt x="940" y="177"/>
                    <a:pt x="910" y="207"/>
                  </a:cubicBezTo>
                  <a:cubicBezTo>
                    <a:pt x="654" y="636"/>
                    <a:pt x="399" y="1076"/>
                    <a:pt x="143" y="1505"/>
                  </a:cubicBezTo>
                  <a:lnTo>
                    <a:pt x="82" y="1596"/>
                  </a:lnTo>
                  <a:cubicBezTo>
                    <a:pt x="41" y="1668"/>
                    <a:pt x="0" y="1739"/>
                    <a:pt x="11" y="1821"/>
                  </a:cubicBezTo>
                  <a:cubicBezTo>
                    <a:pt x="31" y="1903"/>
                    <a:pt x="102" y="1964"/>
                    <a:pt x="164" y="2025"/>
                  </a:cubicBezTo>
                  <a:cubicBezTo>
                    <a:pt x="542" y="2332"/>
                    <a:pt x="951" y="2608"/>
                    <a:pt x="1339" y="2904"/>
                  </a:cubicBezTo>
                  <a:cubicBezTo>
                    <a:pt x="2513" y="3773"/>
                    <a:pt x="3698" y="4641"/>
                    <a:pt x="4894" y="5479"/>
                  </a:cubicBezTo>
                  <a:cubicBezTo>
                    <a:pt x="5353" y="4845"/>
                    <a:pt x="5803" y="4202"/>
                    <a:pt x="6222" y="3537"/>
                  </a:cubicBezTo>
                  <a:lnTo>
                    <a:pt x="6263" y="3487"/>
                  </a:lnTo>
                  <a:cubicBezTo>
                    <a:pt x="4608" y="2281"/>
                    <a:pt x="2922" y="1137"/>
                    <a:pt x="1206" y="34"/>
                  </a:cubicBezTo>
                  <a:cubicBezTo>
                    <a:pt x="1181" y="17"/>
                    <a:pt x="1149" y="0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5"/>
            <p:cNvSpPr/>
            <p:nvPr/>
          </p:nvSpPr>
          <p:spPr>
            <a:xfrm>
              <a:off x="2441300" y="2242338"/>
              <a:ext cx="44200" cy="56975"/>
            </a:xfrm>
            <a:custGeom>
              <a:avLst/>
              <a:gdLst/>
              <a:ahLst/>
              <a:cxnLst/>
              <a:rect l="l" t="t" r="r" b="b"/>
              <a:pathLst>
                <a:path w="1768" h="2279" extrusionOk="0">
                  <a:moveTo>
                    <a:pt x="1369" y="1"/>
                  </a:moveTo>
                  <a:lnTo>
                    <a:pt x="1328" y="51"/>
                  </a:lnTo>
                  <a:cubicBezTo>
                    <a:pt x="909" y="716"/>
                    <a:pt x="459" y="1359"/>
                    <a:pt x="0" y="1993"/>
                  </a:cubicBezTo>
                  <a:cubicBezTo>
                    <a:pt x="133" y="2085"/>
                    <a:pt x="276" y="2187"/>
                    <a:pt x="409" y="2279"/>
                  </a:cubicBezTo>
                  <a:cubicBezTo>
                    <a:pt x="899" y="1656"/>
                    <a:pt x="1338" y="1002"/>
                    <a:pt x="1737" y="317"/>
                  </a:cubicBezTo>
                  <a:lnTo>
                    <a:pt x="1767" y="287"/>
                  </a:lnTo>
                  <a:cubicBezTo>
                    <a:pt x="1635" y="185"/>
                    <a:pt x="1502" y="92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5"/>
            <p:cNvSpPr/>
            <p:nvPr/>
          </p:nvSpPr>
          <p:spPr>
            <a:xfrm>
              <a:off x="2460950" y="2257663"/>
              <a:ext cx="53650" cy="60675"/>
            </a:xfrm>
            <a:custGeom>
              <a:avLst/>
              <a:gdLst/>
              <a:ahLst/>
              <a:cxnLst/>
              <a:rect l="l" t="t" r="r" b="b"/>
              <a:pathLst>
                <a:path w="2146" h="2427" extrusionOk="0">
                  <a:moveTo>
                    <a:pt x="1431" y="1"/>
                  </a:moveTo>
                  <a:lnTo>
                    <a:pt x="1410" y="31"/>
                  </a:lnTo>
                  <a:cubicBezTo>
                    <a:pt x="1002" y="705"/>
                    <a:pt x="532" y="1339"/>
                    <a:pt x="11" y="1921"/>
                  </a:cubicBezTo>
                  <a:lnTo>
                    <a:pt x="0" y="1931"/>
                  </a:lnTo>
                  <a:cubicBezTo>
                    <a:pt x="205" y="2064"/>
                    <a:pt x="399" y="2197"/>
                    <a:pt x="593" y="2340"/>
                  </a:cubicBezTo>
                  <a:cubicBezTo>
                    <a:pt x="654" y="2371"/>
                    <a:pt x="706" y="2412"/>
                    <a:pt x="767" y="2422"/>
                  </a:cubicBezTo>
                  <a:cubicBezTo>
                    <a:pt x="785" y="2425"/>
                    <a:pt x="802" y="2427"/>
                    <a:pt x="819" y="2427"/>
                  </a:cubicBezTo>
                  <a:cubicBezTo>
                    <a:pt x="950" y="2427"/>
                    <a:pt x="1065" y="2328"/>
                    <a:pt x="1155" y="2238"/>
                  </a:cubicBezTo>
                  <a:cubicBezTo>
                    <a:pt x="1533" y="1850"/>
                    <a:pt x="1850" y="1400"/>
                    <a:pt x="2075" y="900"/>
                  </a:cubicBezTo>
                  <a:cubicBezTo>
                    <a:pt x="2105" y="848"/>
                    <a:pt x="2136" y="787"/>
                    <a:pt x="2136" y="726"/>
                  </a:cubicBezTo>
                  <a:cubicBezTo>
                    <a:pt x="2146" y="552"/>
                    <a:pt x="1993" y="419"/>
                    <a:pt x="1860" y="328"/>
                  </a:cubicBezTo>
                  <a:cubicBezTo>
                    <a:pt x="1717" y="215"/>
                    <a:pt x="1574" y="113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5"/>
            <p:cNvSpPr/>
            <p:nvPr/>
          </p:nvSpPr>
          <p:spPr>
            <a:xfrm>
              <a:off x="2451500" y="2249488"/>
              <a:ext cx="45225" cy="56475"/>
            </a:xfrm>
            <a:custGeom>
              <a:avLst/>
              <a:gdLst/>
              <a:ahLst/>
              <a:cxnLst/>
              <a:rect l="l" t="t" r="r" b="b"/>
              <a:pathLst>
                <a:path w="1809" h="2259" extrusionOk="0">
                  <a:moveTo>
                    <a:pt x="1359" y="1"/>
                  </a:moveTo>
                  <a:lnTo>
                    <a:pt x="1329" y="31"/>
                  </a:lnTo>
                  <a:cubicBezTo>
                    <a:pt x="930" y="716"/>
                    <a:pt x="491" y="1370"/>
                    <a:pt x="1" y="1993"/>
                  </a:cubicBezTo>
                  <a:cubicBezTo>
                    <a:pt x="123" y="2085"/>
                    <a:pt x="256" y="2167"/>
                    <a:pt x="378" y="2258"/>
                  </a:cubicBezTo>
                  <a:lnTo>
                    <a:pt x="389" y="2248"/>
                  </a:lnTo>
                  <a:cubicBezTo>
                    <a:pt x="910" y="1666"/>
                    <a:pt x="1380" y="1032"/>
                    <a:pt x="1788" y="358"/>
                  </a:cubicBezTo>
                  <a:lnTo>
                    <a:pt x="1809" y="328"/>
                  </a:lnTo>
                  <a:cubicBezTo>
                    <a:pt x="1656" y="215"/>
                    <a:pt x="1502" y="113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5015379" y="2825225"/>
            <a:ext cx="31638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964825" y="2825225"/>
            <a:ext cx="31638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964825" y="2194625"/>
            <a:ext cx="31638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5015384" y="2194625"/>
            <a:ext cx="31638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6647978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8634185" y="118068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216001" y="39995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430782" y="3648165"/>
            <a:ext cx="1517538" cy="1495345"/>
            <a:chOff x="-1517525" y="-541175"/>
            <a:chExt cx="1096725" cy="1080686"/>
          </a:xfrm>
        </p:grpSpPr>
        <p:sp>
          <p:nvSpPr>
            <p:cNvPr id="47" name="Google Shape;47;p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5"/>
          <p:cNvSpPr/>
          <p:nvPr/>
        </p:nvSpPr>
        <p:spPr>
          <a:xfrm>
            <a:off x="-828250" y="4603993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5"/>
          <p:cNvGrpSpPr/>
          <p:nvPr/>
        </p:nvGrpSpPr>
        <p:grpSpPr>
          <a:xfrm>
            <a:off x="-828243" y="-208173"/>
            <a:ext cx="1517538" cy="1495345"/>
            <a:chOff x="-1517525" y="-541175"/>
            <a:chExt cx="1096725" cy="1080686"/>
          </a:xfrm>
        </p:grpSpPr>
        <p:sp>
          <p:nvSpPr>
            <p:cNvPr id="385" name="Google Shape;385;p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5"/>
          <p:cNvSpPr/>
          <p:nvPr/>
        </p:nvSpPr>
        <p:spPr>
          <a:xfrm>
            <a:off x="0" y="0"/>
            <a:ext cx="9220167" cy="539499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9" name="Google Shape;1439;p8"/>
          <p:cNvSpPr/>
          <p:nvPr/>
        </p:nvSpPr>
        <p:spPr>
          <a:xfrm flipH="1">
            <a:off x="-66479" y="-227997"/>
            <a:ext cx="3396937" cy="967737"/>
          </a:xfrm>
          <a:custGeom>
            <a:avLst/>
            <a:gdLst/>
            <a:ahLst/>
            <a:cxnLst/>
            <a:rect l="l" t="t" r="r" b="b"/>
            <a:pathLst>
              <a:path w="19023" h="12557" extrusionOk="0">
                <a:moveTo>
                  <a:pt x="0" y="0"/>
                </a:moveTo>
                <a:cubicBezTo>
                  <a:pt x="82" y="1635"/>
                  <a:pt x="388" y="3270"/>
                  <a:pt x="1083" y="4751"/>
                </a:cubicBezTo>
                <a:cubicBezTo>
                  <a:pt x="1993" y="6661"/>
                  <a:pt x="3596" y="8307"/>
                  <a:pt x="5619" y="8929"/>
                </a:cubicBezTo>
                <a:cubicBezTo>
                  <a:pt x="6480" y="9193"/>
                  <a:pt x="7364" y="9265"/>
                  <a:pt x="8259" y="9265"/>
                </a:cubicBezTo>
                <a:cubicBezTo>
                  <a:pt x="9337" y="9265"/>
                  <a:pt x="10430" y="9160"/>
                  <a:pt x="11515" y="9160"/>
                </a:cubicBezTo>
                <a:cubicBezTo>
                  <a:pt x="11733" y="9160"/>
                  <a:pt x="11951" y="9165"/>
                  <a:pt x="12168" y="9175"/>
                </a:cubicBezTo>
                <a:cubicBezTo>
                  <a:pt x="14793" y="9287"/>
                  <a:pt x="17522" y="10482"/>
                  <a:pt x="19023" y="12557"/>
                </a:cubicBezTo>
                <a:lnTo>
                  <a:pt x="19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8"/>
          <p:cNvGrpSpPr/>
          <p:nvPr/>
        </p:nvGrpSpPr>
        <p:grpSpPr>
          <a:xfrm>
            <a:off x="-418311" y="4010369"/>
            <a:ext cx="1389521" cy="1145527"/>
            <a:chOff x="1794050" y="1659850"/>
            <a:chExt cx="464350" cy="382825"/>
          </a:xfrm>
        </p:grpSpPr>
        <p:sp>
          <p:nvSpPr>
            <p:cNvPr id="1441" name="Google Shape;1441;p8"/>
            <p:cNvSpPr/>
            <p:nvPr/>
          </p:nvSpPr>
          <p:spPr>
            <a:xfrm>
              <a:off x="1794050" y="1750250"/>
              <a:ext cx="464350" cy="292425"/>
            </a:xfrm>
            <a:custGeom>
              <a:avLst/>
              <a:gdLst/>
              <a:ahLst/>
              <a:cxnLst/>
              <a:rect l="l" t="t" r="r" b="b"/>
              <a:pathLst>
                <a:path w="18574" h="11697" extrusionOk="0">
                  <a:moveTo>
                    <a:pt x="2034" y="2023"/>
                  </a:moveTo>
                  <a:cubicBezTo>
                    <a:pt x="2075" y="2023"/>
                    <a:pt x="2117" y="2027"/>
                    <a:pt x="2157" y="2034"/>
                  </a:cubicBezTo>
                  <a:cubicBezTo>
                    <a:pt x="2341" y="2065"/>
                    <a:pt x="2494" y="2147"/>
                    <a:pt x="2657" y="2238"/>
                  </a:cubicBezTo>
                  <a:cubicBezTo>
                    <a:pt x="3301" y="2617"/>
                    <a:pt x="3883" y="3096"/>
                    <a:pt x="4445" y="3587"/>
                  </a:cubicBezTo>
                  <a:cubicBezTo>
                    <a:pt x="4650" y="3761"/>
                    <a:pt x="4854" y="3945"/>
                    <a:pt x="4956" y="4190"/>
                  </a:cubicBezTo>
                  <a:cubicBezTo>
                    <a:pt x="5058" y="4435"/>
                    <a:pt x="5017" y="4752"/>
                    <a:pt x="4793" y="4895"/>
                  </a:cubicBezTo>
                  <a:cubicBezTo>
                    <a:pt x="4715" y="4944"/>
                    <a:pt x="4631" y="4964"/>
                    <a:pt x="4544" y="4964"/>
                  </a:cubicBezTo>
                  <a:cubicBezTo>
                    <a:pt x="4322" y="4964"/>
                    <a:pt x="4084" y="4830"/>
                    <a:pt x="3894" y="4690"/>
                  </a:cubicBezTo>
                  <a:cubicBezTo>
                    <a:pt x="3188" y="4200"/>
                    <a:pt x="2525" y="3648"/>
                    <a:pt x="1901" y="3066"/>
                  </a:cubicBezTo>
                  <a:cubicBezTo>
                    <a:pt x="1605" y="2790"/>
                    <a:pt x="1411" y="2402"/>
                    <a:pt x="1656" y="2167"/>
                  </a:cubicBezTo>
                  <a:cubicBezTo>
                    <a:pt x="1758" y="2065"/>
                    <a:pt x="1896" y="2023"/>
                    <a:pt x="2034" y="2023"/>
                  </a:cubicBezTo>
                  <a:close/>
                  <a:moveTo>
                    <a:pt x="1527" y="1"/>
                  </a:moveTo>
                  <a:cubicBezTo>
                    <a:pt x="1408" y="1"/>
                    <a:pt x="1287" y="23"/>
                    <a:pt x="1165" y="72"/>
                  </a:cubicBezTo>
                  <a:lnTo>
                    <a:pt x="1145" y="72"/>
                  </a:lnTo>
                  <a:cubicBezTo>
                    <a:pt x="420" y="369"/>
                    <a:pt x="1" y="1217"/>
                    <a:pt x="42" y="1993"/>
                  </a:cubicBezTo>
                  <a:cubicBezTo>
                    <a:pt x="82" y="2790"/>
                    <a:pt x="532" y="3516"/>
                    <a:pt x="1104" y="4067"/>
                  </a:cubicBezTo>
                  <a:cubicBezTo>
                    <a:pt x="1676" y="4609"/>
                    <a:pt x="2371" y="5007"/>
                    <a:pt x="3066" y="5396"/>
                  </a:cubicBezTo>
                  <a:cubicBezTo>
                    <a:pt x="5783" y="6938"/>
                    <a:pt x="8511" y="8470"/>
                    <a:pt x="11229" y="10003"/>
                  </a:cubicBezTo>
                  <a:cubicBezTo>
                    <a:pt x="12702" y="10837"/>
                    <a:pt x="14293" y="11696"/>
                    <a:pt x="15956" y="11696"/>
                  </a:cubicBezTo>
                  <a:cubicBezTo>
                    <a:pt x="16127" y="11696"/>
                    <a:pt x="16298" y="11687"/>
                    <a:pt x="16469" y="11668"/>
                  </a:cubicBezTo>
                  <a:cubicBezTo>
                    <a:pt x="17144" y="11596"/>
                    <a:pt x="17838" y="11351"/>
                    <a:pt x="18288" y="10851"/>
                  </a:cubicBezTo>
                  <a:cubicBezTo>
                    <a:pt x="18442" y="10657"/>
                    <a:pt x="18574" y="10371"/>
                    <a:pt x="18410" y="10187"/>
                  </a:cubicBezTo>
                  <a:cubicBezTo>
                    <a:pt x="18380" y="10146"/>
                    <a:pt x="18339" y="10125"/>
                    <a:pt x="18299" y="10105"/>
                  </a:cubicBezTo>
                  <a:cubicBezTo>
                    <a:pt x="18240" y="10083"/>
                    <a:pt x="18177" y="10074"/>
                    <a:pt x="18111" y="10074"/>
                  </a:cubicBezTo>
                  <a:cubicBezTo>
                    <a:pt x="17994" y="10074"/>
                    <a:pt x="17872" y="10103"/>
                    <a:pt x="17767" y="10136"/>
                  </a:cubicBezTo>
                  <a:cubicBezTo>
                    <a:pt x="17314" y="10258"/>
                    <a:pt x="16851" y="10314"/>
                    <a:pt x="16387" y="10314"/>
                  </a:cubicBezTo>
                  <a:cubicBezTo>
                    <a:pt x="15178" y="10314"/>
                    <a:pt x="13962" y="9935"/>
                    <a:pt x="12884" y="9360"/>
                  </a:cubicBezTo>
                  <a:cubicBezTo>
                    <a:pt x="11402" y="8563"/>
                    <a:pt x="10146" y="7418"/>
                    <a:pt x="8900" y="6274"/>
                  </a:cubicBezTo>
                  <a:lnTo>
                    <a:pt x="5467" y="3117"/>
                  </a:lnTo>
                  <a:cubicBezTo>
                    <a:pt x="5385" y="3046"/>
                    <a:pt x="5303" y="2974"/>
                    <a:pt x="5222" y="2892"/>
                  </a:cubicBezTo>
                  <a:cubicBezTo>
                    <a:pt x="4445" y="2177"/>
                    <a:pt x="3669" y="1462"/>
                    <a:pt x="2882" y="747"/>
                  </a:cubicBezTo>
                  <a:cubicBezTo>
                    <a:pt x="2487" y="377"/>
                    <a:pt x="2020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1930700" y="1784725"/>
              <a:ext cx="320825" cy="223375"/>
            </a:xfrm>
            <a:custGeom>
              <a:avLst/>
              <a:gdLst/>
              <a:ahLst/>
              <a:cxnLst/>
              <a:rect l="l" t="t" r="r" b="b"/>
              <a:pathLst>
                <a:path w="12833" h="8935" extrusionOk="0">
                  <a:moveTo>
                    <a:pt x="3969" y="0"/>
                  </a:moveTo>
                  <a:cubicBezTo>
                    <a:pt x="3788" y="0"/>
                    <a:pt x="3616" y="67"/>
                    <a:pt x="3443" y="134"/>
                  </a:cubicBezTo>
                  <a:cubicBezTo>
                    <a:pt x="2269" y="594"/>
                    <a:pt x="1114" y="1125"/>
                    <a:pt x="11" y="1728"/>
                  </a:cubicBezTo>
                  <a:lnTo>
                    <a:pt x="1" y="1738"/>
                  </a:lnTo>
                  <a:lnTo>
                    <a:pt x="3434" y="4895"/>
                  </a:lnTo>
                  <a:cubicBezTo>
                    <a:pt x="4680" y="6039"/>
                    <a:pt x="5936" y="7184"/>
                    <a:pt x="7418" y="7981"/>
                  </a:cubicBezTo>
                  <a:cubicBezTo>
                    <a:pt x="8496" y="8556"/>
                    <a:pt x="9712" y="8935"/>
                    <a:pt x="10921" y="8935"/>
                  </a:cubicBezTo>
                  <a:cubicBezTo>
                    <a:pt x="11385" y="8935"/>
                    <a:pt x="11848" y="8879"/>
                    <a:pt x="12301" y="8757"/>
                  </a:cubicBezTo>
                  <a:cubicBezTo>
                    <a:pt x="12406" y="8724"/>
                    <a:pt x="12528" y="8695"/>
                    <a:pt x="12645" y="8695"/>
                  </a:cubicBezTo>
                  <a:cubicBezTo>
                    <a:pt x="12711" y="8695"/>
                    <a:pt x="12774" y="8704"/>
                    <a:pt x="12833" y="8726"/>
                  </a:cubicBezTo>
                  <a:lnTo>
                    <a:pt x="12833" y="8716"/>
                  </a:lnTo>
                  <a:cubicBezTo>
                    <a:pt x="12301" y="8246"/>
                    <a:pt x="11800" y="7745"/>
                    <a:pt x="11320" y="7225"/>
                  </a:cubicBezTo>
                  <a:lnTo>
                    <a:pt x="11310" y="7234"/>
                  </a:lnTo>
                  <a:cubicBezTo>
                    <a:pt x="11202" y="7243"/>
                    <a:pt x="11093" y="7248"/>
                    <a:pt x="10985" y="7248"/>
                  </a:cubicBezTo>
                  <a:cubicBezTo>
                    <a:pt x="10099" y="7248"/>
                    <a:pt x="9213" y="6953"/>
                    <a:pt x="8521" y="6407"/>
                  </a:cubicBezTo>
                  <a:cubicBezTo>
                    <a:pt x="8113" y="6090"/>
                    <a:pt x="7765" y="5681"/>
                    <a:pt x="7509" y="5232"/>
                  </a:cubicBezTo>
                  <a:cubicBezTo>
                    <a:pt x="7275" y="4823"/>
                    <a:pt x="7111" y="4364"/>
                    <a:pt x="7039" y="3894"/>
                  </a:cubicBezTo>
                  <a:cubicBezTo>
                    <a:pt x="7019" y="3761"/>
                    <a:pt x="6999" y="3628"/>
                    <a:pt x="6968" y="3495"/>
                  </a:cubicBezTo>
                  <a:cubicBezTo>
                    <a:pt x="6927" y="3342"/>
                    <a:pt x="6866" y="3199"/>
                    <a:pt x="6753" y="3097"/>
                  </a:cubicBezTo>
                  <a:cubicBezTo>
                    <a:pt x="6633" y="2982"/>
                    <a:pt x="6466" y="2932"/>
                    <a:pt x="6297" y="2932"/>
                  </a:cubicBezTo>
                  <a:cubicBezTo>
                    <a:pt x="6165" y="2932"/>
                    <a:pt x="6032" y="2962"/>
                    <a:pt x="5916" y="3015"/>
                  </a:cubicBezTo>
                  <a:cubicBezTo>
                    <a:pt x="5650" y="3148"/>
                    <a:pt x="5436" y="3363"/>
                    <a:pt x="5232" y="3577"/>
                  </a:cubicBezTo>
                  <a:cubicBezTo>
                    <a:pt x="5027" y="3792"/>
                    <a:pt x="4803" y="4006"/>
                    <a:pt x="4516" y="4119"/>
                  </a:cubicBezTo>
                  <a:cubicBezTo>
                    <a:pt x="4447" y="4144"/>
                    <a:pt x="4369" y="4158"/>
                    <a:pt x="4291" y="4158"/>
                  </a:cubicBezTo>
                  <a:cubicBezTo>
                    <a:pt x="4119" y="4158"/>
                    <a:pt x="3953" y="4090"/>
                    <a:pt x="3903" y="3935"/>
                  </a:cubicBezTo>
                  <a:cubicBezTo>
                    <a:pt x="3822" y="3690"/>
                    <a:pt x="4077" y="3475"/>
                    <a:pt x="4281" y="3332"/>
                  </a:cubicBezTo>
                  <a:cubicBezTo>
                    <a:pt x="4721" y="3036"/>
                    <a:pt x="5129" y="2688"/>
                    <a:pt x="5507" y="2310"/>
                  </a:cubicBezTo>
                  <a:cubicBezTo>
                    <a:pt x="5640" y="2187"/>
                    <a:pt x="5773" y="2035"/>
                    <a:pt x="5783" y="1851"/>
                  </a:cubicBezTo>
                  <a:cubicBezTo>
                    <a:pt x="5793" y="1779"/>
                    <a:pt x="5783" y="1717"/>
                    <a:pt x="5763" y="1646"/>
                  </a:cubicBezTo>
                  <a:cubicBezTo>
                    <a:pt x="5742" y="1585"/>
                    <a:pt x="5722" y="1534"/>
                    <a:pt x="5702" y="1472"/>
                  </a:cubicBezTo>
                  <a:cubicBezTo>
                    <a:pt x="5559" y="1166"/>
                    <a:pt x="5364" y="890"/>
                    <a:pt x="5129" y="655"/>
                  </a:cubicBezTo>
                  <a:cubicBezTo>
                    <a:pt x="4955" y="482"/>
                    <a:pt x="4771" y="328"/>
                    <a:pt x="4557" y="205"/>
                  </a:cubicBezTo>
                  <a:cubicBezTo>
                    <a:pt x="4394" y="94"/>
                    <a:pt x="4199" y="12"/>
                    <a:pt x="4006" y="1"/>
                  </a:cubicBezTo>
                  <a:cubicBezTo>
                    <a:pt x="3993" y="1"/>
                    <a:pt x="3981" y="0"/>
                    <a:pt x="3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118425" y="1907850"/>
              <a:ext cx="95300" cy="58075"/>
            </a:xfrm>
            <a:custGeom>
              <a:avLst/>
              <a:gdLst/>
              <a:ahLst/>
              <a:cxnLst/>
              <a:rect l="l" t="t" r="r" b="b"/>
              <a:pathLst>
                <a:path w="3812" h="2323" extrusionOk="0">
                  <a:moveTo>
                    <a:pt x="1952" y="0"/>
                  </a:moveTo>
                  <a:cubicBezTo>
                    <a:pt x="1288" y="31"/>
                    <a:pt x="634" y="134"/>
                    <a:pt x="0" y="307"/>
                  </a:cubicBezTo>
                  <a:cubicBezTo>
                    <a:pt x="256" y="756"/>
                    <a:pt x="604" y="1165"/>
                    <a:pt x="1012" y="1482"/>
                  </a:cubicBezTo>
                  <a:cubicBezTo>
                    <a:pt x="1704" y="2028"/>
                    <a:pt x="2590" y="2323"/>
                    <a:pt x="3476" y="2323"/>
                  </a:cubicBezTo>
                  <a:cubicBezTo>
                    <a:pt x="3584" y="2323"/>
                    <a:pt x="3693" y="2318"/>
                    <a:pt x="3801" y="2309"/>
                  </a:cubicBezTo>
                  <a:lnTo>
                    <a:pt x="3811" y="2300"/>
                  </a:lnTo>
                  <a:cubicBezTo>
                    <a:pt x="3137" y="1574"/>
                    <a:pt x="2524" y="808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2104900" y="1868225"/>
              <a:ext cx="62350" cy="47300"/>
            </a:xfrm>
            <a:custGeom>
              <a:avLst/>
              <a:gdLst/>
              <a:ahLst/>
              <a:cxnLst/>
              <a:rect l="l" t="t" r="r" b="b"/>
              <a:pathLst>
                <a:path w="2494" h="1892" extrusionOk="0">
                  <a:moveTo>
                    <a:pt x="1325" y="1"/>
                  </a:moveTo>
                  <a:cubicBezTo>
                    <a:pt x="877" y="1"/>
                    <a:pt x="430" y="53"/>
                    <a:pt x="0" y="155"/>
                  </a:cubicBezTo>
                  <a:cubicBezTo>
                    <a:pt x="31" y="288"/>
                    <a:pt x="51" y="421"/>
                    <a:pt x="71" y="554"/>
                  </a:cubicBezTo>
                  <a:cubicBezTo>
                    <a:pt x="143" y="1024"/>
                    <a:pt x="307" y="1483"/>
                    <a:pt x="541" y="1892"/>
                  </a:cubicBezTo>
                  <a:cubicBezTo>
                    <a:pt x="1175" y="1719"/>
                    <a:pt x="1829" y="1616"/>
                    <a:pt x="2493" y="1585"/>
                  </a:cubicBezTo>
                  <a:cubicBezTo>
                    <a:pt x="2125" y="1075"/>
                    <a:pt x="1778" y="543"/>
                    <a:pt x="1451" y="2"/>
                  </a:cubicBezTo>
                  <a:cubicBezTo>
                    <a:pt x="1409" y="1"/>
                    <a:pt x="13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026225" y="1822950"/>
              <a:ext cx="114975" cy="65725"/>
            </a:xfrm>
            <a:custGeom>
              <a:avLst/>
              <a:gdLst/>
              <a:ahLst/>
              <a:cxnLst/>
              <a:rect l="l" t="t" r="r" b="b"/>
              <a:pathLst>
                <a:path w="4599" h="2629" extrusionOk="0">
                  <a:moveTo>
                    <a:pt x="3174" y="1"/>
                  </a:moveTo>
                  <a:cubicBezTo>
                    <a:pt x="2766" y="1"/>
                    <a:pt x="2354" y="47"/>
                    <a:pt x="1942" y="117"/>
                  </a:cubicBezTo>
                  <a:cubicBezTo>
                    <a:pt x="1962" y="188"/>
                    <a:pt x="1972" y="250"/>
                    <a:pt x="1962" y="322"/>
                  </a:cubicBezTo>
                  <a:cubicBezTo>
                    <a:pt x="1952" y="506"/>
                    <a:pt x="1819" y="658"/>
                    <a:pt x="1686" y="781"/>
                  </a:cubicBezTo>
                  <a:cubicBezTo>
                    <a:pt x="1308" y="1159"/>
                    <a:pt x="900" y="1507"/>
                    <a:pt x="460" y="1803"/>
                  </a:cubicBezTo>
                  <a:cubicBezTo>
                    <a:pt x="256" y="1946"/>
                    <a:pt x="1" y="2161"/>
                    <a:pt x="82" y="2406"/>
                  </a:cubicBezTo>
                  <a:cubicBezTo>
                    <a:pt x="132" y="2561"/>
                    <a:pt x="298" y="2629"/>
                    <a:pt x="470" y="2629"/>
                  </a:cubicBezTo>
                  <a:cubicBezTo>
                    <a:pt x="548" y="2629"/>
                    <a:pt x="626" y="2615"/>
                    <a:pt x="695" y="2590"/>
                  </a:cubicBezTo>
                  <a:cubicBezTo>
                    <a:pt x="982" y="2477"/>
                    <a:pt x="1206" y="2263"/>
                    <a:pt x="1411" y="2048"/>
                  </a:cubicBezTo>
                  <a:cubicBezTo>
                    <a:pt x="1615" y="1834"/>
                    <a:pt x="1829" y="1619"/>
                    <a:pt x="2095" y="1486"/>
                  </a:cubicBezTo>
                  <a:cubicBezTo>
                    <a:pt x="2211" y="1433"/>
                    <a:pt x="2344" y="1403"/>
                    <a:pt x="2476" y="1403"/>
                  </a:cubicBezTo>
                  <a:cubicBezTo>
                    <a:pt x="2645" y="1403"/>
                    <a:pt x="2812" y="1453"/>
                    <a:pt x="2932" y="1568"/>
                  </a:cubicBezTo>
                  <a:cubicBezTo>
                    <a:pt x="3045" y="1670"/>
                    <a:pt x="3106" y="1813"/>
                    <a:pt x="3147" y="1966"/>
                  </a:cubicBezTo>
                  <a:cubicBezTo>
                    <a:pt x="3577" y="1864"/>
                    <a:pt x="4024" y="1812"/>
                    <a:pt x="4472" y="1812"/>
                  </a:cubicBezTo>
                  <a:cubicBezTo>
                    <a:pt x="4514" y="1812"/>
                    <a:pt x="4556" y="1812"/>
                    <a:pt x="4598" y="1813"/>
                  </a:cubicBezTo>
                  <a:cubicBezTo>
                    <a:pt x="4230" y="1231"/>
                    <a:pt x="3883" y="628"/>
                    <a:pt x="3556" y="15"/>
                  </a:cubicBezTo>
                  <a:cubicBezTo>
                    <a:pt x="3429" y="5"/>
                    <a:pt x="3302" y="1"/>
                    <a:pt x="3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058925" y="1798750"/>
              <a:ext cx="56200" cy="27150"/>
            </a:xfrm>
            <a:custGeom>
              <a:avLst/>
              <a:gdLst/>
              <a:ahLst/>
              <a:cxnLst/>
              <a:rect l="l" t="t" r="r" b="b"/>
              <a:pathLst>
                <a:path w="2248" h="1086" extrusionOk="0">
                  <a:moveTo>
                    <a:pt x="1060" y="1"/>
                  </a:moveTo>
                  <a:cubicBezTo>
                    <a:pt x="704" y="1"/>
                    <a:pt x="350" y="33"/>
                    <a:pt x="0" y="94"/>
                  </a:cubicBezTo>
                  <a:cubicBezTo>
                    <a:pt x="235" y="329"/>
                    <a:pt x="430" y="605"/>
                    <a:pt x="573" y="911"/>
                  </a:cubicBezTo>
                  <a:cubicBezTo>
                    <a:pt x="593" y="973"/>
                    <a:pt x="613" y="1024"/>
                    <a:pt x="634" y="1085"/>
                  </a:cubicBezTo>
                  <a:cubicBezTo>
                    <a:pt x="1046" y="1015"/>
                    <a:pt x="1458" y="969"/>
                    <a:pt x="1866" y="969"/>
                  </a:cubicBezTo>
                  <a:cubicBezTo>
                    <a:pt x="1994" y="969"/>
                    <a:pt x="2121" y="973"/>
                    <a:pt x="2248" y="983"/>
                  </a:cubicBezTo>
                  <a:cubicBezTo>
                    <a:pt x="2085" y="677"/>
                    <a:pt x="1921" y="360"/>
                    <a:pt x="1767" y="43"/>
                  </a:cubicBezTo>
                  <a:cubicBezTo>
                    <a:pt x="1531" y="15"/>
                    <a:pt x="129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1890875" y="1665200"/>
              <a:ext cx="212250" cy="162975"/>
            </a:xfrm>
            <a:custGeom>
              <a:avLst/>
              <a:gdLst/>
              <a:ahLst/>
              <a:cxnLst/>
              <a:rect l="l" t="t" r="r" b="b"/>
              <a:pathLst>
                <a:path w="8490" h="6519" extrusionOk="0">
                  <a:moveTo>
                    <a:pt x="1072" y="1"/>
                  </a:moveTo>
                  <a:cubicBezTo>
                    <a:pt x="695" y="216"/>
                    <a:pt x="337" y="481"/>
                    <a:pt x="10" y="788"/>
                  </a:cubicBezTo>
                  <a:lnTo>
                    <a:pt x="0" y="829"/>
                  </a:lnTo>
                  <a:cubicBezTo>
                    <a:pt x="316" y="870"/>
                    <a:pt x="582" y="1084"/>
                    <a:pt x="766" y="1340"/>
                  </a:cubicBezTo>
                  <a:cubicBezTo>
                    <a:pt x="950" y="1615"/>
                    <a:pt x="1042" y="1922"/>
                    <a:pt x="1124" y="2239"/>
                  </a:cubicBezTo>
                  <a:cubicBezTo>
                    <a:pt x="1461" y="3556"/>
                    <a:pt x="1533" y="4946"/>
                    <a:pt x="1349" y="6294"/>
                  </a:cubicBezTo>
                  <a:cubicBezTo>
                    <a:pt x="1430" y="6376"/>
                    <a:pt x="1512" y="6448"/>
                    <a:pt x="1594" y="6519"/>
                  </a:cubicBezTo>
                  <a:lnTo>
                    <a:pt x="1604" y="6509"/>
                  </a:lnTo>
                  <a:cubicBezTo>
                    <a:pt x="2707" y="5906"/>
                    <a:pt x="3862" y="5375"/>
                    <a:pt x="5036" y="4915"/>
                  </a:cubicBezTo>
                  <a:cubicBezTo>
                    <a:pt x="5209" y="4848"/>
                    <a:pt x="5381" y="4781"/>
                    <a:pt x="5562" y="4781"/>
                  </a:cubicBezTo>
                  <a:cubicBezTo>
                    <a:pt x="5574" y="4781"/>
                    <a:pt x="5586" y="4782"/>
                    <a:pt x="5599" y="4782"/>
                  </a:cubicBezTo>
                  <a:cubicBezTo>
                    <a:pt x="5792" y="4793"/>
                    <a:pt x="5987" y="4875"/>
                    <a:pt x="6150" y="4986"/>
                  </a:cubicBezTo>
                  <a:cubicBezTo>
                    <a:pt x="6364" y="5109"/>
                    <a:pt x="6548" y="5263"/>
                    <a:pt x="6722" y="5436"/>
                  </a:cubicBezTo>
                  <a:cubicBezTo>
                    <a:pt x="7072" y="5375"/>
                    <a:pt x="7426" y="5343"/>
                    <a:pt x="7782" y="5343"/>
                  </a:cubicBezTo>
                  <a:cubicBezTo>
                    <a:pt x="8017" y="5343"/>
                    <a:pt x="8253" y="5357"/>
                    <a:pt x="8489" y="5385"/>
                  </a:cubicBezTo>
                  <a:cubicBezTo>
                    <a:pt x="8010" y="4435"/>
                    <a:pt x="7581" y="3474"/>
                    <a:pt x="7172" y="2494"/>
                  </a:cubicBezTo>
                  <a:cubicBezTo>
                    <a:pt x="7059" y="2228"/>
                    <a:pt x="6947" y="1953"/>
                    <a:pt x="6722" y="1769"/>
                  </a:cubicBezTo>
                  <a:cubicBezTo>
                    <a:pt x="6607" y="1674"/>
                    <a:pt x="6451" y="1620"/>
                    <a:pt x="6302" y="1620"/>
                  </a:cubicBezTo>
                  <a:cubicBezTo>
                    <a:pt x="6161" y="1620"/>
                    <a:pt x="6025" y="1669"/>
                    <a:pt x="5935" y="1779"/>
                  </a:cubicBezTo>
                  <a:cubicBezTo>
                    <a:pt x="5833" y="1901"/>
                    <a:pt x="5813" y="2085"/>
                    <a:pt x="5803" y="2249"/>
                  </a:cubicBezTo>
                  <a:cubicBezTo>
                    <a:pt x="5792" y="2371"/>
                    <a:pt x="5792" y="2504"/>
                    <a:pt x="5803" y="2627"/>
                  </a:cubicBezTo>
                  <a:cubicBezTo>
                    <a:pt x="5803" y="2821"/>
                    <a:pt x="5823" y="3025"/>
                    <a:pt x="5854" y="3219"/>
                  </a:cubicBezTo>
                  <a:cubicBezTo>
                    <a:pt x="5497" y="3771"/>
                    <a:pt x="4824" y="4065"/>
                    <a:pt x="4157" y="4065"/>
                  </a:cubicBezTo>
                  <a:cubicBezTo>
                    <a:pt x="3985" y="4065"/>
                    <a:pt x="3813" y="4046"/>
                    <a:pt x="3647" y="4006"/>
                  </a:cubicBezTo>
                  <a:cubicBezTo>
                    <a:pt x="2830" y="3801"/>
                    <a:pt x="2166" y="3179"/>
                    <a:pt x="1767" y="2443"/>
                  </a:cubicBezTo>
                  <a:cubicBezTo>
                    <a:pt x="1358" y="1707"/>
                    <a:pt x="1185" y="870"/>
                    <a:pt x="1103" y="4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1917675" y="1659850"/>
              <a:ext cx="119550" cy="107000"/>
            </a:xfrm>
            <a:custGeom>
              <a:avLst/>
              <a:gdLst/>
              <a:ahLst/>
              <a:cxnLst/>
              <a:rect l="l" t="t" r="r" b="b"/>
              <a:pathLst>
                <a:path w="4782" h="4280" extrusionOk="0">
                  <a:moveTo>
                    <a:pt x="613" y="1"/>
                  </a:moveTo>
                  <a:cubicBezTo>
                    <a:pt x="420" y="1"/>
                    <a:pt x="225" y="92"/>
                    <a:pt x="52" y="185"/>
                  </a:cubicBezTo>
                  <a:cubicBezTo>
                    <a:pt x="31" y="194"/>
                    <a:pt x="21" y="205"/>
                    <a:pt x="0" y="215"/>
                  </a:cubicBezTo>
                  <a:lnTo>
                    <a:pt x="31" y="256"/>
                  </a:lnTo>
                  <a:cubicBezTo>
                    <a:pt x="113" y="1084"/>
                    <a:pt x="286" y="1921"/>
                    <a:pt x="695" y="2657"/>
                  </a:cubicBezTo>
                  <a:cubicBezTo>
                    <a:pt x="1094" y="3393"/>
                    <a:pt x="1758" y="4015"/>
                    <a:pt x="2575" y="4220"/>
                  </a:cubicBezTo>
                  <a:cubicBezTo>
                    <a:pt x="2741" y="4260"/>
                    <a:pt x="2913" y="4279"/>
                    <a:pt x="3085" y="4279"/>
                  </a:cubicBezTo>
                  <a:cubicBezTo>
                    <a:pt x="3752" y="4279"/>
                    <a:pt x="4425" y="3985"/>
                    <a:pt x="4782" y="3433"/>
                  </a:cubicBezTo>
                  <a:cubicBezTo>
                    <a:pt x="4751" y="3239"/>
                    <a:pt x="4731" y="3035"/>
                    <a:pt x="4731" y="2841"/>
                  </a:cubicBezTo>
                  <a:cubicBezTo>
                    <a:pt x="4417" y="3154"/>
                    <a:pt x="3973" y="3317"/>
                    <a:pt x="3532" y="3317"/>
                  </a:cubicBezTo>
                  <a:cubicBezTo>
                    <a:pt x="3212" y="3317"/>
                    <a:pt x="2893" y="3231"/>
                    <a:pt x="2626" y="3055"/>
                  </a:cubicBezTo>
                  <a:cubicBezTo>
                    <a:pt x="2054" y="2677"/>
                    <a:pt x="1778" y="1993"/>
                    <a:pt x="1615" y="1339"/>
                  </a:cubicBezTo>
                  <a:cubicBezTo>
                    <a:pt x="1543" y="1043"/>
                    <a:pt x="1482" y="746"/>
                    <a:pt x="1329" y="481"/>
                  </a:cubicBezTo>
                  <a:cubicBezTo>
                    <a:pt x="1176" y="226"/>
                    <a:pt x="91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1822650" y="1685775"/>
              <a:ext cx="106550" cy="136800"/>
            </a:xfrm>
            <a:custGeom>
              <a:avLst/>
              <a:gdLst/>
              <a:ahLst/>
              <a:cxnLst/>
              <a:rect l="l" t="t" r="r" b="b"/>
              <a:pathLst>
                <a:path w="4262" h="5472" extrusionOk="0">
                  <a:moveTo>
                    <a:pt x="2613" y="1"/>
                  </a:moveTo>
                  <a:cubicBezTo>
                    <a:pt x="2172" y="1"/>
                    <a:pt x="1786" y="324"/>
                    <a:pt x="1462" y="639"/>
                  </a:cubicBezTo>
                  <a:cubicBezTo>
                    <a:pt x="870" y="1221"/>
                    <a:pt x="277" y="1865"/>
                    <a:pt x="1" y="2651"/>
                  </a:cubicBezTo>
                  <a:lnTo>
                    <a:pt x="21" y="2651"/>
                  </a:lnTo>
                  <a:cubicBezTo>
                    <a:pt x="143" y="2602"/>
                    <a:pt x="264" y="2580"/>
                    <a:pt x="383" y="2580"/>
                  </a:cubicBezTo>
                  <a:cubicBezTo>
                    <a:pt x="876" y="2580"/>
                    <a:pt x="1343" y="2956"/>
                    <a:pt x="1738" y="3326"/>
                  </a:cubicBezTo>
                  <a:cubicBezTo>
                    <a:pt x="2525" y="4041"/>
                    <a:pt x="3301" y="4756"/>
                    <a:pt x="4078" y="5471"/>
                  </a:cubicBezTo>
                  <a:cubicBezTo>
                    <a:pt x="4262" y="4123"/>
                    <a:pt x="4190" y="2733"/>
                    <a:pt x="3853" y="1416"/>
                  </a:cubicBezTo>
                  <a:cubicBezTo>
                    <a:pt x="3771" y="1099"/>
                    <a:pt x="3679" y="792"/>
                    <a:pt x="3495" y="517"/>
                  </a:cubicBezTo>
                  <a:cubicBezTo>
                    <a:pt x="3311" y="261"/>
                    <a:pt x="3045" y="47"/>
                    <a:pt x="2729" y="6"/>
                  </a:cubicBezTo>
                  <a:lnTo>
                    <a:pt x="2709" y="6"/>
                  </a:lnTo>
                  <a:cubicBezTo>
                    <a:pt x="2677" y="2"/>
                    <a:pt x="2645" y="1"/>
                    <a:pt x="2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1829300" y="1800825"/>
              <a:ext cx="91225" cy="73550"/>
            </a:xfrm>
            <a:custGeom>
              <a:avLst/>
              <a:gdLst/>
              <a:ahLst/>
              <a:cxnLst/>
              <a:rect l="l" t="t" r="r" b="b"/>
              <a:pathLst>
                <a:path w="3649" h="2942" extrusionOk="0">
                  <a:moveTo>
                    <a:pt x="624" y="0"/>
                  </a:moveTo>
                  <a:cubicBezTo>
                    <a:pt x="486" y="0"/>
                    <a:pt x="348" y="42"/>
                    <a:pt x="246" y="144"/>
                  </a:cubicBezTo>
                  <a:cubicBezTo>
                    <a:pt x="1" y="379"/>
                    <a:pt x="195" y="767"/>
                    <a:pt x="491" y="1043"/>
                  </a:cubicBezTo>
                  <a:cubicBezTo>
                    <a:pt x="1115" y="1625"/>
                    <a:pt x="1778" y="2177"/>
                    <a:pt x="2484" y="2667"/>
                  </a:cubicBezTo>
                  <a:cubicBezTo>
                    <a:pt x="2674" y="2807"/>
                    <a:pt x="2912" y="2941"/>
                    <a:pt x="3134" y="2941"/>
                  </a:cubicBezTo>
                  <a:cubicBezTo>
                    <a:pt x="3221" y="2941"/>
                    <a:pt x="3305" y="2921"/>
                    <a:pt x="3383" y="2872"/>
                  </a:cubicBezTo>
                  <a:cubicBezTo>
                    <a:pt x="3607" y="2729"/>
                    <a:pt x="3648" y="2412"/>
                    <a:pt x="3546" y="2167"/>
                  </a:cubicBezTo>
                  <a:cubicBezTo>
                    <a:pt x="3444" y="1922"/>
                    <a:pt x="3240" y="1738"/>
                    <a:pt x="3035" y="1564"/>
                  </a:cubicBezTo>
                  <a:cubicBezTo>
                    <a:pt x="2473" y="1073"/>
                    <a:pt x="1891" y="594"/>
                    <a:pt x="1247" y="215"/>
                  </a:cubicBezTo>
                  <a:cubicBezTo>
                    <a:pt x="1084" y="124"/>
                    <a:pt x="931" y="42"/>
                    <a:pt x="747" y="11"/>
                  </a:cubicBezTo>
                  <a:cubicBezTo>
                    <a:pt x="707" y="4"/>
                    <a:pt x="665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1866075" y="1768900"/>
              <a:ext cx="372175" cy="240050"/>
            </a:xfrm>
            <a:custGeom>
              <a:avLst/>
              <a:gdLst/>
              <a:ahLst/>
              <a:cxnLst/>
              <a:rect l="l" t="t" r="r" b="b"/>
              <a:pathLst>
                <a:path w="14887" h="9602" extrusionOk="0">
                  <a:moveTo>
                    <a:pt x="1" y="1"/>
                  </a:moveTo>
                  <a:cubicBezTo>
                    <a:pt x="1094" y="1063"/>
                    <a:pt x="2198" y="2116"/>
                    <a:pt x="3311" y="3158"/>
                  </a:cubicBezTo>
                  <a:cubicBezTo>
                    <a:pt x="4414" y="4200"/>
                    <a:pt x="5538" y="5232"/>
                    <a:pt x="6662" y="6264"/>
                  </a:cubicBezTo>
                  <a:cubicBezTo>
                    <a:pt x="7796" y="7275"/>
                    <a:pt x="8991" y="8276"/>
                    <a:pt x="10401" y="8909"/>
                  </a:cubicBezTo>
                  <a:cubicBezTo>
                    <a:pt x="11106" y="9226"/>
                    <a:pt x="11842" y="9461"/>
                    <a:pt x="12608" y="9553"/>
                  </a:cubicBezTo>
                  <a:cubicBezTo>
                    <a:pt x="12865" y="9585"/>
                    <a:pt x="13127" y="9602"/>
                    <a:pt x="13389" y="9602"/>
                  </a:cubicBezTo>
                  <a:cubicBezTo>
                    <a:pt x="13895" y="9602"/>
                    <a:pt x="14402" y="9538"/>
                    <a:pt x="14886" y="9390"/>
                  </a:cubicBezTo>
                  <a:lnTo>
                    <a:pt x="14886" y="9390"/>
                  </a:lnTo>
                  <a:cubicBezTo>
                    <a:pt x="14474" y="9480"/>
                    <a:pt x="14052" y="9524"/>
                    <a:pt x="13632" y="9524"/>
                  </a:cubicBezTo>
                  <a:cubicBezTo>
                    <a:pt x="13294" y="9524"/>
                    <a:pt x="12957" y="9495"/>
                    <a:pt x="12628" y="9441"/>
                  </a:cubicBezTo>
                  <a:cubicBezTo>
                    <a:pt x="11872" y="9329"/>
                    <a:pt x="11157" y="9073"/>
                    <a:pt x="10483" y="8746"/>
                  </a:cubicBezTo>
                  <a:cubicBezTo>
                    <a:pt x="9114" y="8082"/>
                    <a:pt x="7939" y="7111"/>
                    <a:pt x="6815" y="6090"/>
                  </a:cubicBezTo>
                  <a:lnTo>
                    <a:pt x="3433" y="3025"/>
                  </a:lnTo>
                  <a:lnTo>
                    <a:pt x="1728" y="1503"/>
                  </a:lnTo>
                  <a:cubicBezTo>
                    <a:pt x="1156" y="1002"/>
                    <a:pt x="583" y="4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33900" y="1702975"/>
              <a:ext cx="63350" cy="85125"/>
            </a:xfrm>
            <a:custGeom>
              <a:avLst/>
              <a:gdLst/>
              <a:ahLst/>
              <a:cxnLst/>
              <a:rect l="l" t="t" r="r" b="b"/>
              <a:pathLst>
                <a:path w="2534" h="3405" extrusionOk="0">
                  <a:moveTo>
                    <a:pt x="598" y="1"/>
                  </a:moveTo>
                  <a:cubicBezTo>
                    <a:pt x="586" y="1"/>
                    <a:pt x="574" y="1"/>
                    <a:pt x="562" y="2"/>
                  </a:cubicBezTo>
                  <a:cubicBezTo>
                    <a:pt x="388" y="2"/>
                    <a:pt x="194" y="94"/>
                    <a:pt x="102" y="258"/>
                  </a:cubicBezTo>
                  <a:cubicBezTo>
                    <a:pt x="10" y="411"/>
                    <a:pt x="0" y="574"/>
                    <a:pt x="0" y="728"/>
                  </a:cubicBezTo>
                  <a:cubicBezTo>
                    <a:pt x="0" y="881"/>
                    <a:pt x="10" y="1034"/>
                    <a:pt x="21" y="1177"/>
                  </a:cubicBezTo>
                  <a:cubicBezTo>
                    <a:pt x="92" y="1780"/>
                    <a:pt x="266" y="2342"/>
                    <a:pt x="388" y="2914"/>
                  </a:cubicBezTo>
                  <a:lnTo>
                    <a:pt x="225" y="2045"/>
                  </a:lnTo>
                  <a:cubicBezTo>
                    <a:pt x="205" y="1902"/>
                    <a:pt x="164" y="1759"/>
                    <a:pt x="153" y="1616"/>
                  </a:cubicBezTo>
                  <a:cubicBezTo>
                    <a:pt x="143" y="1463"/>
                    <a:pt x="143" y="1320"/>
                    <a:pt x="143" y="1177"/>
                  </a:cubicBezTo>
                  <a:cubicBezTo>
                    <a:pt x="143" y="1024"/>
                    <a:pt x="143" y="881"/>
                    <a:pt x="164" y="738"/>
                  </a:cubicBezTo>
                  <a:cubicBezTo>
                    <a:pt x="174" y="594"/>
                    <a:pt x="194" y="451"/>
                    <a:pt x="266" y="360"/>
                  </a:cubicBezTo>
                  <a:cubicBezTo>
                    <a:pt x="331" y="264"/>
                    <a:pt x="441" y="223"/>
                    <a:pt x="559" y="223"/>
                  </a:cubicBezTo>
                  <a:cubicBezTo>
                    <a:pt x="681" y="223"/>
                    <a:pt x="811" y="267"/>
                    <a:pt x="909" y="339"/>
                  </a:cubicBezTo>
                  <a:cubicBezTo>
                    <a:pt x="1113" y="492"/>
                    <a:pt x="1226" y="758"/>
                    <a:pt x="1338" y="1024"/>
                  </a:cubicBezTo>
                  <a:cubicBezTo>
                    <a:pt x="1461" y="1300"/>
                    <a:pt x="1583" y="1565"/>
                    <a:pt x="1706" y="1841"/>
                  </a:cubicBezTo>
                  <a:cubicBezTo>
                    <a:pt x="1962" y="2372"/>
                    <a:pt x="2227" y="2894"/>
                    <a:pt x="2534" y="3404"/>
                  </a:cubicBezTo>
                  <a:cubicBezTo>
                    <a:pt x="2330" y="2853"/>
                    <a:pt x="2105" y="2301"/>
                    <a:pt x="1890" y="1759"/>
                  </a:cubicBezTo>
                  <a:lnTo>
                    <a:pt x="1553" y="932"/>
                  </a:lnTo>
                  <a:cubicBezTo>
                    <a:pt x="1451" y="666"/>
                    <a:pt x="1318" y="360"/>
                    <a:pt x="1042" y="156"/>
                  </a:cubicBezTo>
                  <a:cubicBezTo>
                    <a:pt x="918" y="61"/>
                    <a:pt x="760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2034150" y="1796450"/>
              <a:ext cx="82250" cy="12600"/>
            </a:xfrm>
            <a:custGeom>
              <a:avLst/>
              <a:gdLst/>
              <a:ahLst/>
              <a:cxnLst/>
              <a:rect l="l" t="t" r="r" b="b"/>
              <a:pathLst>
                <a:path w="3290" h="504" extrusionOk="0">
                  <a:moveTo>
                    <a:pt x="2059" y="1"/>
                  </a:moveTo>
                  <a:cubicBezTo>
                    <a:pt x="1698" y="1"/>
                    <a:pt x="1334" y="33"/>
                    <a:pt x="971" y="94"/>
                  </a:cubicBezTo>
                  <a:cubicBezTo>
                    <a:pt x="665" y="156"/>
                    <a:pt x="358" y="237"/>
                    <a:pt x="72" y="329"/>
                  </a:cubicBezTo>
                  <a:cubicBezTo>
                    <a:pt x="31" y="349"/>
                    <a:pt x="0" y="401"/>
                    <a:pt x="20" y="452"/>
                  </a:cubicBezTo>
                  <a:cubicBezTo>
                    <a:pt x="31" y="483"/>
                    <a:pt x="72" y="503"/>
                    <a:pt x="102" y="503"/>
                  </a:cubicBezTo>
                  <a:lnTo>
                    <a:pt x="133" y="503"/>
                  </a:lnTo>
                  <a:cubicBezTo>
                    <a:pt x="409" y="411"/>
                    <a:pt x="705" y="329"/>
                    <a:pt x="1001" y="278"/>
                  </a:cubicBezTo>
                  <a:cubicBezTo>
                    <a:pt x="1342" y="212"/>
                    <a:pt x="1682" y="182"/>
                    <a:pt x="2022" y="182"/>
                  </a:cubicBezTo>
                  <a:cubicBezTo>
                    <a:pt x="2264" y="182"/>
                    <a:pt x="2506" y="197"/>
                    <a:pt x="2749" y="227"/>
                  </a:cubicBezTo>
                  <a:cubicBezTo>
                    <a:pt x="2881" y="237"/>
                    <a:pt x="3024" y="258"/>
                    <a:pt x="3178" y="288"/>
                  </a:cubicBezTo>
                  <a:cubicBezTo>
                    <a:pt x="3184" y="290"/>
                    <a:pt x="3191" y="290"/>
                    <a:pt x="3198" y="290"/>
                  </a:cubicBezTo>
                  <a:cubicBezTo>
                    <a:pt x="3241" y="290"/>
                    <a:pt x="3281" y="261"/>
                    <a:pt x="3290" y="217"/>
                  </a:cubicBezTo>
                  <a:cubicBezTo>
                    <a:pt x="3290" y="166"/>
                    <a:pt x="3259" y="125"/>
                    <a:pt x="3219" y="115"/>
                  </a:cubicBezTo>
                  <a:cubicBezTo>
                    <a:pt x="3055" y="84"/>
                    <a:pt x="2901" y="54"/>
                    <a:pt x="2769" y="43"/>
                  </a:cubicBezTo>
                  <a:cubicBezTo>
                    <a:pt x="2534" y="15"/>
                    <a:pt x="2297" y="1"/>
                    <a:pt x="2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2044625" y="1820825"/>
              <a:ext cx="88900" cy="12725"/>
            </a:xfrm>
            <a:custGeom>
              <a:avLst/>
              <a:gdLst/>
              <a:ahLst/>
              <a:cxnLst/>
              <a:rect l="l" t="t" r="r" b="b"/>
              <a:pathLst>
                <a:path w="3556" h="509" extrusionOk="0">
                  <a:moveTo>
                    <a:pt x="2405" y="1"/>
                  </a:moveTo>
                  <a:cubicBezTo>
                    <a:pt x="2042" y="1"/>
                    <a:pt x="1647" y="37"/>
                    <a:pt x="1195" y="110"/>
                  </a:cubicBezTo>
                  <a:cubicBezTo>
                    <a:pt x="807" y="171"/>
                    <a:pt x="419" y="253"/>
                    <a:pt x="82" y="325"/>
                  </a:cubicBezTo>
                  <a:cubicBezTo>
                    <a:pt x="31" y="335"/>
                    <a:pt x="0" y="386"/>
                    <a:pt x="10" y="437"/>
                  </a:cubicBezTo>
                  <a:cubicBezTo>
                    <a:pt x="21" y="478"/>
                    <a:pt x="62" y="509"/>
                    <a:pt x="102" y="509"/>
                  </a:cubicBezTo>
                  <a:lnTo>
                    <a:pt x="123" y="509"/>
                  </a:lnTo>
                  <a:cubicBezTo>
                    <a:pt x="460" y="427"/>
                    <a:pt x="838" y="345"/>
                    <a:pt x="1216" y="284"/>
                  </a:cubicBezTo>
                  <a:cubicBezTo>
                    <a:pt x="1662" y="211"/>
                    <a:pt x="2050" y="174"/>
                    <a:pt x="2407" y="174"/>
                  </a:cubicBezTo>
                  <a:cubicBezTo>
                    <a:pt x="2549" y="174"/>
                    <a:pt x="2686" y="180"/>
                    <a:pt x="2820" y="192"/>
                  </a:cubicBezTo>
                  <a:cubicBezTo>
                    <a:pt x="3034" y="212"/>
                    <a:pt x="3238" y="243"/>
                    <a:pt x="3443" y="284"/>
                  </a:cubicBezTo>
                  <a:cubicBezTo>
                    <a:pt x="3451" y="288"/>
                    <a:pt x="3461" y="290"/>
                    <a:pt x="3470" y="290"/>
                  </a:cubicBezTo>
                  <a:cubicBezTo>
                    <a:pt x="3504" y="290"/>
                    <a:pt x="3537" y="263"/>
                    <a:pt x="3545" y="223"/>
                  </a:cubicBezTo>
                  <a:cubicBezTo>
                    <a:pt x="3556" y="171"/>
                    <a:pt x="3525" y="130"/>
                    <a:pt x="3484" y="110"/>
                  </a:cubicBezTo>
                  <a:cubicBezTo>
                    <a:pt x="3279" y="69"/>
                    <a:pt x="3055" y="28"/>
                    <a:pt x="2830" y="18"/>
                  </a:cubicBezTo>
                  <a:cubicBezTo>
                    <a:pt x="2692" y="7"/>
                    <a:pt x="2551" y="1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2082425" y="1866175"/>
              <a:ext cx="78675" cy="14375"/>
            </a:xfrm>
            <a:custGeom>
              <a:avLst/>
              <a:gdLst/>
              <a:ahLst/>
              <a:cxnLst/>
              <a:rect l="l" t="t" r="r" b="b"/>
              <a:pathLst>
                <a:path w="3147" h="575" extrusionOk="0">
                  <a:moveTo>
                    <a:pt x="2201" y="1"/>
                  </a:moveTo>
                  <a:cubicBezTo>
                    <a:pt x="1759" y="1"/>
                    <a:pt x="1310" y="44"/>
                    <a:pt x="879" y="146"/>
                  </a:cubicBezTo>
                  <a:cubicBezTo>
                    <a:pt x="593" y="217"/>
                    <a:pt x="317" y="298"/>
                    <a:pt x="71" y="401"/>
                  </a:cubicBezTo>
                  <a:cubicBezTo>
                    <a:pt x="21" y="421"/>
                    <a:pt x="0" y="473"/>
                    <a:pt x="21" y="523"/>
                  </a:cubicBezTo>
                  <a:cubicBezTo>
                    <a:pt x="31" y="554"/>
                    <a:pt x="62" y="575"/>
                    <a:pt x="102" y="575"/>
                  </a:cubicBezTo>
                  <a:cubicBezTo>
                    <a:pt x="112" y="575"/>
                    <a:pt x="123" y="575"/>
                    <a:pt x="133" y="564"/>
                  </a:cubicBezTo>
                  <a:cubicBezTo>
                    <a:pt x="378" y="473"/>
                    <a:pt x="634" y="391"/>
                    <a:pt x="920" y="319"/>
                  </a:cubicBezTo>
                  <a:cubicBezTo>
                    <a:pt x="1351" y="225"/>
                    <a:pt x="1791" y="175"/>
                    <a:pt x="2224" y="175"/>
                  </a:cubicBezTo>
                  <a:cubicBezTo>
                    <a:pt x="2263" y="175"/>
                    <a:pt x="2301" y="175"/>
                    <a:pt x="2339" y="176"/>
                  </a:cubicBezTo>
                  <a:cubicBezTo>
                    <a:pt x="2575" y="186"/>
                    <a:pt x="2800" y="207"/>
                    <a:pt x="3034" y="237"/>
                  </a:cubicBezTo>
                  <a:cubicBezTo>
                    <a:pt x="3041" y="239"/>
                    <a:pt x="3048" y="239"/>
                    <a:pt x="3054" y="239"/>
                  </a:cubicBezTo>
                  <a:cubicBezTo>
                    <a:pt x="3096" y="239"/>
                    <a:pt x="3128" y="210"/>
                    <a:pt x="3136" y="166"/>
                  </a:cubicBezTo>
                  <a:cubicBezTo>
                    <a:pt x="3147" y="115"/>
                    <a:pt x="3106" y="74"/>
                    <a:pt x="3065" y="64"/>
                  </a:cubicBezTo>
                  <a:cubicBezTo>
                    <a:pt x="2820" y="23"/>
                    <a:pt x="2585" y="3"/>
                    <a:pt x="2350" y="3"/>
                  </a:cubicBezTo>
                  <a:cubicBezTo>
                    <a:pt x="2300" y="1"/>
                    <a:pt x="2251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2099000" y="1905125"/>
              <a:ext cx="88675" cy="18350"/>
            </a:xfrm>
            <a:custGeom>
              <a:avLst/>
              <a:gdLst/>
              <a:ahLst/>
              <a:cxnLst/>
              <a:rect l="l" t="t" r="r" b="b"/>
              <a:pathLst>
                <a:path w="3547" h="734" extrusionOk="0">
                  <a:moveTo>
                    <a:pt x="3160" y="1"/>
                  </a:moveTo>
                  <a:cubicBezTo>
                    <a:pt x="3012" y="1"/>
                    <a:pt x="2863" y="6"/>
                    <a:pt x="2719" y="18"/>
                  </a:cubicBezTo>
                  <a:cubicBezTo>
                    <a:pt x="2055" y="48"/>
                    <a:pt x="1390" y="150"/>
                    <a:pt x="757" y="334"/>
                  </a:cubicBezTo>
                  <a:cubicBezTo>
                    <a:pt x="512" y="406"/>
                    <a:pt x="287" y="477"/>
                    <a:pt x="73" y="559"/>
                  </a:cubicBezTo>
                  <a:cubicBezTo>
                    <a:pt x="21" y="579"/>
                    <a:pt x="1" y="631"/>
                    <a:pt x="21" y="672"/>
                  </a:cubicBezTo>
                  <a:cubicBezTo>
                    <a:pt x="32" y="713"/>
                    <a:pt x="62" y="733"/>
                    <a:pt x="103" y="733"/>
                  </a:cubicBezTo>
                  <a:lnTo>
                    <a:pt x="134" y="733"/>
                  </a:lnTo>
                  <a:cubicBezTo>
                    <a:pt x="348" y="651"/>
                    <a:pt x="573" y="579"/>
                    <a:pt x="808" y="508"/>
                  </a:cubicBezTo>
                  <a:cubicBezTo>
                    <a:pt x="1431" y="334"/>
                    <a:pt x="2075" y="222"/>
                    <a:pt x="2729" y="191"/>
                  </a:cubicBezTo>
                  <a:cubicBezTo>
                    <a:pt x="2852" y="186"/>
                    <a:pt x="2972" y="184"/>
                    <a:pt x="3092" y="184"/>
                  </a:cubicBezTo>
                  <a:cubicBezTo>
                    <a:pt x="3212" y="184"/>
                    <a:pt x="3331" y="186"/>
                    <a:pt x="3454" y="191"/>
                  </a:cubicBezTo>
                  <a:cubicBezTo>
                    <a:pt x="3506" y="191"/>
                    <a:pt x="3546" y="150"/>
                    <a:pt x="3546" y="100"/>
                  </a:cubicBezTo>
                  <a:cubicBezTo>
                    <a:pt x="3546" y="48"/>
                    <a:pt x="3515" y="7"/>
                    <a:pt x="3465" y="7"/>
                  </a:cubicBezTo>
                  <a:cubicBezTo>
                    <a:pt x="3364" y="3"/>
                    <a:pt x="3262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8"/>
          <p:cNvSpPr/>
          <p:nvPr/>
        </p:nvSpPr>
        <p:spPr>
          <a:xfrm flipH="1">
            <a:off x="-265921" y="883961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"/>
          <p:cNvSpPr/>
          <p:nvPr/>
        </p:nvSpPr>
        <p:spPr>
          <a:xfrm flipH="1">
            <a:off x="8430782" y="1974993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8"/>
          <p:cNvSpPr/>
          <p:nvPr/>
        </p:nvSpPr>
        <p:spPr>
          <a:xfrm flipH="1">
            <a:off x="8357532" y="2056075"/>
            <a:ext cx="1389502" cy="3087434"/>
          </a:xfrm>
          <a:custGeom>
            <a:avLst/>
            <a:gdLst/>
            <a:ahLst/>
            <a:cxnLst/>
            <a:rect l="l" t="t" r="r" b="b"/>
            <a:pathLst>
              <a:path w="12312" h="14458" extrusionOk="0">
                <a:moveTo>
                  <a:pt x="0" y="1"/>
                </a:moveTo>
                <a:lnTo>
                  <a:pt x="0" y="14457"/>
                </a:lnTo>
                <a:lnTo>
                  <a:pt x="12014" y="14457"/>
                </a:lnTo>
                <a:cubicBezTo>
                  <a:pt x="12311" y="11270"/>
                  <a:pt x="11269" y="7826"/>
                  <a:pt x="8602" y="6110"/>
                </a:cubicBezTo>
                <a:cubicBezTo>
                  <a:pt x="6968" y="5047"/>
                  <a:pt x="4945" y="4761"/>
                  <a:pt x="3259" y="3801"/>
                </a:cubicBezTo>
                <a:cubicBezTo>
                  <a:pt x="1778" y="2963"/>
                  <a:pt x="633" y="157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8"/>
          <p:cNvSpPr/>
          <p:nvPr/>
        </p:nvSpPr>
        <p:spPr>
          <a:xfrm flipH="1">
            <a:off x="1" y="-720082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8"/>
          <p:cNvSpPr/>
          <p:nvPr/>
        </p:nvSpPr>
        <p:spPr>
          <a:xfrm flipH="1">
            <a:off x="1556334" y="1323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8"/>
          <p:cNvGrpSpPr/>
          <p:nvPr/>
        </p:nvGrpSpPr>
        <p:grpSpPr>
          <a:xfrm flipH="1">
            <a:off x="8005113" y="4267540"/>
            <a:ext cx="1517538" cy="1495345"/>
            <a:chOff x="-1517525" y="-541175"/>
            <a:chExt cx="1096725" cy="1080686"/>
          </a:xfrm>
        </p:grpSpPr>
        <p:sp>
          <p:nvSpPr>
            <p:cNvPr id="1463" name="Google Shape;1463;p8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8"/>
          <p:cNvSpPr/>
          <p:nvPr/>
        </p:nvSpPr>
        <p:spPr>
          <a:xfrm flipH="1">
            <a:off x="7595184" y="475556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9"/>
          <p:cNvSpPr/>
          <p:nvPr/>
        </p:nvSpPr>
        <p:spPr>
          <a:xfrm flipH="1">
            <a:off x="-100097" y="0"/>
            <a:ext cx="9220167" cy="539499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3" name="Google Shape;180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4" name="Google Shape;1804;p9"/>
          <p:cNvSpPr/>
          <p:nvPr/>
        </p:nvSpPr>
        <p:spPr>
          <a:xfrm flipH="1">
            <a:off x="-33502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9"/>
          <p:cNvSpPr/>
          <p:nvPr/>
        </p:nvSpPr>
        <p:spPr>
          <a:xfrm flipH="1">
            <a:off x="2478341" y="-457614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9"/>
          <p:cNvSpPr/>
          <p:nvPr/>
        </p:nvSpPr>
        <p:spPr>
          <a:xfrm flipH="1">
            <a:off x="8676546" y="15230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9"/>
          <p:cNvGrpSpPr/>
          <p:nvPr/>
        </p:nvGrpSpPr>
        <p:grpSpPr>
          <a:xfrm flipH="1">
            <a:off x="-828250" y="3648165"/>
            <a:ext cx="1517538" cy="1495345"/>
            <a:chOff x="-1517525" y="-541175"/>
            <a:chExt cx="1096725" cy="1080686"/>
          </a:xfrm>
        </p:grpSpPr>
        <p:sp>
          <p:nvSpPr>
            <p:cNvPr id="1808" name="Google Shape;1808;p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9"/>
          <p:cNvSpPr/>
          <p:nvPr/>
        </p:nvSpPr>
        <p:spPr>
          <a:xfrm flipH="1">
            <a:off x="925768" y="-1579807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5" name="Google Shape;2145;p9"/>
          <p:cNvGrpSpPr/>
          <p:nvPr/>
        </p:nvGrpSpPr>
        <p:grpSpPr>
          <a:xfrm flipH="1">
            <a:off x="8430775" y="-208173"/>
            <a:ext cx="1517538" cy="1495345"/>
            <a:chOff x="-1517525" y="-541175"/>
            <a:chExt cx="1096725" cy="1080686"/>
          </a:xfrm>
        </p:grpSpPr>
        <p:sp>
          <p:nvSpPr>
            <p:cNvPr id="2146" name="Google Shape;2146;p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2" name="Google Shape;2482;p9"/>
          <p:cNvSpPr/>
          <p:nvPr/>
        </p:nvSpPr>
        <p:spPr>
          <a:xfrm flipH="1">
            <a:off x="1563896" y="47900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5" name="Google Shape;24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86" name="Google Shape;2486;p10"/>
          <p:cNvSpPr/>
          <p:nvPr/>
        </p:nvSpPr>
        <p:spPr>
          <a:xfrm>
            <a:off x="6647978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10"/>
          <p:cNvSpPr/>
          <p:nvPr/>
        </p:nvSpPr>
        <p:spPr>
          <a:xfrm>
            <a:off x="-499865" y="348573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10"/>
          <p:cNvSpPr/>
          <p:nvPr/>
        </p:nvSpPr>
        <p:spPr>
          <a:xfrm>
            <a:off x="1616176" y="476593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9" name="Google Shape;2489;p10"/>
          <p:cNvGrpSpPr/>
          <p:nvPr/>
        </p:nvGrpSpPr>
        <p:grpSpPr>
          <a:xfrm>
            <a:off x="8430782" y="3648165"/>
            <a:ext cx="1517538" cy="1495345"/>
            <a:chOff x="-1517525" y="-541175"/>
            <a:chExt cx="1096725" cy="1080686"/>
          </a:xfrm>
        </p:grpSpPr>
        <p:sp>
          <p:nvSpPr>
            <p:cNvPr id="2490" name="Google Shape;2490;p10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0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0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0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0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0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0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0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0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0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0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0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0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0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0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0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0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0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0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0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0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0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0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0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0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0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0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0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0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0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0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0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0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0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0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0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0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0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0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0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0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0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0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0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0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0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0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0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0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0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0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0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0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0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0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0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0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0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0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0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0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0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0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0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0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0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0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0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0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0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0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0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0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0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0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0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0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0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0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0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0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0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0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0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0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0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0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0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0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0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0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0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0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0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0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0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0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0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0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0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0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0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0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0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0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0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0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0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0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0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0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0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0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0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0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0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0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0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0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0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0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0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0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0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0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0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0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0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0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0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0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0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0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0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0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0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0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0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0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0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0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0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0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0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0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0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0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0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0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0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0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0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0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0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0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0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0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0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0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0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0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0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0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0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0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0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0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0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0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0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0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0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0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0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0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0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0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0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0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0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0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0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0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0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0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0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0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0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0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0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0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0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0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0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0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0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0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0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0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0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0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0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0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0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0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0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0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0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0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0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0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0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0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0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0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0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0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0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0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0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0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0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0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0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0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0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0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0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0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0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0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0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0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0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0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0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0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0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0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0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0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0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0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0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0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0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0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0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0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0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0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0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0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0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0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0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0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0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0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0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0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0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0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0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0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0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0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0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0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0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0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0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0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0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0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0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0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0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0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0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0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0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0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0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0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0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0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0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0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0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0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0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0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0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0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0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0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0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0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0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0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0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0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0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0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0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0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0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0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0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0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0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0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0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0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0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0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0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0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0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6" name="Google Shape;2826;p10"/>
          <p:cNvSpPr/>
          <p:nvPr/>
        </p:nvSpPr>
        <p:spPr>
          <a:xfrm>
            <a:off x="2114075" y="4765918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7" name="Google Shape;2827;p10"/>
          <p:cNvGrpSpPr/>
          <p:nvPr/>
        </p:nvGrpSpPr>
        <p:grpSpPr>
          <a:xfrm>
            <a:off x="-797543" y="4097127"/>
            <a:ext cx="1517538" cy="1495345"/>
            <a:chOff x="-1517525" y="-541175"/>
            <a:chExt cx="1096725" cy="1080686"/>
          </a:xfrm>
        </p:grpSpPr>
        <p:sp>
          <p:nvSpPr>
            <p:cNvPr id="2828" name="Google Shape;2828;p10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0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0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0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0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0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0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0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0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0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0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0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0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0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0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0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0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0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0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0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0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0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0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0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0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0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0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0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0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0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0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0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0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0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0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0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0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0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0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0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0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0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0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0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0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0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0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0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0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0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0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0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0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0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0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0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0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0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0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0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0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0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0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0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0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0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0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0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0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0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0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0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0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0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0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0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0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0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0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0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0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0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0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0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0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0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0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0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0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0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0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0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0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0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0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0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0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0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0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0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0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0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0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0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0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0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0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0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0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0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0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0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0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0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0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0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0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0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0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0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0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0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0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0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0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">
  <p:cSld name="CUSTOM_6">
    <p:spTree>
      <p:nvGrpSpPr>
        <p:cNvPr id="1" name="Shape 5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8" name="Google Shape;530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09" name="Google Shape;5309;p19"/>
          <p:cNvSpPr txBox="1">
            <a:spLocks noGrp="1"/>
          </p:cNvSpPr>
          <p:nvPr>
            <p:ph type="subTitle" idx="1"/>
          </p:nvPr>
        </p:nvSpPr>
        <p:spPr>
          <a:xfrm>
            <a:off x="713225" y="2611913"/>
            <a:ext cx="22722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10" name="Google Shape;5310;p19"/>
          <p:cNvSpPr txBox="1">
            <a:spLocks noGrp="1"/>
          </p:cNvSpPr>
          <p:nvPr>
            <p:ph type="subTitle" idx="2"/>
          </p:nvPr>
        </p:nvSpPr>
        <p:spPr>
          <a:xfrm>
            <a:off x="3435875" y="2611913"/>
            <a:ext cx="22722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11" name="Google Shape;5311;p19"/>
          <p:cNvSpPr txBox="1">
            <a:spLocks noGrp="1"/>
          </p:cNvSpPr>
          <p:nvPr>
            <p:ph type="subTitle" idx="3"/>
          </p:nvPr>
        </p:nvSpPr>
        <p:spPr>
          <a:xfrm>
            <a:off x="6158525" y="2611913"/>
            <a:ext cx="22722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12" name="Google Shape;5312;p19"/>
          <p:cNvSpPr txBox="1">
            <a:spLocks noGrp="1"/>
          </p:cNvSpPr>
          <p:nvPr>
            <p:ph type="subTitle" idx="4"/>
          </p:nvPr>
        </p:nvSpPr>
        <p:spPr>
          <a:xfrm>
            <a:off x="713225" y="2079238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13" name="Google Shape;5313;p19"/>
          <p:cNvSpPr txBox="1">
            <a:spLocks noGrp="1"/>
          </p:cNvSpPr>
          <p:nvPr>
            <p:ph type="subTitle" idx="5"/>
          </p:nvPr>
        </p:nvSpPr>
        <p:spPr>
          <a:xfrm>
            <a:off x="3435884" y="2079238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14" name="Google Shape;5314;p19"/>
          <p:cNvSpPr txBox="1">
            <a:spLocks noGrp="1"/>
          </p:cNvSpPr>
          <p:nvPr>
            <p:ph type="subTitle" idx="6"/>
          </p:nvPr>
        </p:nvSpPr>
        <p:spPr>
          <a:xfrm>
            <a:off x="6158525" y="2079238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15" name="Google Shape;5315;p19"/>
          <p:cNvSpPr/>
          <p:nvPr/>
        </p:nvSpPr>
        <p:spPr>
          <a:xfrm>
            <a:off x="6216852" y="-35700"/>
            <a:ext cx="2958500" cy="572691"/>
          </a:xfrm>
          <a:custGeom>
            <a:avLst/>
            <a:gdLst/>
            <a:ahLst/>
            <a:cxnLst/>
            <a:rect l="l" t="t" r="r" b="b"/>
            <a:pathLst>
              <a:path w="17829" h="8031" extrusionOk="0">
                <a:moveTo>
                  <a:pt x="1" y="1"/>
                </a:moveTo>
                <a:cubicBezTo>
                  <a:pt x="103" y="624"/>
                  <a:pt x="266" y="1196"/>
                  <a:pt x="420" y="1584"/>
                </a:cubicBezTo>
                <a:cubicBezTo>
                  <a:pt x="1074" y="3352"/>
                  <a:pt x="2381" y="4864"/>
                  <a:pt x="3975" y="5865"/>
                </a:cubicBezTo>
                <a:cubicBezTo>
                  <a:pt x="6672" y="7571"/>
                  <a:pt x="10074" y="7509"/>
                  <a:pt x="13159" y="7591"/>
                </a:cubicBezTo>
                <a:cubicBezTo>
                  <a:pt x="14712" y="7622"/>
                  <a:pt x="16378" y="7591"/>
                  <a:pt x="17828" y="8031"/>
                </a:cubicBezTo>
                <a:lnTo>
                  <a:pt x="178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6" name="Google Shape;5316;p19"/>
          <p:cNvGrpSpPr/>
          <p:nvPr/>
        </p:nvGrpSpPr>
        <p:grpSpPr>
          <a:xfrm>
            <a:off x="8718569" y="2155041"/>
            <a:ext cx="81758" cy="608663"/>
            <a:chOff x="-1154155" y="1061718"/>
            <a:chExt cx="36015" cy="268015"/>
          </a:xfrm>
        </p:grpSpPr>
        <p:sp>
          <p:nvSpPr>
            <p:cNvPr id="5317" name="Google Shape;5317;p19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9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9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0" name="Google Shape;5320;p19"/>
          <p:cNvSpPr/>
          <p:nvPr/>
        </p:nvSpPr>
        <p:spPr>
          <a:xfrm>
            <a:off x="8677501" y="12713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1" name="Google Shape;5321;p19"/>
          <p:cNvSpPr/>
          <p:nvPr/>
        </p:nvSpPr>
        <p:spPr>
          <a:xfrm>
            <a:off x="8497645" y="3772918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2" name="Google Shape;5322;p19"/>
          <p:cNvSpPr/>
          <p:nvPr/>
        </p:nvSpPr>
        <p:spPr>
          <a:xfrm flipH="1">
            <a:off x="-51212" y="3000881"/>
            <a:ext cx="785653" cy="2142631"/>
          </a:xfrm>
          <a:custGeom>
            <a:avLst/>
            <a:gdLst/>
            <a:ahLst/>
            <a:cxnLst/>
            <a:rect l="l" t="t" r="r" b="b"/>
            <a:pathLst>
              <a:path w="4660" h="8031" extrusionOk="0">
                <a:moveTo>
                  <a:pt x="4659" y="0"/>
                </a:moveTo>
                <a:cubicBezTo>
                  <a:pt x="2534" y="2023"/>
                  <a:pt x="154" y="4066"/>
                  <a:pt x="11" y="7152"/>
                </a:cubicBezTo>
                <a:cubicBezTo>
                  <a:pt x="1" y="7438"/>
                  <a:pt x="1" y="7733"/>
                  <a:pt x="31" y="8030"/>
                </a:cubicBezTo>
                <a:lnTo>
                  <a:pt x="4659" y="8030"/>
                </a:lnTo>
                <a:lnTo>
                  <a:pt x="46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3" name="Google Shape;5323;p19"/>
          <p:cNvSpPr/>
          <p:nvPr/>
        </p:nvSpPr>
        <p:spPr>
          <a:xfrm>
            <a:off x="151351" y="42306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4" name="Google Shape;5324;p19"/>
          <p:cNvSpPr/>
          <p:nvPr/>
        </p:nvSpPr>
        <p:spPr>
          <a:xfrm>
            <a:off x="-423040" y="1287973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5" name="Google Shape;5325;p19"/>
          <p:cNvSpPr/>
          <p:nvPr/>
        </p:nvSpPr>
        <p:spPr>
          <a:xfrm>
            <a:off x="366000" y="465845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6" name="Google Shape;5326;p19"/>
          <p:cNvGrpSpPr/>
          <p:nvPr/>
        </p:nvGrpSpPr>
        <p:grpSpPr>
          <a:xfrm>
            <a:off x="-801143" y="-146798"/>
            <a:ext cx="1517538" cy="1495345"/>
            <a:chOff x="-1517525" y="-541175"/>
            <a:chExt cx="1096725" cy="1080686"/>
          </a:xfrm>
        </p:grpSpPr>
        <p:sp>
          <p:nvSpPr>
            <p:cNvPr id="5327" name="Google Shape;5327;p1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1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1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1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1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1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1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1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1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1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1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1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1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1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1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1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1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1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1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1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1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1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1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1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1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1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1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1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1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1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1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1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1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1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1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1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1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1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1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1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1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1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1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1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1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1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1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1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1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1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1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1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1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1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1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1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our columns">
  <p:cSld name="CUSTOM_5">
    <p:spTree>
      <p:nvGrpSpPr>
        <p:cNvPr id="1" name="Shape 5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4" name="Google Shape;566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65" name="Google Shape;5665;p20"/>
          <p:cNvSpPr txBox="1">
            <a:spLocks noGrp="1"/>
          </p:cNvSpPr>
          <p:nvPr>
            <p:ph type="subTitle" idx="1"/>
          </p:nvPr>
        </p:nvSpPr>
        <p:spPr>
          <a:xfrm>
            <a:off x="1362125" y="1825100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66" name="Google Shape;5666;p20"/>
          <p:cNvSpPr txBox="1">
            <a:spLocks noGrp="1"/>
          </p:cNvSpPr>
          <p:nvPr>
            <p:ph type="subTitle" idx="2"/>
          </p:nvPr>
        </p:nvSpPr>
        <p:spPr>
          <a:xfrm>
            <a:off x="5570403" y="1825100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67" name="Google Shape;5667;p20"/>
          <p:cNvSpPr txBox="1">
            <a:spLocks noGrp="1"/>
          </p:cNvSpPr>
          <p:nvPr>
            <p:ph type="subTitle" idx="3"/>
          </p:nvPr>
        </p:nvSpPr>
        <p:spPr>
          <a:xfrm>
            <a:off x="1362125" y="3573925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68" name="Google Shape;5668;p20"/>
          <p:cNvSpPr txBox="1">
            <a:spLocks noGrp="1"/>
          </p:cNvSpPr>
          <p:nvPr>
            <p:ph type="subTitle" idx="4"/>
          </p:nvPr>
        </p:nvSpPr>
        <p:spPr>
          <a:xfrm>
            <a:off x="5570403" y="3573925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69" name="Google Shape;5669;p20"/>
          <p:cNvSpPr txBox="1">
            <a:spLocks noGrp="1"/>
          </p:cNvSpPr>
          <p:nvPr>
            <p:ph type="subTitle" idx="5"/>
          </p:nvPr>
        </p:nvSpPr>
        <p:spPr>
          <a:xfrm>
            <a:off x="1362125" y="1243775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70" name="Google Shape;5670;p20"/>
          <p:cNvSpPr txBox="1">
            <a:spLocks noGrp="1"/>
          </p:cNvSpPr>
          <p:nvPr>
            <p:ph type="subTitle" idx="6"/>
          </p:nvPr>
        </p:nvSpPr>
        <p:spPr>
          <a:xfrm>
            <a:off x="1362125" y="2992750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71" name="Google Shape;5671;p20"/>
          <p:cNvSpPr txBox="1">
            <a:spLocks noGrp="1"/>
          </p:cNvSpPr>
          <p:nvPr>
            <p:ph type="subTitle" idx="7"/>
          </p:nvPr>
        </p:nvSpPr>
        <p:spPr>
          <a:xfrm>
            <a:off x="5570403" y="1243775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72" name="Google Shape;5672;p20"/>
          <p:cNvSpPr txBox="1">
            <a:spLocks noGrp="1"/>
          </p:cNvSpPr>
          <p:nvPr>
            <p:ph type="subTitle" idx="8"/>
          </p:nvPr>
        </p:nvSpPr>
        <p:spPr>
          <a:xfrm>
            <a:off x="5570403" y="2992750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73" name="Google Shape;5673;p20"/>
          <p:cNvSpPr/>
          <p:nvPr/>
        </p:nvSpPr>
        <p:spPr>
          <a:xfrm flipH="1">
            <a:off x="8043689" y="-16308"/>
            <a:ext cx="1100336" cy="1261808"/>
          </a:xfrm>
          <a:custGeom>
            <a:avLst/>
            <a:gdLst/>
            <a:ahLst/>
            <a:cxnLst/>
            <a:rect l="l" t="t" r="r" b="b"/>
            <a:pathLst>
              <a:path w="17337" h="10844" extrusionOk="0">
                <a:moveTo>
                  <a:pt x="0" y="1"/>
                </a:moveTo>
                <a:lnTo>
                  <a:pt x="0" y="9155"/>
                </a:lnTo>
                <a:cubicBezTo>
                  <a:pt x="1195" y="10044"/>
                  <a:pt x="2615" y="10626"/>
                  <a:pt x="4087" y="10789"/>
                </a:cubicBezTo>
                <a:cubicBezTo>
                  <a:pt x="4402" y="10826"/>
                  <a:pt x="4719" y="10844"/>
                  <a:pt x="5036" y="10844"/>
                </a:cubicBezTo>
                <a:cubicBezTo>
                  <a:pt x="7468" y="10844"/>
                  <a:pt x="9885" y="9787"/>
                  <a:pt x="11504" y="7970"/>
                </a:cubicBezTo>
                <a:cubicBezTo>
                  <a:pt x="12882" y="6407"/>
                  <a:pt x="13649" y="4414"/>
                  <a:pt x="14773" y="2668"/>
                </a:cubicBezTo>
                <a:cubicBezTo>
                  <a:pt x="15437" y="1635"/>
                  <a:pt x="16305" y="645"/>
                  <a:pt x="173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20"/>
          <p:cNvSpPr/>
          <p:nvPr/>
        </p:nvSpPr>
        <p:spPr>
          <a:xfrm rot="10800000">
            <a:off x="-10259" y="-26533"/>
            <a:ext cx="2826790" cy="1651166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20"/>
          <p:cNvSpPr/>
          <p:nvPr/>
        </p:nvSpPr>
        <p:spPr>
          <a:xfrm>
            <a:off x="8667226" y="4159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20"/>
          <p:cNvSpPr/>
          <p:nvPr/>
        </p:nvSpPr>
        <p:spPr>
          <a:xfrm>
            <a:off x="3019385" y="-562589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7" name="Google Shape;5677;p20"/>
          <p:cNvSpPr/>
          <p:nvPr/>
        </p:nvSpPr>
        <p:spPr>
          <a:xfrm>
            <a:off x="-691775" y="-159034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8" name="Google Shape;5678;p20"/>
          <p:cNvGrpSpPr/>
          <p:nvPr/>
        </p:nvGrpSpPr>
        <p:grpSpPr>
          <a:xfrm>
            <a:off x="8430782" y="2005540"/>
            <a:ext cx="1517538" cy="1495345"/>
            <a:chOff x="-1517525" y="-541175"/>
            <a:chExt cx="1096725" cy="1080686"/>
          </a:xfrm>
        </p:grpSpPr>
        <p:sp>
          <p:nvSpPr>
            <p:cNvPr id="5679" name="Google Shape;5679;p20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20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20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20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20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20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20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0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20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20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20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20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0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0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0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0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0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0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0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0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20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20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0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20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20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20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20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20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20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20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0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0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0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0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0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0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0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0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0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0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0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0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0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0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0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0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0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0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0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0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0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0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0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0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0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0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0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0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0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0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0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0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0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0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0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0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0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0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0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0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0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0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0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0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0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0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0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0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0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0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0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0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20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20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0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0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20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20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0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0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0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0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0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0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0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0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0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0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0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0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0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0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0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0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0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0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0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0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0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0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0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0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0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0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20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20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0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0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0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0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0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0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0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0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0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0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0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0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0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0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0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0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0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0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20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20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0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0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0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0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0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0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0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0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0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0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0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0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0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0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0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0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0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0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0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0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0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0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0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0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0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0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0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0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0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0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0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0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0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0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0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0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0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20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20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20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20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20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20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20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20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20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20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20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20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20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20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20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20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20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20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20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20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20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20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20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20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20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20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20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20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20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20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20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20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20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20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20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20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20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20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20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20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20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20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20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20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20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20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20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20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20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20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20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20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20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20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20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20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20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20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20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20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20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20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20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20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20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20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20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20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20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20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20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20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20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20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20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20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20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20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20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20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20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20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20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20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20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20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20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20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20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20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20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20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20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20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20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20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20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20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20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20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20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20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20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20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20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20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20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20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20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20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20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20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20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20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20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20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20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20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20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20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20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20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20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20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20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20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20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20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20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20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20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20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20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20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20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20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20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20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20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20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20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20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20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20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20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20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20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20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20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20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20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20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20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20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20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20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20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20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20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20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20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20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20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5" name="Google Shape;6015;p20"/>
          <p:cNvSpPr/>
          <p:nvPr/>
        </p:nvSpPr>
        <p:spPr>
          <a:xfrm>
            <a:off x="8548595" y="1120055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6" name="Google Shape;6016;p20"/>
          <p:cNvGrpSpPr/>
          <p:nvPr/>
        </p:nvGrpSpPr>
        <p:grpSpPr>
          <a:xfrm>
            <a:off x="294294" y="1120041"/>
            <a:ext cx="81758" cy="608663"/>
            <a:chOff x="-1154155" y="1061718"/>
            <a:chExt cx="36015" cy="268015"/>
          </a:xfrm>
        </p:grpSpPr>
        <p:sp>
          <p:nvSpPr>
            <p:cNvPr id="6017" name="Google Shape;6017;p20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20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20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six columns">
  <p:cSld name="CUSTOM_7">
    <p:spTree>
      <p:nvGrpSpPr>
        <p:cNvPr id="1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22" name="Google Shape;6022;p21"/>
          <p:cNvSpPr txBox="1">
            <a:spLocks noGrp="1"/>
          </p:cNvSpPr>
          <p:nvPr>
            <p:ph type="subTitle" idx="1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3" name="Google Shape;6023;p21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4" name="Google Shape;6024;p21"/>
          <p:cNvSpPr txBox="1">
            <a:spLocks noGrp="1"/>
          </p:cNvSpPr>
          <p:nvPr>
            <p:ph type="subTitle" idx="3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5" name="Google Shape;6025;p21"/>
          <p:cNvSpPr txBox="1">
            <a:spLocks noGrp="1"/>
          </p:cNvSpPr>
          <p:nvPr>
            <p:ph type="subTitle" idx="4"/>
          </p:nvPr>
        </p:nvSpPr>
        <p:spPr>
          <a:xfrm>
            <a:off x="3578998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6" name="Google Shape;6026;p21"/>
          <p:cNvSpPr txBox="1">
            <a:spLocks noGrp="1"/>
          </p:cNvSpPr>
          <p:nvPr>
            <p:ph type="subTitle" idx="5"/>
          </p:nvPr>
        </p:nvSpPr>
        <p:spPr>
          <a:xfrm>
            <a:off x="6434097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7" name="Google Shape;6027;p21"/>
          <p:cNvSpPr txBox="1">
            <a:spLocks noGrp="1"/>
          </p:cNvSpPr>
          <p:nvPr>
            <p:ph type="subTitle" idx="6"/>
          </p:nvPr>
        </p:nvSpPr>
        <p:spPr>
          <a:xfrm>
            <a:off x="6434097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8" name="Google Shape;6028;p21"/>
          <p:cNvSpPr txBox="1">
            <a:spLocks noGrp="1"/>
          </p:cNvSpPr>
          <p:nvPr>
            <p:ph type="subTitle" idx="7"/>
          </p:nvPr>
        </p:nvSpPr>
        <p:spPr>
          <a:xfrm>
            <a:off x="723900" y="1060275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29" name="Google Shape;6029;p21"/>
          <p:cNvSpPr txBox="1">
            <a:spLocks noGrp="1"/>
          </p:cNvSpPr>
          <p:nvPr>
            <p:ph type="subTitle" idx="8"/>
          </p:nvPr>
        </p:nvSpPr>
        <p:spPr>
          <a:xfrm>
            <a:off x="3579000" y="1060284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0" name="Google Shape;6030;p21"/>
          <p:cNvSpPr txBox="1">
            <a:spLocks noGrp="1"/>
          </p:cNvSpPr>
          <p:nvPr>
            <p:ph type="subTitle" idx="9"/>
          </p:nvPr>
        </p:nvSpPr>
        <p:spPr>
          <a:xfrm>
            <a:off x="6434097" y="1060284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1" name="Google Shape;6031;p21"/>
          <p:cNvSpPr txBox="1">
            <a:spLocks noGrp="1"/>
          </p:cNvSpPr>
          <p:nvPr>
            <p:ph type="subTitle" idx="13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2" name="Google Shape;6032;p21"/>
          <p:cNvSpPr txBox="1">
            <a:spLocks noGrp="1"/>
          </p:cNvSpPr>
          <p:nvPr>
            <p:ph type="subTitle" idx="14"/>
          </p:nvPr>
        </p:nvSpPr>
        <p:spPr>
          <a:xfrm>
            <a:off x="3579000" y="2845800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3" name="Google Shape;6033;p21"/>
          <p:cNvSpPr txBox="1">
            <a:spLocks noGrp="1"/>
          </p:cNvSpPr>
          <p:nvPr>
            <p:ph type="subTitle" idx="15"/>
          </p:nvPr>
        </p:nvSpPr>
        <p:spPr>
          <a:xfrm>
            <a:off x="6434097" y="2845800"/>
            <a:ext cx="1984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4" name="Google Shape;6034;p21"/>
          <p:cNvSpPr/>
          <p:nvPr/>
        </p:nvSpPr>
        <p:spPr>
          <a:xfrm rot="10800000" flipH="1">
            <a:off x="6647978" y="-207740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5" name="Google Shape;6035;p21"/>
          <p:cNvSpPr/>
          <p:nvPr/>
        </p:nvSpPr>
        <p:spPr>
          <a:xfrm rot="10800000" flipH="1">
            <a:off x="-232890" y="-8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6" name="Google Shape;6036;p21"/>
          <p:cNvGrpSpPr/>
          <p:nvPr/>
        </p:nvGrpSpPr>
        <p:grpSpPr>
          <a:xfrm rot="10800000" flipH="1">
            <a:off x="8430782" y="68489"/>
            <a:ext cx="1517538" cy="1495345"/>
            <a:chOff x="-1517525" y="-541175"/>
            <a:chExt cx="1096725" cy="1080686"/>
          </a:xfrm>
        </p:grpSpPr>
        <p:sp>
          <p:nvSpPr>
            <p:cNvPr id="6037" name="Google Shape;6037;p21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21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21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21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21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21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21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21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21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21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21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21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21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21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21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21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21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21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21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21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21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21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21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21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21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21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21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21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21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21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21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21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21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21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21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21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21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21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21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21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21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21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21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21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21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21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21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21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21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21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21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21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21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21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21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21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21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21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21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21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21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21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21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21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21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21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21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21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21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21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21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21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21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21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21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21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21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21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21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21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21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21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21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21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21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21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21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21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21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21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21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21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21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21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21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21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21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21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21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21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21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21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21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21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21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21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21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21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21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21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21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21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21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21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21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21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21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21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21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21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21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21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21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21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21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21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21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21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21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21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21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21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21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21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21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21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21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21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21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21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21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21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21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21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21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21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21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21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21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21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21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21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21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21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21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21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21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21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21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21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21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21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21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21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21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21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21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21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21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21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21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21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21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21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21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21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21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21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21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21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21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21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21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21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21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21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21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21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21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21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21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21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21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21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21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21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21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21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21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21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21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21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21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21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21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21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21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21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21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21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21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21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21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21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21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21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21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21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21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21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21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21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21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21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21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21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21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21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21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21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21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21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21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21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21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21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21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21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21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21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21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21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21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21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21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21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21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21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21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21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21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21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21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21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21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21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21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21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21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21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21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21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21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21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21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1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1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1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1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1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1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1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1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1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1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1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1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1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1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1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1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1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1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1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1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1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1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1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1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1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1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1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1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1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1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1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1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1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1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1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1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1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1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1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1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1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1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1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1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1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1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1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1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1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1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1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1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1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1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1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1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1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1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1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1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1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1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1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1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1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1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1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1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1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1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1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3" name="Google Shape;6373;p21"/>
          <p:cNvGrpSpPr/>
          <p:nvPr/>
        </p:nvGrpSpPr>
        <p:grpSpPr>
          <a:xfrm rot="10800000" flipH="1">
            <a:off x="-828243" y="3924827"/>
            <a:ext cx="1517538" cy="1495345"/>
            <a:chOff x="-1517525" y="-541175"/>
            <a:chExt cx="1096725" cy="1080686"/>
          </a:xfrm>
        </p:grpSpPr>
        <p:sp>
          <p:nvSpPr>
            <p:cNvPr id="6374" name="Google Shape;6374;p21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1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1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1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1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1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1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1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1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1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1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1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1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1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1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1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1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1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1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1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1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1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1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1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1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1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1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1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1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1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1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1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1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21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21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1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1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1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21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21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21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21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21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21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21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21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21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21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21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21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21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21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21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21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21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21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21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21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21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21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21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21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21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21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21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21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1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1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1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1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1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1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1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1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1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1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1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1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1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1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1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1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1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1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1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1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1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1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1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21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21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1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1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1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1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1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1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1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1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1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1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1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1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1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1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1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1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1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1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21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21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21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21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1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1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1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1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1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1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1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1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1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1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1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1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1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1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1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1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1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1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1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1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1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1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1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1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1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1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1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1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1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1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1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1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21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21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1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1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1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1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1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1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21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21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1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1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1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1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1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1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1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1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1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1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1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1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1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1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1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1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21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21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1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1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1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1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1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1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1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1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1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1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1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1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1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1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1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1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1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1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1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1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1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1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1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1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1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1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21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21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21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21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21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21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21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21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21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21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21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21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21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21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21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21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21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21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21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21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21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21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21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21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21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21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21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21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1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1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1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1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1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1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1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1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1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1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1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1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1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1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1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1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1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1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1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1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1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1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1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1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1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1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1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1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1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21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21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1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1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1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1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1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1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1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1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1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1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1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1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1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1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1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1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1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1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1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1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1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1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1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1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1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1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1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1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1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1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1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1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1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1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1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1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1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1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1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1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1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1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1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1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1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1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1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1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1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1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1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1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1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1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1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1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1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1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1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1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1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1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1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1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1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1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1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1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1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1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1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1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1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1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1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1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1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1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0" name="Google Shape;6710;p21"/>
          <p:cNvSpPr/>
          <p:nvPr/>
        </p:nvSpPr>
        <p:spPr>
          <a:xfrm rot="10800000" flipH="1">
            <a:off x="0" y="4672501"/>
            <a:ext cx="9220167" cy="539499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1" name="Google Shape;6711;p21"/>
          <p:cNvSpPr/>
          <p:nvPr/>
        </p:nvSpPr>
        <p:spPr>
          <a:xfrm rot="10800000" flipH="1">
            <a:off x="200501" y="1189889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2" name="Google Shape;6712;p21"/>
          <p:cNvSpPr/>
          <p:nvPr/>
        </p:nvSpPr>
        <p:spPr>
          <a:xfrm rot="10800000" flipH="1">
            <a:off x="8502150" y="365481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3" name="Google Shape;6713;p21"/>
          <p:cNvSpPr/>
          <p:nvPr/>
        </p:nvSpPr>
        <p:spPr>
          <a:xfrm rot="10800000" flipH="1">
            <a:off x="5992451" y="4818739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tackoverflow.com/questions/8470014/how-can-i-have-a-tile-able-area-to-the-left-and-right-of-a-div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6" r:id="rId8"/>
    <p:sldLayoutId id="2147483667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2" name="Google Shape;8932;p34"/>
          <p:cNvSpPr txBox="1">
            <a:spLocks noGrp="1"/>
          </p:cNvSpPr>
          <p:nvPr>
            <p:ph type="title"/>
          </p:nvPr>
        </p:nvSpPr>
        <p:spPr>
          <a:xfrm>
            <a:off x="1924025" y="2646375"/>
            <a:ext cx="289216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Hendri</a:t>
            </a:r>
            <a:endParaRPr dirty="0"/>
          </a:p>
        </p:txBody>
      </p:sp>
      <p:sp>
        <p:nvSpPr>
          <p:cNvPr id="8933" name="Google Shape;8933;p34"/>
          <p:cNvSpPr txBox="1">
            <a:spLocks noGrp="1"/>
          </p:cNvSpPr>
          <p:nvPr>
            <p:ph type="title" idx="2"/>
          </p:nvPr>
        </p:nvSpPr>
        <p:spPr>
          <a:xfrm>
            <a:off x="713225" y="2864625"/>
            <a:ext cx="121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07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35" name="Google Shape;8935;p34"/>
          <p:cNvSpPr/>
          <p:nvPr/>
        </p:nvSpPr>
        <p:spPr>
          <a:xfrm>
            <a:off x="5843269" y="-274888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6" name="Google Shape;8936;p34"/>
          <p:cNvGrpSpPr/>
          <p:nvPr/>
        </p:nvGrpSpPr>
        <p:grpSpPr>
          <a:xfrm>
            <a:off x="4041832" y="387090"/>
            <a:ext cx="1517538" cy="1495345"/>
            <a:chOff x="-1517525" y="-541175"/>
            <a:chExt cx="1096725" cy="1080686"/>
          </a:xfrm>
        </p:grpSpPr>
        <p:sp>
          <p:nvSpPr>
            <p:cNvPr id="8937" name="Google Shape;8937;p34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34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34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34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34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34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34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34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34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34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34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34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34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34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34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34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34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34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34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34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34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34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34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34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34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34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34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34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34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34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34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34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34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34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34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34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34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34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34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34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34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34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34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34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34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34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34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34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34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34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34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34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34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34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34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34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34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34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34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34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34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34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34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34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34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34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34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34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34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34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34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34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34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34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34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34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34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34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34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34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34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34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34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34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34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34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34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34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34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34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34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34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34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34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34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34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34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34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34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34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34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34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34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34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34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34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34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34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34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34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34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34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34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34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34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34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34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34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34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34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34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34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34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34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34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34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34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34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34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34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34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34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34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34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34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34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34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34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34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34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34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34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34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34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34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34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34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34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34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34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34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34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34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34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34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34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34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34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34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34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34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34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34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34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34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34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34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34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34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34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34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34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34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34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34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34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34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34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34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34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34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34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34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34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34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34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34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34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34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34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34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34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34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34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34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34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34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34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34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34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34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34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34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34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34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34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34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34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34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34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34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34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34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34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34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34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34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34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34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34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34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34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34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34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34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34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34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34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34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34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34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34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34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34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34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34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34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34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34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34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34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34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34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34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34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4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4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4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4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4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4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4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4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4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4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34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34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34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4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4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4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4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34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34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34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34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34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34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34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34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34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34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34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34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34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34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34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4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4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34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4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34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34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4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4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4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4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4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4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4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4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4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4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4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4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4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4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4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4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4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4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4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4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4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4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34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34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34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34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34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4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4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4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4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4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4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4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4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4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4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4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4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4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4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4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4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34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34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4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4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4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4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4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4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4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4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3" name="Google Shape;9273;p34"/>
          <p:cNvSpPr/>
          <p:nvPr/>
        </p:nvSpPr>
        <p:spPr>
          <a:xfrm>
            <a:off x="7591321" y="268873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581;p39">
            <a:extLst>
              <a:ext uri="{FF2B5EF4-FFF2-40B4-BE49-F238E27FC236}">
                <a16:creationId xmlns:a16="http://schemas.microsoft.com/office/drawing/2014/main" id="{32A36335-A9B1-4BBE-88A6-42A9DAD7D10B}"/>
              </a:ext>
            </a:extLst>
          </p:cNvPr>
          <p:cNvSpPr txBox="1">
            <a:spLocks/>
          </p:cNvSpPr>
          <p:nvPr/>
        </p:nvSpPr>
        <p:spPr>
          <a:xfrm>
            <a:off x="-222342" y="-253307"/>
            <a:ext cx="4748326" cy="23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udiowide"/>
              <a:buNone/>
              <a:defRPr sz="5000" b="1" i="1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Beginner Frontend</a:t>
            </a:r>
          </a:p>
        </p:txBody>
      </p:sp>
      <p:sp>
        <p:nvSpPr>
          <p:cNvPr id="344" name="Google Shape;583;p39">
            <a:extLst>
              <a:ext uri="{FF2B5EF4-FFF2-40B4-BE49-F238E27FC236}">
                <a16:creationId xmlns:a16="http://schemas.microsoft.com/office/drawing/2014/main" id="{3AC118C6-E4C9-4C2D-A7A3-EF040EB8BBB3}"/>
              </a:ext>
            </a:extLst>
          </p:cNvPr>
          <p:cNvSpPr/>
          <p:nvPr/>
        </p:nvSpPr>
        <p:spPr>
          <a:xfrm>
            <a:off x="6172168" y="3113159"/>
            <a:ext cx="6642" cy="45719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5" name="Google Shape;620;p39">
            <a:extLst>
              <a:ext uri="{FF2B5EF4-FFF2-40B4-BE49-F238E27FC236}">
                <a16:creationId xmlns:a16="http://schemas.microsoft.com/office/drawing/2014/main" id="{E7578BD3-E7F5-4AAB-A61B-7CD076193DA5}"/>
              </a:ext>
            </a:extLst>
          </p:cNvPr>
          <p:cNvCxnSpPr>
            <a:cxnSpLocks/>
          </p:cNvCxnSpPr>
          <p:nvPr/>
        </p:nvCxnSpPr>
        <p:spPr>
          <a:xfrm>
            <a:off x="662729" y="3937578"/>
            <a:ext cx="552891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Subtitle 2">
            <a:extLst>
              <a:ext uri="{FF2B5EF4-FFF2-40B4-BE49-F238E27FC236}">
                <a16:creationId xmlns:a16="http://schemas.microsoft.com/office/drawing/2014/main" id="{FB6E81A1-6689-4775-BE63-79D52ACB3182}"/>
              </a:ext>
            </a:extLst>
          </p:cNvPr>
          <p:cNvSpPr txBox="1">
            <a:spLocks/>
          </p:cNvSpPr>
          <p:nvPr/>
        </p:nvSpPr>
        <p:spPr>
          <a:xfrm>
            <a:off x="1881741" y="3289977"/>
            <a:ext cx="3856383" cy="5433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D" sz="3600" dirty="0">
              <a:solidFill>
                <a:srgbClr val="00B050"/>
              </a:solidFill>
              <a:latin typeface="Audiowide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A06FD-AEC1-4BA5-9BDE-8AAC798B0910}"/>
              </a:ext>
            </a:extLst>
          </p:cNvPr>
          <p:cNvSpPr txBox="1"/>
          <p:nvPr/>
        </p:nvSpPr>
        <p:spPr>
          <a:xfrm>
            <a:off x="834397" y="2774171"/>
            <a:ext cx="729356" cy="31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4E79F-13B1-47E4-9AFF-2FAEBCBD71BC}"/>
              </a:ext>
            </a:extLst>
          </p:cNvPr>
          <p:cNvSpPr/>
          <p:nvPr/>
        </p:nvSpPr>
        <p:spPr>
          <a:xfrm>
            <a:off x="2062623" y="3426380"/>
            <a:ext cx="2605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udiowide" panose="020B0604020202020204" charset="0"/>
              </a:rPr>
              <a:t>Full-Stack WEB-15</a:t>
            </a:r>
            <a:endParaRPr lang="en-ID" dirty="0">
              <a:solidFill>
                <a:srgbClr val="FF0000"/>
              </a:solidFill>
              <a:latin typeface="Audiowide" panose="020B0604020202020204" charset="0"/>
            </a:endParaRPr>
          </a:p>
        </p:txBody>
      </p:sp>
      <p:sp>
        <p:nvSpPr>
          <p:cNvPr id="390" name="Subtitle 2">
            <a:extLst>
              <a:ext uri="{FF2B5EF4-FFF2-40B4-BE49-F238E27FC236}">
                <a16:creationId xmlns:a16="http://schemas.microsoft.com/office/drawing/2014/main" id="{746910BD-690C-4E58-9B5B-25DE7BD2F836}"/>
              </a:ext>
            </a:extLst>
          </p:cNvPr>
          <p:cNvSpPr txBox="1">
            <a:spLocks/>
          </p:cNvSpPr>
          <p:nvPr/>
        </p:nvSpPr>
        <p:spPr>
          <a:xfrm>
            <a:off x="1881741" y="2448800"/>
            <a:ext cx="3856383" cy="5433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D" sz="3600" dirty="0">
              <a:solidFill>
                <a:srgbClr val="00B050"/>
              </a:solidFill>
              <a:latin typeface="Audiowide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3" name="Google Shape;929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ID" dirty="0"/>
              <a:t>OM </a:t>
            </a:r>
            <a:r>
              <a:rPr lang="en-ID" dirty="0">
                <a:solidFill>
                  <a:srgbClr val="FF0000"/>
                </a:solidFill>
              </a:rPr>
              <a:t>&amp; </a:t>
            </a:r>
            <a:r>
              <a:rPr lang="en-ID" dirty="0"/>
              <a:t>Virtual DOM</a:t>
            </a:r>
            <a:endParaRPr dirty="0"/>
          </a:p>
        </p:txBody>
      </p:sp>
      <p:sp>
        <p:nvSpPr>
          <p:cNvPr id="9295" name="Google Shape;9295;p35"/>
          <p:cNvSpPr txBox="1">
            <a:spLocks noGrp="1"/>
          </p:cNvSpPr>
          <p:nvPr>
            <p:ph type="subTitle" idx="2"/>
          </p:nvPr>
        </p:nvSpPr>
        <p:spPr>
          <a:xfrm>
            <a:off x="1058773" y="2399518"/>
            <a:ext cx="31638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400" dirty="0" err="1"/>
              <a:t>Sebuah</a:t>
            </a:r>
            <a:r>
              <a:rPr lang="en-ID" sz="1400" dirty="0"/>
              <a:t> model </a:t>
            </a:r>
            <a:r>
              <a:rPr lang="en-ID" sz="1400" dirty="0" err="1"/>
              <a:t>objek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dokumen</a:t>
            </a:r>
            <a:r>
              <a:rPr lang="en-ID" sz="1400" dirty="0"/>
              <a:t> yang </a:t>
            </a:r>
            <a:r>
              <a:rPr lang="en-ID" sz="1400" dirty="0" err="1"/>
              <a:t>menggambarkan</a:t>
            </a:r>
            <a:r>
              <a:rPr lang="en-ID" sz="1400" dirty="0"/>
              <a:t> </a:t>
            </a:r>
            <a:r>
              <a:rPr lang="en-ID" sz="1400" dirty="0" err="1"/>
              <a:t>struktur</a:t>
            </a:r>
            <a:r>
              <a:rPr lang="en-ID" sz="1400" dirty="0"/>
              <a:t> dan </a:t>
            </a:r>
            <a:r>
              <a:rPr lang="en-ID" sz="1400" dirty="0" err="1"/>
              <a:t>isi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dokumen</a:t>
            </a:r>
            <a:r>
              <a:rPr lang="en-ID" sz="1400" dirty="0"/>
              <a:t>, dan </a:t>
            </a:r>
            <a:r>
              <a:rPr lang="en-ID" sz="1400" dirty="0" err="1"/>
              <a:t>menyediakan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mengakses</a:t>
            </a:r>
            <a:r>
              <a:rPr lang="en-ID" sz="1400" dirty="0"/>
              <a:t> dan </a:t>
            </a:r>
            <a:r>
              <a:rPr lang="en-ID" sz="1400" dirty="0" err="1"/>
              <a:t>memanipulasi</a:t>
            </a:r>
            <a:r>
              <a:rPr lang="en-ID" sz="1400" dirty="0"/>
              <a:t> </a:t>
            </a:r>
            <a:r>
              <a:rPr lang="en-ID" sz="1400" dirty="0" err="1"/>
              <a:t>dokumen</a:t>
            </a:r>
            <a:r>
              <a:rPr lang="en-ID" sz="1400" dirty="0"/>
              <a:t> yang </a:t>
            </a:r>
            <a:r>
              <a:rPr lang="en-ID" sz="1400" dirty="0" err="1"/>
              <a:t>berada</a:t>
            </a:r>
            <a:r>
              <a:rPr lang="en-ID" sz="1400" dirty="0"/>
              <a:t> di browser</a:t>
            </a:r>
            <a:endParaRPr sz="1400" dirty="0"/>
          </a:p>
        </p:txBody>
      </p:sp>
      <p:sp>
        <p:nvSpPr>
          <p:cNvPr id="9297" name="Google Shape;9297;p35"/>
          <p:cNvSpPr/>
          <p:nvPr/>
        </p:nvSpPr>
        <p:spPr>
          <a:xfrm>
            <a:off x="1058787" y="1593350"/>
            <a:ext cx="316378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98" name="Google Shape;9298;p35"/>
          <p:cNvSpPr/>
          <p:nvPr/>
        </p:nvSpPr>
        <p:spPr>
          <a:xfrm>
            <a:off x="5015388" y="1593350"/>
            <a:ext cx="316378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6" name="Google Shape;9296;p35"/>
          <p:cNvSpPr txBox="1">
            <a:spLocks noGrp="1"/>
          </p:cNvSpPr>
          <p:nvPr>
            <p:ph type="subTitle" idx="3"/>
          </p:nvPr>
        </p:nvSpPr>
        <p:spPr>
          <a:xfrm>
            <a:off x="2133840" y="1680504"/>
            <a:ext cx="825769" cy="432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DOM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Google Shape;9296;p35">
            <a:extLst>
              <a:ext uri="{FF2B5EF4-FFF2-40B4-BE49-F238E27FC236}">
                <a16:creationId xmlns:a16="http://schemas.microsoft.com/office/drawing/2014/main" id="{4CF297A4-7757-425F-B2FA-1D54F9E41F29}"/>
              </a:ext>
            </a:extLst>
          </p:cNvPr>
          <p:cNvSpPr txBox="1">
            <a:spLocks/>
          </p:cNvSpPr>
          <p:nvPr/>
        </p:nvSpPr>
        <p:spPr>
          <a:xfrm>
            <a:off x="5808175" y="1564776"/>
            <a:ext cx="3163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6BB1A-1AA5-4849-AEA8-28FE8793B219}"/>
              </a:ext>
            </a:extLst>
          </p:cNvPr>
          <p:cNvSpPr txBox="1"/>
          <p:nvPr/>
        </p:nvSpPr>
        <p:spPr>
          <a:xfrm>
            <a:off x="1289188" y="1913971"/>
            <a:ext cx="2702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udiowide" panose="020B0604020202020204" charset="0"/>
              </a:rPr>
              <a:t>(Document Object Model)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229339-C79C-4F7C-AF51-7523AF1C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390373"/>
            <a:ext cx="3607174" cy="1601764"/>
          </a:xfrm>
        </p:spPr>
        <p:txBody>
          <a:bodyPr/>
          <a:lstStyle/>
          <a:p>
            <a:pPr algn="just"/>
            <a:r>
              <a:rPr lang="sv-SE" dirty="0"/>
              <a:t>	Merupakan bentuk pohon DOM ringan yang dibangun di memori. </a:t>
            </a:r>
            <a:r>
              <a:rPr lang="en-ID" dirty="0"/>
              <a:t>React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DOM virtual dan </a:t>
            </a:r>
            <a:r>
              <a:rPr lang="en-ID" dirty="0" err="1"/>
              <a:t>membamndingkan</a:t>
            </a:r>
            <a:r>
              <a:rPr lang="en-ID" dirty="0"/>
              <a:t> DOM virtual yang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,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memperbarui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</a:t>
            </a:r>
            <a:r>
              <a:rPr lang="en-ID" dirty="0" err="1"/>
              <a:t>diubah</a:t>
            </a:r>
            <a:r>
              <a:rPr lang="en-ID" dirty="0"/>
              <a:t> pada DOM </a:t>
            </a:r>
            <a:r>
              <a:rPr lang="en-ID" dirty="0" err="1"/>
              <a:t>asli</a:t>
            </a:r>
            <a:r>
              <a:rPr lang="en-ID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" name="Google Shape;9320;p36"/>
          <p:cNvSpPr txBox="1">
            <a:spLocks noGrp="1"/>
          </p:cNvSpPr>
          <p:nvPr>
            <p:ph type="title"/>
          </p:nvPr>
        </p:nvSpPr>
        <p:spPr>
          <a:xfrm>
            <a:off x="1690156" y="8018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React,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React?</a:t>
            </a:r>
            <a:endParaRPr dirty="0"/>
          </a:p>
        </p:txBody>
      </p:sp>
      <p:sp>
        <p:nvSpPr>
          <p:cNvPr id="9325" name="Google Shape;9325;p36"/>
          <p:cNvSpPr txBox="1">
            <a:spLocks noGrp="1"/>
          </p:cNvSpPr>
          <p:nvPr>
            <p:ph type="subTitle" idx="3"/>
          </p:nvPr>
        </p:nvSpPr>
        <p:spPr>
          <a:xfrm>
            <a:off x="1798396" y="1447701"/>
            <a:ext cx="4680461" cy="2767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dirty="0"/>
              <a:t>React </a:t>
            </a:r>
            <a:r>
              <a:rPr lang="en-ID" dirty="0" err="1"/>
              <a:t>adalah</a:t>
            </a:r>
            <a:r>
              <a:rPr lang="en-ID" dirty="0"/>
              <a:t>  library </a:t>
            </a:r>
            <a:r>
              <a:rPr lang="en-ID" dirty="0" err="1"/>
              <a:t>dari</a:t>
            </a:r>
            <a:r>
              <a:rPr lang="en-ID" dirty="0"/>
              <a:t> JavaScript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 </a:t>
            </a:r>
            <a:r>
              <a:rPr lang="en-ID" i="1" dirty="0"/>
              <a:t>user interface</a:t>
            </a:r>
            <a:r>
              <a:rPr lang="en-ID" dirty="0"/>
              <a:t> /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 yang </a:t>
            </a:r>
            <a:r>
              <a:rPr lang="en-ID" dirty="0" err="1"/>
              <a:t>interaktif</a:t>
            </a:r>
            <a:r>
              <a:rPr lang="en-ID" dirty="0"/>
              <a:t>. React </a:t>
            </a:r>
            <a:r>
              <a:rPr lang="en-ID" dirty="0" err="1"/>
              <a:t>diciptakan</a:t>
            </a:r>
            <a:r>
              <a:rPr lang="en-ID" dirty="0"/>
              <a:t> oleh Facebook dan React </a:t>
            </a:r>
            <a:r>
              <a:rPr lang="en-ID" dirty="0" err="1"/>
              <a:t>sendiri</a:t>
            </a:r>
            <a:r>
              <a:rPr lang="en-ID" dirty="0"/>
              <a:t> </a:t>
            </a:r>
            <a:r>
              <a:rPr lang="en-ID" i="1" dirty="0"/>
              <a:t>open source.</a:t>
            </a:r>
            <a:r>
              <a:rPr lang="en-ID" dirty="0"/>
              <a:t> </a:t>
            </a:r>
            <a:r>
              <a:rPr lang="en-ID" dirty="0" err="1"/>
              <a:t>Fitur</a:t>
            </a:r>
            <a:r>
              <a:rPr lang="en-ID" dirty="0"/>
              <a:t> React:</a:t>
            </a:r>
          </a:p>
          <a:p>
            <a:pPr marL="228600" lvl="0" indent="-228600" algn="just">
              <a:buAutoNum type="arabicPeriod"/>
            </a:pPr>
            <a:r>
              <a:rPr lang="en-ID" dirty="0"/>
              <a:t>JSX</a:t>
            </a:r>
          </a:p>
          <a:p>
            <a:pPr marL="228600" lvl="0" indent="-228600" algn="just">
              <a:buAutoNum type="arabicPeriod"/>
            </a:pPr>
            <a:r>
              <a:rPr lang="en-ID" dirty="0"/>
              <a:t>DOM Virtual</a:t>
            </a:r>
          </a:p>
          <a:p>
            <a:pPr marL="228600" lvl="0" indent="-228600" algn="just">
              <a:buAutoNum type="arabicPeriod"/>
            </a:pPr>
            <a:r>
              <a:rPr lang="en-ID" dirty="0" err="1"/>
              <a:t>Komponen</a:t>
            </a:r>
            <a:r>
              <a:rPr lang="en-ID" dirty="0"/>
              <a:t> dan </a:t>
            </a:r>
            <a:r>
              <a:rPr lang="en-ID" dirty="0" err="1"/>
              <a:t>Properti</a:t>
            </a:r>
            <a:r>
              <a:rPr lang="en-ID" dirty="0"/>
              <a:t> React (props)</a:t>
            </a:r>
          </a:p>
          <a:p>
            <a:pPr marL="228600" lvl="0" indent="-228600" algn="just">
              <a:buAutoNum type="arabicPeriod"/>
            </a:pPr>
            <a:r>
              <a:rPr lang="en-ID" dirty="0" err="1"/>
              <a:t>Manajemen</a:t>
            </a:r>
            <a:r>
              <a:rPr lang="en-ID" dirty="0"/>
              <a:t> State</a:t>
            </a:r>
          </a:p>
          <a:p>
            <a:pPr marL="0" lvl="0" indent="0" algn="just"/>
            <a:r>
              <a:rPr lang="en-ID" dirty="0"/>
              <a:t>     - State</a:t>
            </a:r>
          </a:p>
          <a:p>
            <a:pPr marL="0" lvl="0" indent="0" algn="just"/>
            <a:r>
              <a:rPr lang="en-ID" dirty="0"/>
              <a:t>     - Redux</a:t>
            </a:r>
          </a:p>
          <a:p>
            <a:pPr marL="0" lvl="0" indent="0" algn="just"/>
            <a:r>
              <a:rPr lang="en-ID" dirty="0"/>
              <a:t>     - Recoil</a:t>
            </a:r>
          </a:p>
          <a:p>
            <a:pPr marL="0" lvl="0" indent="0" algn="just"/>
            <a:r>
              <a:rPr lang="en-ID" dirty="0"/>
              <a:t>5. </a:t>
            </a:r>
            <a:r>
              <a:rPr lang="en-ID" dirty="0" err="1"/>
              <a:t>Navigasi</a:t>
            </a:r>
            <a:r>
              <a:rPr lang="en-ID" dirty="0"/>
              <a:t> </a:t>
            </a:r>
            <a:r>
              <a:rPr lang="en-ID" dirty="0" err="1"/>
              <a:t>Terprogram</a:t>
            </a:r>
            <a:endParaRPr lang="en-ID" dirty="0"/>
          </a:p>
          <a:p>
            <a:pPr marL="0" lvl="0" indent="0" algn="just"/>
            <a:r>
              <a:rPr lang="en-ID" dirty="0"/>
              <a:t>      - React Router</a:t>
            </a:r>
          </a:p>
          <a:p>
            <a:pPr marL="0" lvl="0" indent="0" algn="just"/>
            <a:endParaRPr dirty="0"/>
          </a:p>
        </p:txBody>
      </p:sp>
      <p:pic>
        <p:nvPicPr>
          <p:cNvPr id="1026" name="Picture 2" descr="React.js - Wikipedia bahasa Indonesia, ensiklopedia bebas">
            <a:extLst>
              <a:ext uri="{FF2B5EF4-FFF2-40B4-BE49-F238E27FC236}">
                <a16:creationId xmlns:a16="http://schemas.microsoft.com/office/drawing/2014/main" id="{8D4A93EF-2075-4DA4-B03B-72BE607D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098601"/>
            <a:ext cx="20955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4" name="Google Shape;9344;p37"/>
          <p:cNvSpPr txBox="1">
            <a:spLocks noGrp="1"/>
          </p:cNvSpPr>
          <p:nvPr>
            <p:ph type="title"/>
          </p:nvPr>
        </p:nvSpPr>
        <p:spPr>
          <a:xfrm>
            <a:off x="156631" y="-512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b="0" i="0" dirty="0"/>
              <a:t>Class &amp; Functional Component</a:t>
            </a:r>
            <a:endParaRPr dirty="0"/>
          </a:p>
        </p:txBody>
      </p:sp>
      <p:sp>
        <p:nvSpPr>
          <p:cNvPr id="9348" name="Google Shape;9348;p37"/>
          <p:cNvSpPr txBox="1">
            <a:spLocks noGrp="1"/>
          </p:cNvSpPr>
          <p:nvPr>
            <p:ph type="subTitle" idx="4"/>
          </p:nvPr>
        </p:nvSpPr>
        <p:spPr>
          <a:xfrm>
            <a:off x="4789818" y="1044686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react</a:t>
            </a:r>
          </a:p>
          <a:p>
            <a:pPr marL="171450" lvl="0" indent="-171450">
              <a:buFontTx/>
              <a:buChar char="-"/>
            </a:pP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dan </a:t>
            </a:r>
            <a:r>
              <a:rPr lang="en-ID" dirty="0" err="1"/>
              <a:t>setelah</a:t>
            </a:r>
            <a:r>
              <a:rPr lang="en-ID" dirty="0"/>
              <a:t> return data</a:t>
            </a:r>
            <a:endParaRPr dirty="0"/>
          </a:p>
        </p:txBody>
      </p:sp>
      <p:sp>
        <p:nvSpPr>
          <p:cNvPr id="9350" name="Google Shape;9350;p37"/>
          <p:cNvSpPr txBox="1">
            <a:spLocks noGrp="1"/>
          </p:cNvSpPr>
          <p:nvPr>
            <p:ph type="subTitle" idx="7"/>
          </p:nvPr>
        </p:nvSpPr>
        <p:spPr>
          <a:xfrm>
            <a:off x="189571" y="578411"/>
            <a:ext cx="3339047" cy="581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Functional Component</a:t>
            </a:r>
            <a:endParaRPr dirty="0"/>
          </a:p>
        </p:txBody>
      </p:sp>
      <p:sp>
        <p:nvSpPr>
          <p:cNvPr id="9351" name="Google Shape;9351;p37"/>
          <p:cNvSpPr txBox="1">
            <a:spLocks noGrp="1"/>
          </p:cNvSpPr>
          <p:nvPr>
            <p:ph type="subTitle" idx="8"/>
          </p:nvPr>
        </p:nvSpPr>
        <p:spPr>
          <a:xfrm>
            <a:off x="189571" y="2189936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Class Component</a:t>
            </a:r>
            <a:endParaRPr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DB0E60-9006-488B-B303-D8D02C1B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0" y="2855036"/>
            <a:ext cx="4229100" cy="1171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68FFC9-B0A8-4C82-940C-4FB4B5D2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0" y="1159736"/>
            <a:ext cx="4229100" cy="800100"/>
          </a:xfrm>
          <a:prstGeom prst="rect">
            <a:avLst/>
          </a:prstGeom>
        </p:spPr>
      </p:pic>
      <p:sp>
        <p:nvSpPr>
          <p:cNvPr id="52" name="Google Shape;9348;p37">
            <a:extLst>
              <a:ext uri="{FF2B5EF4-FFF2-40B4-BE49-F238E27FC236}">
                <a16:creationId xmlns:a16="http://schemas.microsoft.com/office/drawing/2014/main" id="{38D9DEDA-F095-4483-9705-4CF8BCE5E2A4}"/>
              </a:ext>
            </a:extLst>
          </p:cNvPr>
          <p:cNvSpPr txBox="1">
            <a:spLocks/>
          </p:cNvSpPr>
          <p:nvPr/>
        </p:nvSpPr>
        <p:spPr>
          <a:xfrm>
            <a:off x="4789818" y="2705588"/>
            <a:ext cx="28536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react</a:t>
            </a:r>
          </a:p>
          <a:p>
            <a:pPr marL="171450" indent="-171450" algn="just">
              <a:buFontTx/>
              <a:buChar char="-"/>
            </a:pP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dan method </a:t>
            </a:r>
            <a:r>
              <a:rPr lang="en-ID" dirty="0" err="1"/>
              <a:t>siklus</a:t>
            </a:r>
            <a:r>
              <a:rPr lang="en-ID" dirty="0"/>
              <a:t> react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dan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9380;p38">
            <a:extLst>
              <a:ext uri="{FF2B5EF4-FFF2-40B4-BE49-F238E27FC236}">
                <a16:creationId xmlns:a16="http://schemas.microsoft.com/office/drawing/2014/main" id="{6921D918-30C0-410A-BE82-E6C69657B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1893" y="1772020"/>
            <a:ext cx="45355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Demo Program………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dybuilding App Pitch Deck by Slidesgo">
  <a:themeElements>
    <a:clrScheme name="Simple Light">
      <a:dk1>
        <a:srgbClr val="FFFFFF"/>
      </a:dk1>
      <a:lt1>
        <a:srgbClr val="303030"/>
      </a:lt1>
      <a:dk2>
        <a:srgbClr val="1C1C1B"/>
      </a:dk2>
      <a:lt2>
        <a:srgbClr val="606060"/>
      </a:lt2>
      <a:accent1>
        <a:srgbClr val="B3B3B3"/>
      </a:accent1>
      <a:accent2>
        <a:srgbClr val="B9F755"/>
      </a:accent2>
      <a:accent3>
        <a:srgbClr val="9F9F00"/>
      </a:accent3>
      <a:accent4>
        <a:srgbClr val="D9EB50"/>
      </a:accent4>
      <a:accent5>
        <a:srgbClr val="5D808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197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Albert Sans</vt:lpstr>
      <vt:lpstr>Raleway</vt:lpstr>
      <vt:lpstr>Audiowide</vt:lpstr>
      <vt:lpstr>Arial</vt:lpstr>
      <vt:lpstr>Bebas Neue</vt:lpstr>
      <vt:lpstr>Bodybuilding App Pitch Deck by Slidesgo</vt:lpstr>
      <vt:lpstr>Hendri</vt:lpstr>
      <vt:lpstr>DOM &amp; Virtual DOM</vt:lpstr>
      <vt:lpstr>React, Apa itu React?</vt:lpstr>
      <vt:lpstr>Class &amp; Functional Component</vt:lpstr>
      <vt:lpstr>Demo Program………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Bodybuilding App Pitch Deck</dc:title>
  <dc:creator>hendri</dc:creator>
  <cp:lastModifiedBy>hendri</cp:lastModifiedBy>
  <cp:revision>4</cp:revision>
  <dcterms:modified xsi:type="dcterms:W3CDTF">2023-05-22T01:44:06Z</dcterms:modified>
</cp:coreProperties>
</file>