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6B4C-EDCC-44E8-8A4A-3DB5920F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676" y="3870373"/>
            <a:ext cx="2148647" cy="7016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Hendri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C5D8B-42F6-495F-9683-543024D60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4691269"/>
            <a:ext cx="3856383" cy="54334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Full-Stack WEB-15</a:t>
            </a:r>
            <a:endParaRPr lang="en-ID" sz="36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D051E-4E82-4119-A2DE-C1AFAEE6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0"/>
            <a:ext cx="2060320" cy="2060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59604A6-6EBD-4D52-B230-FD49D0C4D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138" y="6260434"/>
            <a:ext cx="2909544" cy="484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99E68-84E7-47A8-BF58-3ABFA05D2718}"/>
              </a:ext>
            </a:extLst>
          </p:cNvPr>
          <p:cNvSpPr txBox="1"/>
          <p:nvPr/>
        </p:nvSpPr>
        <p:spPr>
          <a:xfrm>
            <a:off x="5539408" y="614661"/>
            <a:ext cx="536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Bahnschrift SemiBold" panose="020B0502040204020203" pitchFamily="34" charset="0"/>
              </a:rPr>
              <a:t>Javascript</a:t>
            </a:r>
            <a:r>
              <a:rPr lang="en-US" sz="5400" dirty="0">
                <a:latin typeface="Bahnschrift SemiBold" panose="020B0502040204020203" pitchFamily="34" charset="0"/>
              </a:rPr>
              <a:t> </a:t>
            </a:r>
            <a:r>
              <a:rPr lang="en-US" sz="5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DOM</a:t>
            </a:r>
            <a:endParaRPr lang="en-ID" sz="5400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Picture 2" descr="Download HD How To Capture An Image From A Dom Element With Javascript - Javascript  Dom Transparent PNG Image - NicePNG.com">
            <a:extLst>
              <a:ext uri="{FF2B5EF4-FFF2-40B4-BE49-F238E27FC236}">
                <a16:creationId xmlns:a16="http://schemas.microsoft.com/office/drawing/2014/main" id="{219C3A18-CB6A-4E52-8194-DA0F4776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28" y="412153"/>
            <a:ext cx="1512080" cy="16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8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1762AAE-671D-4694-AEC6-0EA2875D0687}"/>
              </a:ext>
            </a:extLst>
          </p:cNvPr>
          <p:cNvSpPr/>
          <p:nvPr/>
        </p:nvSpPr>
        <p:spPr>
          <a:xfrm>
            <a:off x="5552327" y="444884"/>
            <a:ext cx="6347791" cy="28769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9604A6-6EBD-4D52-B230-FD49D0C4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2138" y="6260434"/>
            <a:ext cx="2909544" cy="484924"/>
          </a:xfrm>
          <a:prstGeom prst="rect">
            <a:avLst/>
          </a:prstGeom>
        </p:spPr>
      </p:pic>
      <p:pic>
        <p:nvPicPr>
          <p:cNvPr id="2050" name="Picture 2" descr="Download HD How To Capture An Image From A Dom Element With Javascript - Javascript  Dom Transparent PNG Image - NicePNG.com">
            <a:extLst>
              <a:ext uri="{FF2B5EF4-FFF2-40B4-BE49-F238E27FC236}">
                <a16:creationId xmlns:a16="http://schemas.microsoft.com/office/drawing/2014/main" id="{EC9111FB-1C84-48A2-8805-7FEC1D46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636" y="743236"/>
            <a:ext cx="1512080" cy="16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448DD4-DEB0-4C4D-99A7-876B774D1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7" y="234759"/>
            <a:ext cx="2279836" cy="22798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626304-D6ED-459E-8416-29C80F86417F}"/>
              </a:ext>
            </a:extLst>
          </p:cNvPr>
          <p:cNvSpPr/>
          <p:nvPr/>
        </p:nvSpPr>
        <p:spPr>
          <a:xfrm>
            <a:off x="1364307" y="3023072"/>
            <a:ext cx="6347791" cy="29827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E2F302-B928-4812-8BEF-0CA064194A06}"/>
              </a:ext>
            </a:extLst>
          </p:cNvPr>
          <p:cNvSpPr/>
          <p:nvPr/>
        </p:nvSpPr>
        <p:spPr>
          <a:xfrm>
            <a:off x="5683415" y="1133813"/>
            <a:ext cx="616420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D" sz="2000" dirty="0">
                <a:latin typeface="Bahnschrift SemiBold" panose="020B0502040204020203" pitchFamily="34" charset="0"/>
              </a:rPr>
              <a:t>DOM </a:t>
            </a:r>
            <a:r>
              <a:rPr lang="en-ID" sz="2000" dirty="0" err="1">
                <a:latin typeface="Bahnschrift SemiBold" panose="020B0502040204020203" pitchFamily="34" charset="0"/>
              </a:rPr>
              <a:t>adalah</a:t>
            </a:r>
            <a:r>
              <a:rPr lang="en-ID" sz="2000" dirty="0">
                <a:latin typeface="Bahnschrift SemiBold" panose="020B0502040204020203" pitchFamily="34" charset="0"/>
              </a:rPr>
              <a:t> </a:t>
            </a:r>
            <a:r>
              <a:rPr lang="en-ID" sz="2000" dirty="0" err="1">
                <a:latin typeface="Bahnschrift SemiBold" panose="020B0502040204020203" pitchFamily="34" charset="0"/>
              </a:rPr>
              <a:t>singkatan</a:t>
            </a:r>
            <a:r>
              <a:rPr lang="en-ID" sz="2000" dirty="0">
                <a:latin typeface="Bahnschrift SemiBold" panose="020B0502040204020203" pitchFamily="34" charset="0"/>
              </a:rPr>
              <a:t> </a:t>
            </a:r>
            <a:r>
              <a:rPr lang="en-ID" sz="2000" dirty="0" err="1">
                <a:latin typeface="Bahnschrift SemiBold" panose="020B0502040204020203" pitchFamily="34" charset="0"/>
              </a:rPr>
              <a:t>dari</a:t>
            </a:r>
            <a:r>
              <a:rPr lang="en-ID" sz="2000" dirty="0">
                <a:latin typeface="Bahnschrift SemiBold" panose="020B0502040204020203" pitchFamily="34" charset="0"/>
              </a:rPr>
              <a:t> </a:t>
            </a:r>
            <a:r>
              <a:rPr lang="en-ID" sz="2000" dirty="0">
                <a:highlight>
                  <a:srgbClr val="C0C0C0"/>
                </a:highlight>
                <a:latin typeface="Bahnschrift SemiBold" panose="020B0502040204020203" pitchFamily="34" charset="0"/>
              </a:rPr>
              <a:t>Document Object Model. </a:t>
            </a:r>
            <a:r>
              <a:rPr lang="en-ID" sz="2000" dirty="0">
                <a:latin typeface="Bahnschrift SemiBold" panose="020B0502040204020203" pitchFamily="34" charset="0"/>
              </a:rPr>
              <a:t>DOM JavaScript </a:t>
            </a:r>
            <a:r>
              <a:rPr lang="en-ID" sz="2000" dirty="0" err="1">
                <a:latin typeface="Bahnschrift SemiBold" panose="020B0502040204020203" pitchFamily="34" charset="0"/>
              </a:rPr>
              <a:t>adalah</a:t>
            </a:r>
            <a:r>
              <a:rPr lang="en-ID" sz="2000" dirty="0">
                <a:latin typeface="Bahnschrift SemiBold" panose="020B0502040204020203" pitchFamily="34" charset="0"/>
              </a:rPr>
              <a:t> interface yang </a:t>
            </a:r>
            <a:r>
              <a:rPr lang="en-ID" sz="2000" dirty="0" err="1">
                <a:latin typeface="Bahnschrift SemiBold" panose="020B0502040204020203" pitchFamily="34" charset="0"/>
              </a:rPr>
              <a:t>memungkinkan</a:t>
            </a:r>
            <a:r>
              <a:rPr lang="en-ID" sz="2000" dirty="0">
                <a:latin typeface="Bahnschrift SemiBold" panose="020B0502040204020203" pitchFamily="34" charset="0"/>
              </a:rPr>
              <a:t> developer </a:t>
            </a:r>
            <a:r>
              <a:rPr lang="en-ID" sz="2000" dirty="0" err="1">
                <a:latin typeface="Bahnschrift SemiBold" panose="020B0502040204020203" pitchFamily="34" charset="0"/>
              </a:rPr>
              <a:t>memanipulasi</a:t>
            </a:r>
            <a:r>
              <a:rPr lang="en-ID" sz="2000" dirty="0">
                <a:latin typeface="Bahnschrift SemiBold" panose="020B0502040204020203" pitchFamily="34" charset="0"/>
              </a:rPr>
              <a:t> </a:t>
            </a:r>
            <a:r>
              <a:rPr lang="en-ID" sz="2000" dirty="0" err="1">
                <a:latin typeface="Bahnschrift SemiBold" panose="020B0502040204020203" pitchFamily="34" charset="0"/>
              </a:rPr>
              <a:t>halaman</a:t>
            </a:r>
            <a:r>
              <a:rPr lang="en-ID" sz="2000" dirty="0">
                <a:latin typeface="Bahnschrift SemiBold" panose="020B0502040204020203" pitchFamily="34" charset="0"/>
              </a:rPr>
              <a:t> </a:t>
            </a:r>
            <a:r>
              <a:rPr lang="en-ID" sz="2000" dirty="0" err="1">
                <a:latin typeface="Bahnschrift SemiBold" panose="020B0502040204020203" pitchFamily="34" charset="0"/>
              </a:rPr>
              <a:t>sebuah</a:t>
            </a:r>
            <a:r>
              <a:rPr lang="en-ID" sz="2000" dirty="0">
                <a:latin typeface="Bahnschrift SemiBold" panose="020B0502040204020203" pitchFamily="34" charset="0"/>
              </a:rPr>
              <a:t>  web </a:t>
            </a:r>
            <a:r>
              <a:rPr lang="en-ID" sz="2000" dirty="0" err="1">
                <a:latin typeface="Bahnschrift SemiBold" panose="020B0502040204020203" pitchFamily="34" charset="0"/>
              </a:rPr>
              <a:t>dari</a:t>
            </a:r>
            <a:r>
              <a:rPr lang="en-ID" sz="2000" dirty="0">
                <a:latin typeface="Bahnschrift SemiBold" panose="020B0502040204020203" pitchFamily="34" charset="0"/>
              </a:rPr>
              <a:t> </a:t>
            </a:r>
            <a:r>
              <a:rPr lang="en-ID" sz="2000" dirty="0" err="1">
                <a:latin typeface="Bahnschrift SemiBold" panose="020B0502040204020203" pitchFamily="34" charset="0"/>
              </a:rPr>
              <a:t>segi</a:t>
            </a:r>
            <a:r>
              <a:rPr lang="en-ID" sz="2000" dirty="0">
                <a:latin typeface="Bahnschrift SemiBold" panose="020B0502040204020203" pitchFamily="34" charset="0"/>
              </a:rPr>
              <a:t> </a:t>
            </a:r>
            <a:r>
              <a:rPr lang="en-ID" sz="2000" dirty="0" err="1">
                <a:latin typeface="Bahnschrift SemiBold" panose="020B0502040204020203" pitchFamily="34" charset="0"/>
              </a:rPr>
              <a:t>struktur</a:t>
            </a:r>
            <a:r>
              <a:rPr lang="en-ID" sz="2000" dirty="0">
                <a:latin typeface="Bahnschrift SemiBold" panose="020B0502040204020203" pitchFamily="34" charset="0"/>
              </a:rPr>
              <a:t> </a:t>
            </a:r>
            <a:r>
              <a:rPr lang="en-ID" sz="2000" dirty="0" err="1">
                <a:latin typeface="Bahnschrift SemiBold" panose="020B0502040204020203" pitchFamily="34" charset="0"/>
              </a:rPr>
              <a:t>maupun</a:t>
            </a:r>
            <a:r>
              <a:rPr lang="en-ID" sz="2000" dirty="0">
                <a:latin typeface="Bahnschrift SemiBold" panose="020B0502040204020203" pitchFamily="34" charset="0"/>
              </a:rPr>
              <a:t> </a:t>
            </a:r>
            <a:r>
              <a:rPr lang="en-ID" sz="2000" dirty="0" err="1">
                <a:latin typeface="Bahnschrift SemiBold" panose="020B0502040204020203" pitchFamily="34" charset="0"/>
              </a:rPr>
              <a:t>tampilan</a:t>
            </a:r>
            <a:r>
              <a:rPr lang="en-ID" sz="2000" dirty="0">
                <a:latin typeface="Bahnschrift SemiBold" panose="020B0502040204020203" pitchFamily="34" charset="0"/>
              </a:rPr>
              <a:t>  dan </a:t>
            </a:r>
            <a:r>
              <a:rPr lang="en-ID" sz="2000" dirty="0" err="1">
                <a:latin typeface="Bahnschrift SemiBold" panose="020B0502040204020203" pitchFamily="34" charset="0"/>
              </a:rPr>
              <a:t>kontennya</a:t>
            </a:r>
            <a:r>
              <a:rPr lang="en-ID" sz="2000" dirty="0">
                <a:latin typeface="Bahnschrift SemiBold" panose="020B0502040204020203" pitchFamily="34" charset="0"/>
              </a:rPr>
              <a:t>. </a:t>
            </a:r>
            <a:endParaRPr lang="en-ID" sz="2000" b="0" i="0" dirty="0"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E977080-7A3F-4C16-95A8-F807D984D1C1}"/>
              </a:ext>
            </a:extLst>
          </p:cNvPr>
          <p:cNvSpPr/>
          <p:nvPr/>
        </p:nvSpPr>
        <p:spPr>
          <a:xfrm>
            <a:off x="4034787" y="1138374"/>
            <a:ext cx="1338469" cy="98066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6A155E-E169-4548-9ED0-238C94714A77}"/>
              </a:ext>
            </a:extLst>
          </p:cNvPr>
          <p:cNvSpPr/>
          <p:nvPr/>
        </p:nvSpPr>
        <p:spPr>
          <a:xfrm>
            <a:off x="973327" y="3873895"/>
            <a:ext cx="2186609" cy="164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en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E33420-0D91-4B6B-BAE3-848466F09004}"/>
              </a:ext>
            </a:extLst>
          </p:cNvPr>
          <p:cNvSpPr/>
          <p:nvPr/>
        </p:nvSpPr>
        <p:spPr>
          <a:xfrm>
            <a:off x="8641084" y="3748661"/>
            <a:ext cx="2186609" cy="1647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Dinamic</a:t>
            </a:r>
            <a:endParaRPr lang="en-ID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0FD7C2-EDCA-4B24-8CCC-568F1AF8B659}"/>
              </a:ext>
            </a:extLst>
          </p:cNvPr>
          <p:cNvSpPr/>
          <p:nvPr/>
        </p:nvSpPr>
        <p:spPr>
          <a:xfrm>
            <a:off x="4963566" y="3687197"/>
            <a:ext cx="1921565" cy="17706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8E80213-5CDA-490D-A164-C18AB87D4BD0}"/>
              </a:ext>
            </a:extLst>
          </p:cNvPr>
          <p:cNvSpPr/>
          <p:nvPr/>
        </p:nvSpPr>
        <p:spPr>
          <a:xfrm>
            <a:off x="3313316" y="4207448"/>
            <a:ext cx="1338469" cy="98066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B0B5D4F-2D7A-4341-B5A3-936187A88CF6}"/>
              </a:ext>
            </a:extLst>
          </p:cNvPr>
          <p:cNvSpPr/>
          <p:nvPr/>
        </p:nvSpPr>
        <p:spPr>
          <a:xfrm>
            <a:off x="7016318" y="4082213"/>
            <a:ext cx="1338469" cy="98066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710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59604A6-6EBD-4D52-B230-FD49D0C4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2138" y="6260434"/>
            <a:ext cx="2909544" cy="484924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D48CB4ED-AE49-497D-B1A3-2A96BAE0E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057" y="4495564"/>
            <a:ext cx="9168481" cy="86898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D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en-ID" sz="2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ID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. DOM juga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XML dan SVG.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ED267CB-4559-463A-B006-03099BD1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2138" y="6260434"/>
            <a:ext cx="2909544" cy="4849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3E8E93-3ABC-4250-A275-F89631415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73" y="461134"/>
            <a:ext cx="5771901" cy="31806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115959-F33D-40F2-A513-D1946C3D7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035" y="1179627"/>
            <a:ext cx="3063920" cy="142750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E66615DF-FBEB-4417-AADE-B995A670B791}"/>
              </a:ext>
            </a:extLst>
          </p:cNvPr>
          <p:cNvSpPr/>
          <p:nvPr/>
        </p:nvSpPr>
        <p:spPr>
          <a:xfrm>
            <a:off x="7116417" y="1378226"/>
            <a:ext cx="596348" cy="113968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81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A3C5CFC-5F23-44B1-910D-2F7C900B426E}"/>
              </a:ext>
            </a:extLst>
          </p:cNvPr>
          <p:cNvSpPr txBox="1"/>
          <p:nvPr/>
        </p:nvSpPr>
        <p:spPr>
          <a:xfrm>
            <a:off x="3670851" y="87478"/>
            <a:ext cx="3858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Pemanggilan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Js DOM</a:t>
            </a:r>
            <a:endParaRPr lang="en-ID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14EA7D-164C-4603-B4E6-98F489168D36}"/>
              </a:ext>
            </a:extLst>
          </p:cNvPr>
          <p:cNvSpPr/>
          <p:nvPr/>
        </p:nvSpPr>
        <p:spPr>
          <a:xfrm>
            <a:off x="821637" y="3445563"/>
            <a:ext cx="3620209" cy="6758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TagName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5BE930-3E47-4010-A2AB-F172C5B86104}"/>
              </a:ext>
            </a:extLst>
          </p:cNvPr>
          <p:cNvSpPr/>
          <p:nvPr/>
        </p:nvSpPr>
        <p:spPr>
          <a:xfrm>
            <a:off x="569847" y="3445563"/>
            <a:ext cx="768626" cy="67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  <a:endParaRPr lang="en-ID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97F3075-AC70-4144-9D06-581041E97818}"/>
              </a:ext>
            </a:extLst>
          </p:cNvPr>
          <p:cNvSpPr/>
          <p:nvPr/>
        </p:nvSpPr>
        <p:spPr>
          <a:xfrm>
            <a:off x="4561117" y="3564832"/>
            <a:ext cx="437322" cy="4373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5FB2F3D-0AE7-4E1F-BE5F-2A0572EE6722}"/>
              </a:ext>
            </a:extLst>
          </p:cNvPr>
          <p:cNvSpPr/>
          <p:nvPr/>
        </p:nvSpPr>
        <p:spPr>
          <a:xfrm>
            <a:off x="821637" y="4240695"/>
            <a:ext cx="3620209" cy="6758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F4B325-DBC3-43E1-8760-E7CAD211BDA2}"/>
              </a:ext>
            </a:extLst>
          </p:cNvPr>
          <p:cNvSpPr/>
          <p:nvPr/>
        </p:nvSpPr>
        <p:spPr>
          <a:xfrm>
            <a:off x="569847" y="4240695"/>
            <a:ext cx="768626" cy="67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  <a:endParaRPr lang="en-ID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F93F1E7-FEB8-4E19-BFE8-D047139A9E50}"/>
              </a:ext>
            </a:extLst>
          </p:cNvPr>
          <p:cNvSpPr/>
          <p:nvPr/>
        </p:nvSpPr>
        <p:spPr>
          <a:xfrm>
            <a:off x="4561117" y="4359964"/>
            <a:ext cx="437322" cy="43732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963D05-E06E-4DC4-9DC8-03491DB159C3}"/>
              </a:ext>
            </a:extLst>
          </p:cNvPr>
          <p:cNvSpPr/>
          <p:nvPr/>
        </p:nvSpPr>
        <p:spPr>
          <a:xfrm>
            <a:off x="821637" y="5155096"/>
            <a:ext cx="3620209" cy="6758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Name</a:t>
            </a:r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A7E6357-729B-44F4-87FC-02DCB95A9A82}"/>
              </a:ext>
            </a:extLst>
          </p:cNvPr>
          <p:cNvSpPr/>
          <p:nvPr/>
        </p:nvSpPr>
        <p:spPr>
          <a:xfrm>
            <a:off x="583097" y="5204795"/>
            <a:ext cx="768626" cy="67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  <a:endParaRPr lang="en-ID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367A609-9303-4C2F-9129-FD22BEF36697}"/>
              </a:ext>
            </a:extLst>
          </p:cNvPr>
          <p:cNvSpPr/>
          <p:nvPr/>
        </p:nvSpPr>
        <p:spPr>
          <a:xfrm>
            <a:off x="4561117" y="5274365"/>
            <a:ext cx="437322" cy="4373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5505AF9-39D0-471C-8586-27ECB189847F}"/>
              </a:ext>
            </a:extLst>
          </p:cNvPr>
          <p:cNvSpPr/>
          <p:nvPr/>
        </p:nvSpPr>
        <p:spPr>
          <a:xfrm>
            <a:off x="821637" y="2590797"/>
            <a:ext cx="3620209" cy="6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ID</a:t>
            </a:r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6B7DED6-8069-4AAC-904F-35CC06D2273B}"/>
              </a:ext>
            </a:extLst>
          </p:cNvPr>
          <p:cNvSpPr/>
          <p:nvPr/>
        </p:nvSpPr>
        <p:spPr>
          <a:xfrm>
            <a:off x="569847" y="2590797"/>
            <a:ext cx="768626" cy="67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  <a:endParaRPr lang="en-ID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20A9D0F-55A5-4F32-B00F-ED347EBC44B2}"/>
              </a:ext>
            </a:extLst>
          </p:cNvPr>
          <p:cNvSpPr/>
          <p:nvPr/>
        </p:nvSpPr>
        <p:spPr>
          <a:xfrm>
            <a:off x="4561117" y="2710066"/>
            <a:ext cx="437322" cy="43732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3535829-A4A3-47E4-A566-3903E076628B}"/>
              </a:ext>
            </a:extLst>
          </p:cNvPr>
          <p:cNvSpPr/>
          <p:nvPr/>
        </p:nvSpPr>
        <p:spPr>
          <a:xfrm>
            <a:off x="834887" y="6069497"/>
            <a:ext cx="3620209" cy="6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All Selector</a:t>
            </a:r>
            <a:endParaRPr lang="en-ID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6F8641-F229-4DBC-B5A1-BCEC2EBA1D58}"/>
              </a:ext>
            </a:extLst>
          </p:cNvPr>
          <p:cNvSpPr/>
          <p:nvPr/>
        </p:nvSpPr>
        <p:spPr>
          <a:xfrm>
            <a:off x="583097" y="6069497"/>
            <a:ext cx="768626" cy="67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  <a:endParaRPr lang="en-ID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F2FE68-457D-4957-9380-88B85D8BF9FE}"/>
              </a:ext>
            </a:extLst>
          </p:cNvPr>
          <p:cNvSpPr/>
          <p:nvPr/>
        </p:nvSpPr>
        <p:spPr>
          <a:xfrm>
            <a:off x="4574367" y="6188766"/>
            <a:ext cx="437322" cy="43732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E8E0E86-A730-4666-BC72-4B7611F4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669" y="2713131"/>
            <a:ext cx="6215139" cy="57217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189555-141F-4E34-9353-A44F666E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67" y="4359964"/>
            <a:ext cx="6233896" cy="4849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6EB1AE1-B975-41FA-82CF-B42570284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710" y="5274365"/>
            <a:ext cx="6233896" cy="4849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BD71EB6-0075-435C-A0E1-3EF2C7B3A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710" y="3630883"/>
            <a:ext cx="6233896" cy="41387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6A451AC-AA08-4CC1-8D6F-A7AADBFA0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669" y="6194081"/>
            <a:ext cx="6255694" cy="41387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601659-323C-4CF4-9912-32FACFE9A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730" y="992928"/>
            <a:ext cx="6518233" cy="11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1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59604A6-6EBD-4D52-B230-FD49D0C4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8643" y="6088156"/>
            <a:ext cx="2909544" cy="484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6C0CD8-D2BB-491F-AAEC-25BAF79064BA}"/>
              </a:ext>
            </a:extLst>
          </p:cNvPr>
          <p:cNvSpPr txBox="1"/>
          <p:nvPr/>
        </p:nvSpPr>
        <p:spPr>
          <a:xfrm>
            <a:off x="2767413" y="2524900"/>
            <a:ext cx="7332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tx2">
                    <a:lumMod val="90000"/>
                  </a:schemeClr>
                </a:solidFill>
                <a:latin typeface="Bahnschrift SemiBold" panose="020B0502040204020203" pitchFamily="34" charset="0"/>
              </a:rPr>
              <a:t>T</a:t>
            </a:r>
            <a:r>
              <a:rPr lang="en-US" sz="9600" dirty="0" err="1">
                <a:solidFill>
                  <a:srgbClr val="0070C0"/>
                </a:solidFill>
                <a:highlight>
                  <a:srgbClr val="C0C0C0"/>
                </a:highlight>
              </a:rPr>
              <a:t>e</a:t>
            </a:r>
            <a:r>
              <a:rPr lang="en-US" sz="9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</a:t>
            </a:r>
            <a:r>
              <a:rPr lang="en-US" sz="9600" dirty="0" err="1">
                <a:solidFill>
                  <a:schemeClr val="accent1"/>
                </a:solidFill>
                <a:highlight>
                  <a:srgbClr val="FFFF00"/>
                </a:highlight>
              </a:rPr>
              <a:t>i</a:t>
            </a:r>
            <a:r>
              <a:rPr lang="en-US" sz="96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m</a:t>
            </a:r>
            <a:r>
              <a:rPr lang="en-US" sz="9600" dirty="0" err="1">
                <a:solidFill>
                  <a:srgbClr val="92D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</a:t>
            </a:r>
            <a:r>
              <a:rPr lang="en-US" sz="9600" dirty="0"/>
              <a:t> </a:t>
            </a:r>
            <a:r>
              <a:rPr lang="en-US" sz="9600" dirty="0">
                <a:solidFill>
                  <a:srgbClr val="FFC000"/>
                </a:solidFill>
                <a:latin typeface="Arial Black" panose="020B0A04020102020204" pitchFamily="34" charset="0"/>
              </a:rPr>
              <a:t>K</a:t>
            </a:r>
            <a:r>
              <a:rPr lang="en-US" sz="96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FFFF"/>
                </a:highlight>
              </a:rPr>
              <a:t>a</a:t>
            </a:r>
            <a:r>
              <a:rPr lang="en-US" sz="9600" dirty="0">
                <a:highlight>
                  <a:srgbClr val="00FFFF"/>
                </a:highlight>
              </a:rPr>
              <a:t>s</a:t>
            </a:r>
            <a:r>
              <a:rPr lang="en-US" sz="9600" dirty="0">
                <a:solidFill>
                  <a:schemeClr val="tx1">
                    <a:lumMod val="75000"/>
                  </a:schemeClr>
                </a:solidFill>
                <a:highlight>
                  <a:srgbClr val="00FF00"/>
                </a:highlight>
              </a:rPr>
              <a:t>i</a:t>
            </a:r>
            <a:r>
              <a:rPr lang="en-US" sz="9600" dirty="0">
                <a:solidFill>
                  <a:srgbClr val="FFFF00"/>
                </a:solidFill>
              </a:rPr>
              <a:t>h</a:t>
            </a:r>
            <a:endParaRPr lang="en-ID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68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{E0FC3E28-A671-4113-8753-83402130EA40}tf03457452</Template>
  <TotalTime>1566</TotalTime>
  <Words>84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Bahnschrift SemiBold</vt:lpstr>
      <vt:lpstr>Book Antiqua</vt:lpstr>
      <vt:lpstr>Calibri</vt:lpstr>
      <vt:lpstr>Calibri Light</vt:lpstr>
      <vt:lpstr>Cascadia Code SemiBold</vt:lpstr>
      <vt:lpstr>Celestial</vt:lpstr>
      <vt:lpstr>Hendri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Hendri</dc:title>
  <dc:creator>hendri</dc:creator>
  <cp:lastModifiedBy>hendri</cp:lastModifiedBy>
  <cp:revision>1</cp:revision>
  <dcterms:created xsi:type="dcterms:W3CDTF">2023-03-29T05:46:30Z</dcterms:created>
  <dcterms:modified xsi:type="dcterms:W3CDTF">2023-03-30T07:53:00Z</dcterms:modified>
</cp:coreProperties>
</file>