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249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Design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Computer Organization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38" y="1901900"/>
            <a:ext cx="2066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Lesson 9 Review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Arithmetic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Logic Unit (ALU)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Carry Look-Ahead Adder (CLA)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Understanding Performance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Assembly Language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End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HOMEWORK ***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Collaborate on Slack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Laws of Boolean Algebra, Boolean Expressions, Truth Table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Complete practice problems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Download Logisim-evolution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Test that you are able to run on your computer.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