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249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Design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Computer Organization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38" y="1901900"/>
            <a:ext cx="2066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Lesson 5 Review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Morgan’s Theorem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Simplifying Boolean Expressions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Karnaugh Map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K-Map 3 variables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K-Map 4 variables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Practice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End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HOMEWORK ***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Collaborate on Slack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Laws of Boolean Algebra, Boolean Expressions, Truth Table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Complete practice problems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Download Logisim-evolution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Test that you are able to run on your computer.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