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8 Review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Combinational Circuits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Encoder and Decoder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Multiplexer and Demultiplexer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ALU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