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8f7ebc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d8f7ebc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 $3, $4, $5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d8f7ebc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d8f7ebc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d8f7ebc1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d8f7ebc1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operand is </a:t>
            </a:r>
            <a:r>
              <a:rPr lang="en"/>
              <a:t>embedded</a:t>
            </a:r>
            <a:r>
              <a:rPr lang="en"/>
              <a:t> inside the encoded 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ddi $t0, $t1, 3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d8f7ebc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d8f7ebc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d8f7ebc1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d8f7ebc1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d8f7ebc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d8f7ebc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8f7ebc1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d8f7ebc1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Direct Addressing: the value the (memory) effective address is in a register. Also, called “Indirect Addressing”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of base addressing where offset is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with the jump register instructions (jr, jalr)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jr $31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8f7ebc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8f7ebc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addressing: the address is “the immediate” 32 bit address cannot be embedded in a 32-bit 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Pseudo-Direct</a:t>
            </a:r>
            <a:r>
              <a:rPr lang="en"/>
              <a:t> addressing:26 bits of the address is embedded as the immediate, and is used as the instruction offset within the current 256MB (64MWord) region defined by the MS 4 bits of the PC. Example j Label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8f7ebc1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d8f7ebc1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d8f7ebc1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d8f7ebc1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d8f7ebc1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d8f7ebc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d8f7ebc1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d8f7ebc1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d8f7ebc1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d8f7ebc1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d8f7ebc1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d8f7ebc1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8f7ebc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d8f7ebc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d8f7ebc1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d8f7ebc1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8f7ebc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8f7ebc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8f7ebc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8f7ebc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d8f7ebc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d8f7ebc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8f7ebc1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8f7ebc1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8f7ebc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8f7eb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8f7ebc1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8f7ebc1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8f7ebc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8f7ebc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24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Assembly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Computer Organization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38" y="1901900"/>
            <a:ext cx="206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532" y="152400"/>
            <a:ext cx="67409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159" y="152400"/>
            <a:ext cx="65536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96" y="152400"/>
            <a:ext cx="649380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28" y="152400"/>
            <a:ext cx="669414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682" y="152400"/>
            <a:ext cx="64486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43" y="152400"/>
            <a:ext cx="66431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335" y="152400"/>
            <a:ext cx="65693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941" y="152400"/>
            <a:ext cx="63541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 </a:t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642450" y="1465525"/>
            <a:ext cx="7859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Addressing mode is not Instruction type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Addressing mode is how an address (memory or register) is determined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Instruction type is how the instruction is put together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Example: addi, beq and lw are all I-types instructions. But…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ddi uses immediate addressing mode (and register)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eq uses pc-relative addressing (and register)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w uses base addressing (and register)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642450" y="1465525"/>
            <a:ext cx="785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Register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a source or destination operand is specified as the content of one of the registers $0-$31 except reserved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Immediate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a numeric value embedded in the instruction is the actual operand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PC-Relative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a data or instruction memory location is specified as an offset relative to the incremented PC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Base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a data or instruction memory location is specified as a signed offset from a register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Register-Direct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the value the effective address is in a register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Pseudo-Direct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the memory address is (mostly) embedded in the instruction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 - MIPS Addressing Mode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Review 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Assembly?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MIPS Addressing Modes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Memory Operation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Processor Overview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MIPS Assembly Language diving deeper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9436" l="0" r="0" t="0"/>
          <a:stretch/>
        </p:blipFill>
        <p:spPr>
          <a:xfrm>
            <a:off x="1271250" y="152400"/>
            <a:ext cx="6601501" cy="438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35" y="152400"/>
            <a:ext cx="72681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6959" l="0" r="0" t="0"/>
          <a:stretch/>
        </p:blipFill>
        <p:spPr>
          <a:xfrm>
            <a:off x="1202800" y="152400"/>
            <a:ext cx="6738398" cy="4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55" y="152400"/>
            <a:ext cx="718529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03" y="152400"/>
            <a:ext cx="65239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42" y="152400"/>
            <a:ext cx="674871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10" name="Google Shape;210;p3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End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p3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HOMEWORK ***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Collaborate on Slack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Laws of Boolean Algebra, Boolean Expressions, Truth Table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Complete practice problems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Download Logisim-evolution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 that you are able to run on your computer.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Assembly?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34050" y="1618925"/>
            <a:ext cx="7859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Assembly is the lowest level language that humans routinely deal with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Simple, regular instructions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Building blocks of C &amp; other languages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One-to-one mapping to machine language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...sort of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Assembly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42450" y="1603975"/>
            <a:ext cx="785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Writing in Assembly is usually slower than writing in other languages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Assembly is not portable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It is specific to a processor (family)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It will make you a better software architect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Optimized Assembly can be wicked fast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642450" y="1883850"/>
            <a:ext cx="7859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Machine Code can be decompiled to Assembly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Converting Assembly to Machine Code and back to Assembly loses relatively little information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Code formatted for direct execution by a CPU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and Machine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02" y="152400"/>
            <a:ext cx="651399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316" y="152400"/>
            <a:ext cx="649936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634050" y="2520375"/>
            <a:ext cx="7859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Register addressing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Immediate addressing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Base addressing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PC-relative addressing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Indirect addressing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Direct addressing (almost)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Addressing Modes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34050" y="1329775"/>
            <a:ext cx="785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Addressing modes is </a:t>
            </a:r>
            <a:r>
              <a:rPr lang="en" sz="2700">
                <a:latin typeface="Lato"/>
                <a:ea typeface="Lato"/>
                <a:cs typeface="Lato"/>
                <a:sym typeface="Lato"/>
              </a:rPr>
              <a:t>how we specify an operand or a memory address. 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28" y="152400"/>
            <a:ext cx="653634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