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9a509af_2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9a509af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9a509af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9a509af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9a509af_2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9a509af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a509af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a509af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a509af_2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9a509af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a509af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9a509af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9a509af_2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9a509af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9a509af_2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9a509af_2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9a509af_2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9a509af_2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9a509af_2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9a509af_2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9a509af_0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29a509af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9a509af_2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9a509af_2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9a509af_2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9a509af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9a509af_2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9a509af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9a509af_2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9a509af_2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9a509af_2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9a509af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9a509af_2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9a509af_2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a509af_2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9a509af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9a509af_2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9a509af_2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9a509af_2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9a509af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9a509af_2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9a509af_2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9a509af_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29a509af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9a509af_2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9a509af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9a509af_22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9a509af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9a509af_2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9a509af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af9d1aa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af9d1a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9a509af_2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9a509af_2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9a509af_2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9a509af_2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a509af_2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a509af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9a509af_2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9a509af_2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9a509af_2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9a509af_2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9a509af_2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9a509af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9a509af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9a509a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9a509af_22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9a509af_2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9a509af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9a509af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9a509af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9a509a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9a509af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9a509af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9a509af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9a509af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9a509af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9a509af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of Pipelining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CMP-334 Computer Organization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 that was single cycle...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" y="1047750"/>
            <a:ext cx="8229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got me, here is lw pipelined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58675"/>
            <a:ext cx="8029575" cy="27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did you get 800 ps?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1200150"/>
            <a:ext cx="8229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just an example...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" y="2038350"/>
            <a:ext cx="8229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800 picoseconds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2876550"/>
            <a:ext cx="8229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 is 800 one trillionth of a second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lw 800ps. What about others?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57200" y="1200150"/>
            <a:ext cx="8229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here is a list… 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05000"/>
            <a:ext cx="82486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7200" y="324699"/>
            <a:ext cx="8229600" cy="11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I got those time. How do I calculate performance?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7200" y="1483300"/>
            <a:ext cx="82296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compare it...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862025" y="1972900"/>
            <a:ext cx="8229600" cy="12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nonpipelined and pipelined execution of three load word instructions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04825" y="3039700"/>
            <a:ext cx="82296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time between the first and fourth instructions: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633425" y="3701200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nonpipelined</a:t>
            </a:r>
            <a:r>
              <a:rPr lang="en">
                <a:solidFill>
                  <a:schemeClr val="dk1"/>
                </a:solidFill>
              </a:rPr>
              <a:t>:        3 × 800ps or 2400ps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586800" y="4221125"/>
            <a:ext cx="82296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pipelined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/>
              <a:t>               3 × 200ps or 600ps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formula?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1987300"/>
            <a:ext cx="76104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1231900"/>
            <a:ext cx="82296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 course...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4238" y="3185475"/>
            <a:ext cx="85155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formula suggests that a five-stage pipeline should offer nearly a </a:t>
            </a:r>
            <a:r>
              <a:rPr b="1" lang="en"/>
              <a:t>fivefold improvement</a:t>
            </a:r>
            <a:r>
              <a:rPr lang="en"/>
              <a:t> over the 800 ps nonpipelined time, or a 160 ps clock cycle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56125" y="205975"/>
            <a:ext cx="8505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Fivefold improvement? Are you sure?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57200" y="1200150"/>
            <a:ext cx="8229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well… well…  you got me… 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57200" y="2038350"/>
            <a:ext cx="82296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 fourfold improvement for our example is not reflected in the total execution time for the three instructions: it’s 1400ps vs. 2400ps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57200" y="3867150"/>
            <a:ext cx="8229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that’s because...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tell me why?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1581150"/>
            <a:ext cx="82296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because the number of instructions is not large enough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57200" y="3028950"/>
            <a:ext cx="82296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add 1,000,000 instructions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 lot but go ahead?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57200" y="1123950"/>
            <a:ext cx="8229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extending to 1,000,003 instructions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809750"/>
            <a:ext cx="8229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pipelined: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1,000,000 × 200ps + 1400ps = 200,001,400 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57200" y="2952750"/>
            <a:ext cx="8229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nonpipelined: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1,000,000 × 800ps + 2400ps = 800,002,400 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25" y="4216400"/>
            <a:ext cx="32956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Alright then, pipeline it is...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57350"/>
            <a:ext cx="8229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wait, not so fast… 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2647950"/>
            <a:ext cx="82296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problems with it you know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408500" y="205975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Problems? I don’t like that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1809750"/>
            <a:ext cx="8229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well… it is just hazards really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57200" y="2952750"/>
            <a:ext cx="82296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things that could go wrong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pipelining?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3124625"/>
            <a:ext cx="82296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other words, it improves execution performance using processor resources efficiently</a:t>
            </a:r>
            <a:endParaRPr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2268725"/>
            <a:ext cx="82296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improves throughput</a:t>
            </a:r>
            <a:endParaRPr/>
          </a:p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57200" y="1506725"/>
            <a:ext cx="82296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simply because...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me about these hazards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57200" y="1577225"/>
            <a:ext cx="82296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situations in pipelining when the next instruction cannot execute in the following clock cycle. These events are called hazards, and there are three different types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hazards type, ok cool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457200" y="1572600"/>
            <a:ext cx="8229600" cy="3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structural hazard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hardware cannot support the combination of instructions that we want to execute in the same clock cycle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hardware resource is unavailable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one, what else?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57200" y="1572600"/>
            <a:ext cx="82296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data hazards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 must be stalled because one step must wait for another to complete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value is not available when and where it is needed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57200" y="1572600"/>
            <a:ext cx="82296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control hazards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also known as branching hazard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location of an instruction depends on a previous instruction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next instruction is not known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0" y="821650"/>
            <a:ext cx="8955324" cy="4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>
            <p:ph type="title"/>
          </p:nvPr>
        </p:nvSpPr>
        <p:spPr>
          <a:xfrm>
            <a:off x="286350" y="0"/>
            <a:ext cx="82296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these hazards looks like?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 nice picture but...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457200" y="1200150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yes, that’s the pipelined version of the datapath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457200" y="2454450"/>
            <a:ext cx="8229600" cy="19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did you notice that we use two memories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instruction memory and data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that’s important how?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we use two memories we do not need to worry about structural hazards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it is single shared memory,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instruction fetch and load/store causes problems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57200" y="114253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data hazards?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457200" y="1021475"/>
            <a:ext cx="8229600" cy="1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glad you asked… here is the problem and solution illustrated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133600"/>
            <a:ext cx="78962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Forwarding fixes data hazards?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457200" y="2268525"/>
            <a:ext cx="82296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works very well but it cannot prevent all pipeline stalls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stalls?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457200" y="1200150"/>
            <a:ext cx="82296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pipeline stall also called bubble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stall initiated in order to resolve a hazard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stalling the pipeline holds instructions in the early stage of the pipeline in place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noop instructions ﬂow through the rest of the pipeline in their place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 me how?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288325"/>
            <a:ext cx="82296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dividing the processor’s datapath into stages that are separated by pipeline latches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91500" y="2587625"/>
            <a:ext cx="8229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stage of the pipeline per clock cycle</a:t>
            </a:r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91500" y="4084150"/>
            <a:ext cx="8229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a new instruction each clock cycle</a:t>
            </a:r>
            <a:endParaRPr/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15350" y="3398825"/>
            <a:ext cx="8229600" cy="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shorter clock cycle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</a:t>
            </a:r>
            <a:endParaRPr/>
          </a:p>
        </p:txBody>
      </p:sp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90600"/>
            <a:ext cx="8382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forget control hazards?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57200" y="1200150"/>
            <a:ext cx="82296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absolutely not… let me remind you </a:t>
            </a: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457200" y="2126975"/>
            <a:ext cx="80583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 cannot execute in the proper pipeline clock cycle because the instruction that was fetched is not the one that is needed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please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143000"/>
            <a:ext cx="792480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Ok, I think I got it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457200" y="1200150"/>
            <a:ext cx="82296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nice, so tell me… 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125" y="20596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600"/>
              <a:t>Extras</a:t>
            </a:r>
            <a:endParaRPr sz="9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28600"/>
            <a:ext cx="763905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5" y="130450"/>
            <a:ext cx="9010151" cy="48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2" y="268475"/>
            <a:ext cx="9033474" cy="480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98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00874" cy="493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</a:t>
            </a:r>
            <a:endParaRPr/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200150"/>
            <a:ext cx="8229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ok, but here is single clock cycle first...</a:t>
            </a:r>
            <a:endParaRPr/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88" y="1990050"/>
            <a:ext cx="77819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0776" cy="50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pipelining please</a:t>
            </a:r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25" y="1451225"/>
            <a:ext cx="77819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got that. What is pipelining again?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688275"/>
            <a:ext cx="8229600" cy="23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pipelining is an implementation technique in which multiple instructions are overlapped in execution.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Today, pipelining is nearly universal.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But, those were washing machines...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200150"/>
            <a:ext cx="82296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true, but...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6250" y="2064125"/>
            <a:ext cx="8229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same principles apply to processors where we pipeline instruction execution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me in MIPS instructions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200150"/>
            <a:ext cx="8229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mips instructions take five steps...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" y="1885950"/>
            <a:ext cx="8229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fetch instruction from memory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2419350"/>
            <a:ext cx="8229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read registers while decoding the instruction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" y="2952750"/>
            <a:ext cx="84249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execute the operation or calculate an address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3486150"/>
            <a:ext cx="8229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access an operand in data memory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4019550"/>
            <a:ext cx="8229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write the result into a register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instruction please...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25" y="1953950"/>
            <a:ext cx="862012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57200" y="1047750"/>
            <a:ext cx="82296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ok, here is lw (the slowest one)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