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originally we going to have an active/inactive mode and calculate calories off of that, but we ended up moving towards basing this off of heart rate, because it made more sense.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300"/>
              <a:buChar char="●"/>
              <a:defRPr/>
            </a:lvl1pPr>
            <a:lvl2pPr lvl="1" algn="ctr">
              <a:spcBef>
                <a:spcPts val="0"/>
              </a:spcBef>
              <a:buSzPts val="1100"/>
              <a:buChar char="○"/>
              <a:defRPr/>
            </a:lvl2pPr>
            <a:lvl3pPr lvl="2" algn="ctr">
              <a:spcBef>
                <a:spcPts val="0"/>
              </a:spcBef>
              <a:buSzPts val="1100"/>
              <a:buChar char="■"/>
              <a:defRPr/>
            </a:lvl3pPr>
            <a:lvl4pPr lvl="3" algn="ctr">
              <a:spcBef>
                <a:spcPts val="0"/>
              </a:spcBef>
              <a:buSzPts val="1100"/>
              <a:buChar char="●"/>
              <a:defRPr/>
            </a:lvl4pPr>
            <a:lvl5pPr lvl="4" algn="ctr">
              <a:spcBef>
                <a:spcPts val="0"/>
              </a:spcBef>
              <a:buSzPts val="1100"/>
              <a:buChar char="○"/>
              <a:defRPr/>
            </a:lvl5pPr>
            <a:lvl6pPr lvl="5" algn="ctr">
              <a:spcBef>
                <a:spcPts val="0"/>
              </a:spcBef>
              <a:buSzPts val="1100"/>
              <a:buChar char="■"/>
              <a:defRPr/>
            </a:lvl6pPr>
            <a:lvl7pPr lvl="6" algn="ctr">
              <a:spcBef>
                <a:spcPts val="0"/>
              </a:spcBef>
              <a:buSzPts val="1100"/>
              <a:buChar char="●"/>
              <a:defRPr/>
            </a:lvl7pPr>
            <a:lvl8pPr lvl="7" algn="ctr">
              <a:spcBef>
                <a:spcPts val="0"/>
              </a:spcBef>
              <a:buSzPts val="1100"/>
              <a:buChar char="○"/>
              <a:defRPr/>
            </a:lvl8pPr>
            <a:lvl9pPr lvl="8" algn="ctr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200"/>
              <a:buNone/>
              <a:defRPr sz="3200"/>
            </a:lvl1pPr>
            <a:lvl2pPr lvl="1" algn="ctr">
              <a:spcBef>
                <a:spcPts val="0"/>
              </a:spcBef>
              <a:buSzPts val="3200"/>
              <a:buNone/>
              <a:defRPr sz="3200"/>
            </a:lvl2pPr>
            <a:lvl3pPr lvl="2" algn="ctr">
              <a:spcBef>
                <a:spcPts val="0"/>
              </a:spcBef>
              <a:buSzPts val="3200"/>
              <a:buNone/>
              <a:defRPr sz="3200"/>
            </a:lvl3pPr>
            <a:lvl4pPr lvl="3" algn="ctr">
              <a:spcBef>
                <a:spcPts val="0"/>
              </a:spcBef>
              <a:buSzPts val="3200"/>
              <a:buNone/>
              <a:defRPr sz="3200"/>
            </a:lvl4pPr>
            <a:lvl5pPr lvl="4" algn="ctr">
              <a:spcBef>
                <a:spcPts val="0"/>
              </a:spcBef>
              <a:buSzPts val="3200"/>
              <a:buNone/>
              <a:defRPr sz="3200"/>
            </a:lvl5pPr>
            <a:lvl6pPr lvl="5" algn="ctr">
              <a:spcBef>
                <a:spcPts val="0"/>
              </a:spcBef>
              <a:buSzPts val="3200"/>
              <a:buNone/>
              <a:defRPr sz="3200"/>
            </a:lvl6pPr>
            <a:lvl7pPr lvl="6" algn="ctr">
              <a:spcBef>
                <a:spcPts val="0"/>
              </a:spcBef>
              <a:buSzPts val="3200"/>
              <a:buNone/>
              <a:defRPr sz="3200"/>
            </a:lvl7pPr>
            <a:lvl8pPr lvl="7" algn="ctr">
              <a:spcBef>
                <a:spcPts val="0"/>
              </a:spcBef>
              <a:buSzPts val="3200"/>
              <a:buNone/>
              <a:defRPr sz="3200"/>
            </a:lvl8pPr>
            <a:lvl9pPr lvl="8" algn="ctr">
              <a:spcBef>
                <a:spcPts val="0"/>
              </a:spcBef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subTitle"/>
          </p:nvPr>
        </p:nvSpPr>
        <p:spPr>
          <a:xfrm>
            <a:off x="1891350" y="3369733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FatBit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Chandler DeLoach, Ethan Hendrix, Jayse White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387" y="277075"/>
            <a:ext cx="3203226" cy="17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4975" y="2160250"/>
            <a:ext cx="4354050" cy="12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fatbit?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19150" y="1990725"/>
            <a:ext cx="7505700" cy="266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fatbit is a health tracker which revolutionizes the health tracker industry by doing everything a Fitbit already does, while also appealing to people who think it’s funny to wear a fitness tracker called a “fatbit”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9150" y="1603275"/>
            <a:ext cx="7505700" cy="27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Functional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Count steps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Track user heart rate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Calculate calories burned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Display current time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Non-Functional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Efficient utilization of resources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Operate on a device with limited memory space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Information viewable on small screen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 sz="1400"/>
              <a:t>Clean display aesthetic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9150" y="8829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19150" y="1690450"/>
            <a:ext cx="7505700" cy="259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Calculate calories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Based on heart rate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Implemented GUI in Java Swing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Minimal buttons for clean interface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Tested in small window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Generic approach with Interfaces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source interface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 as a parent class 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 sz="1400"/>
              <a:t>Each log in our FatBit is a child of the parent log class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50" y="220525"/>
            <a:ext cx="8095899" cy="470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Patterns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19150" y="19145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Expert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log is responsible for knowing its values (i.e. HeartRate log knows the heart rate)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Builder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log is responsible for building its corresponding UI element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UILayer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UILayer handles system events and responds accordingly to user input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Datasource Interface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interface simplifies the communication and allows the pieces to talk to each other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went right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the most part, we stuck to our class diagram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Design patterns are utilized to an extent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UI fulfills nonfunctional requirements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Our code works!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went wrong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implementation violates Model-View-Controller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graphics don’t look quite right on all platforms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Questionable cohesion with Log’s children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FatBit 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