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Fat Mike’s Pizza Joint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Chandler DeLoach, Ethan Hendrix, Jayse White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533400"/>
            <a:ext cx="59436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09550"/>
            <a:ext cx="5943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28613"/>
            <a:ext cx="59436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804863"/>
            <a:ext cx="35242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38298" l="0" r="0" t="0"/>
          <a:stretch/>
        </p:blipFill>
        <p:spPr>
          <a:xfrm>
            <a:off x="2185063" y="327163"/>
            <a:ext cx="4773875" cy="44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61701"/>
          <a:stretch/>
        </p:blipFill>
        <p:spPr>
          <a:xfrm>
            <a:off x="756588" y="344788"/>
            <a:ext cx="7630824" cy="44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