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25" r:id="rId5"/>
    <p:sldId id="341" r:id="rId6"/>
    <p:sldId id="342" r:id="rId7"/>
    <p:sldId id="344" r:id="rId8"/>
    <p:sldId id="345" r:id="rId9"/>
    <p:sldId id="33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A9AC"/>
    <a:srgbClr val="EBEBEC"/>
    <a:srgbClr val="FABD0F"/>
    <a:srgbClr val="B4C0CC"/>
    <a:srgbClr val="788CA3"/>
    <a:srgbClr val="3C5979"/>
    <a:srgbClr val="212121"/>
    <a:srgbClr val="002451"/>
    <a:srgbClr val="B90E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89FE02-BC00-8945-A8BB-56B9E4FC0F68}" v="6" dt="2022-03-22T03:36:03.1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52"/>
    <p:restoredTop sz="95734"/>
  </p:normalViewPr>
  <p:slideViewPr>
    <p:cSldViewPr snapToGrid="0" snapToObjects="1">
      <p:cViewPr varScale="1">
        <p:scale>
          <a:sx n="79" d="100"/>
          <a:sy n="79" d="100"/>
        </p:scale>
        <p:origin x="1094" y="77"/>
      </p:cViewPr>
      <p:guideLst/>
    </p:cSldViewPr>
  </p:slideViewPr>
  <p:outlineViewPr>
    <p:cViewPr>
      <p:scale>
        <a:sx n="33" d="100"/>
        <a:sy n="33" d="100"/>
      </p:scale>
      <p:origin x="0" y="-134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6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lley Weir" userId="81f69123-56ed-4a7a-aef7-429e2ee3f189" providerId="ADAL" clId="{A589FE02-BC00-8945-A8BB-56B9E4FC0F68}"/>
    <pc:docChg chg="modSld">
      <pc:chgData name="Shelley Weir" userId="81f69123-56ed-4a7a-aef7-429e2ee3f189" providerId="ADAL" clId="{A589FE02-BC00-8945-A8BB-56B9E4FC0F68}" dt="2022-03-22T03:36:04.693" v="11" actId="20577"/>
      <pc:docMkLst>
        <pc:docMk/>
      </pc:docMkLst>
      <pc:sldChg chg="modSp mod">
        <pc:chgData name="Shelley Weir" userId="81f69123-56ed-4a7a-aef7-429e2ee3f189" providerId="ADAL" clId="{A589FE02-BC00-8945-A8BB-56B9E4FC0F68}" dt="2022-03-22T03:35:48.769" v="3" actId="20577"/>
        <pc:sldMkLst>
          <pc:docMk/>
          <pc:sldMk cId="3857328446" sldId="316"/>
        </pc:sldMkLst>
        <pc:spChg chg="mod">
          <ac:chgData name="Shelley Weir" userId="81f69123-56ed-4a7a-aef7-429e2ee3f189" providerId="ADAL" clId="{A589FE02-BC00-8945-A8BB-56B9E4FC0F68}" dt="2022-03-22T03:35:48.769" v="3" actId="20577"/>
          <ac:spMkLst>
            <pc:docMk/>
            <pc:sldMk cId="3857328446" sldId="316"/>
            <ac:spMk id="3" creationId="{772E0828-AA4B-F64E-83B8-736C51941466}"/>
          </ac:spMkLst>
        </pc:spChg>
      </pc:sldChg>
      <pc:sldChg chg="modSp">
        <pc:chgData name="Shelley Weir" userId="81f69123-56ed-4a7a-aef7-429e2ee3f189" providerId="ADAL" clId="{A589FE02-BC00-8945-A8BB-56B9E4FC0F68}" dt="2022-03-22T03:30:13.710" v="1"/>
        <pc:sldMkLst>
          <pc:docMk/>
          <pc:sldMk cId="2557967965" sldId="323"/>
        </pc:sldMkLst>
        <pc:spChg chg="mod">
          <ac:chgData name="Shelley Weir" userId="81f69123-56ed-4a7a-aef7-429e2ee3f189" providerId="ADAL" clId="{A589FE02-BC00-8945-A8BB-56B9E4FC0F68}" dt="2022-03-22T03:30:10.660" v="0"/>
          <ac:spMkLst>
            <pc:docMk/>
            <pc:sldMk cId="2557967965" sldId="323"/>
            <ac:spMk id="3" creationId="{EAC86388-A53C-9D49-9351-0A918DCDC1B7}"/>
          </ac:spMkLst>
        </pc:spChg>
        <pc:spChg chg="mod">
          <ac:chgData name="Shelley Weir" userId="81f69123-56ed-4a7a-aef7-429e2ee3f189" providerId="ADAL" clId="{A589FE02-BC00-8945-A8BB-56B9E4FC0F68}" dt="2022-03-22T03:30:13.710" v="1"/>
          <ac:spMkLst>
            <pc:docMk/>
            <pc:sldMk cId="2557967965" sldId="323"/>
            <ac:spMk id="4" creationId="{E4E7747D-C406-BE43-8B64-A7183A9CBE92}"/>
          </ac:spMkLst>
        </pc:spChg>
      </pc:sldChg>
      <pc:sldChg chg="modSp mod">
        <pc:chgData name="Shelley Weir" userId="81f69123-56ed-4a7a-aef7-429e2ee3f189" providerId="ADAL" clId="{A589FE02-BC00-8945-A8BB-56B9E4FC0F68}" dt="2022-03-22T03:36:00.165" v="9" actId="20577"/>
        <pc:sldMkLst>
          <pc:docMk/>
          <pc:sldMk cId="422194399" sldId="326"/>
        </pc:sldMkLst>
        <pc:spChg chg="mod">
          <ac:chgData name="Shelley Weir" userId="81f69123-56ed-4a7a-aef7-429e2ee3f189" providerId="ADAL" clId="{A589FE02-BC00-8945-A8BB-56B9E4FC0F68}" dt="2022-03-22T03:36:00.165" v="9" actId="20577"/>
          <ac:spMkLst>
            <pc:docMk/>
            <pc:sldMk cId="422194399" sldId="326"/>
            <ac:spMk id="3" creationId="{8EF86291-65EC-A044-B1DD-09014EEEB67A}"/>
          </ac:spMkLst>
        </pc:spChg>
      </pc:sldChg>
      <pc:sldChg chg="modSp mod">
        <pc:chgData name="Shelley Weir" userId="81f69123-56ed-4a7a-aef7-429e2ee3f189" providerId="ADAL" clId="{A589FE02-BC00-8945-A8BB-56B9E4FC0F68}" dt="2022-03-22T03:36:04.693" v="11" actId="20577"/>
        <pc:sldMkLst>
          <pc:docMk/>
          <pc:sldMk cId="4122908231" sldId="327"/>
        </pc:sldMkLst>
        <pc:spChg chg="mod">
          <ac:chgData name="Shelley Weir" userId="81f69123-56ed-4a7a-aef7-429e2ee3f189" providerId="ADAL" clId="{A589FE02-BC00-8945-A8BB-56B9E4FC0F68}" dt="2022-03-22T03:36:04.693" v="11" actId="20577"/>
          <ac:spMkLst>
            <pc:docMk/>
            <pc:sldMk cId="4122908231" sldId="327"/>
            <ac:spMk id="3" creationId="{8EF86291-65EC-A044-B1DD-09014EEEB67A}"/>
          </ac:spMkLst>
        </pc:spChg>
      </pc:sldChg>
      <pc:sldChg chg="modSp mod">
        <pc:chgData name="Shelley Weir" userId="81f69123-56ed-4a7a-aef7-429e2ee3f189" providerId="ADAL" clId="{A589FE02-BC00-8945-A8BB-56B9E4FC0F68}" dt="2022-03-22T03:35:54.906" v="7" actId="20577"/>
        <pc:sldMkLst>
          <pc:docMk/>
          <pc:sldMk cId="705071987" sldId="340"/>
        </pc:sldMkLst>
        <pc:spChg chg="mod">
          <ac:chgData name="Shelley Weir" userId="81f69123-56ed-4a7a-aef7-429e2ee3f189" providerId="ADAL" clId="{A589FE02-BC00-8945-A8BB-56B9E4FC0F68}" dt="2022-03-22T03:35:54.906" v="7" actId="20577"/>
          <ac:spMkLst>
            <pc:docMk/>
            <pc:sldMk cId="705071987" sldId="340"/>
            <ac:spMk id="3" creationId="{C315FA84-B4D6-EE41-A26D-80148D2A1748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F59-D545-AAD9-B47ADC4F736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F59-D545-AAD9-B47ADC4F736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F59-D545-AAD9-B47ADC4F736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F59-D545-AAD9-B47ADC4F736A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F59-D545-AAD9-B47ADC4F73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058634352219098E-2"/>
          <c:y val="3.8938053097345132E-2"/>
          <c:w val="0.94788273129556178"/>
          <c:h val="0.778888718556198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96-5843-ACB9-1A24B77F9C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96-5843-ACB9-1A24B77F9CB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96-5843-ACB9-1A24B77F9CB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3.2</c:v>
                </c:pt>
                <c:pt idx="1">
                  <c:v>3</c:v>
                </c:pt>
                <c:pt idx="2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496-5843-ACB9-1A24B77F9C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13782015"/>
        <c:axId val="1113821359"/>
      </c:barChart>
      <c:catAx>
        <c:axId val="111378201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13821359"/>
        <c:crosses val="autoZero"/>
        <c:auto val="1"/>
        <c:lblAlgn val="ctr"/>
        <c:lblOffset val="100"/>
        <c:noMultiLvlLbl val="0"/>
      </c:catAx>
      <c:valAx>
        <c:axId val="111382135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accent4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13782015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9.8525448358090323E-2"/>
          <c:y val="0.8532249124709701"/>
          <c:w val="0.80590523156888072"/>
          <c:h val="9.47807280386685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854CC67-1E9B-4C4E-B5D1-7D7729F5F8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E74E3-15AF-CB4E-A155-EB0F5B59EF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28A25-1BAA-A74E-AC84-5453BCE9102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8721A-5977-B143-8AB1-2715B11440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52D89-0639-B248-B2AE-D88CCFDEC9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F83FD-F661-8C46-B7DE-28696DF1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6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A1A44-ACB7-774B-9A64-64B42C3402D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4D6FF-E85B-FF4F-B2E6-59386CDF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18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22C951-416A-1442-8F3A-220C4BD0C557}"/>
              </a:ext>
            </a:extLst>
          </p:cNvPr>
          <p:cNvSpPr/>
          <p:nvPr userDrawn="1"/>
        </p:nvSpPr>
        <p:spPr>
          <a:xfrm>
            <a:off x="0" y="5715000"/>
            <a:ext cx="12192000" cy="1143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908B9-9AF8-094E-B6F0-BA0132A3F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924" y="838200"/>
            <a:ext cx="10891875" cy="228456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400" b="1" i="0" spc="100" baseline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9C2B5-FD32-5E49-900B-B13AFC4BA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924" y="3238578"/>
            <a:ext cx="10891875" cy="53873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b="1" i="0" spc="50" baseline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794D79B-4955-544D-9341-1E1E443C43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4800" y="4728727"/>
            <a:ext cx="10891875" cy="389812"/>
          </a:xfrm>
        </p:spPr>
        <p:txBody>
          <a:bodyPr anchor="b" anchorCtr="0"/>
          <a:lstStyle>
            <a:lvl1pPr marL="0" indent="0">
              <a:buNone/>
              <a:defRPr sz="1400" b="1" i="0" spc="200" baseline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dirty="0"/>
              <a:t>MONTH XX,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9E08A7-EA70-124E-8872-8417C96B1F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53575" y="6057900"/>
            <a:ext cx="19431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48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p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090CA8-4E6C-A247-8781-98EB368F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DADEF27F-CC03-834D-A185-0B73C517815E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894836529"/>
              </p:ext>
            </p:extLst>
          </p:nvPr>
        </p:nvGraphicFramePr>
        <p:xfrm>
          <a:off x="685800" y="1444486"/>
          <a:ext cx="10810875" cy="4718304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714391">
                  <a:extLst>
                    <a:ext uri="{9D8B030D-6E8A-4147-A177-3AD203B41FA5}">
                      <a16:colId xmlns:a16="http://schemas.microsoft.com/office/drawing/2014/main" val="941155809"/>
                    </a:ext>
                  </a:extLst>
                </a:gridCol>
                <a:gridCol w="1837992">
                  <a:extLst>
                    <a:ext uri="{9D8B030D-6E8A-4147-A177-3AD203B41FA5}">
                      <a16:colId xmlns:a16="http://schemas.microsoft.com/office/drawing/2014/main" val="3853484078"/>
                    </a:ext>
                  </a:extLst>
                </a:gridCol>
                <a:gridCol w="5258492">
                  <a:extLst>
                    <a:ext uri="{9D8B030D-6E8A-4147-A177-3AD203B41FA5}">
                      <a16:colId xmlns:a16="http://schemas.microsoft.com/office/drawing/2014/main" val="3777659007"/>
                    </a:ext>
                  </a:extLst>
                </a:gridCol>
              </a:tblGrid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Category</a:t>
                      </a:r>
                      <a:endParaRPr lang="en-CA" sz="1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Cost</a:t>
                      </a:r>
                      <a:endParaRPr lang="en-CA" sz="1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Notes</a:t>
                      </a:r>
                      <a:endParaRPr lang="en-CA" sz="1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858711"/>
                  </a:ext>
                </a:extLst>
              </a:tr>
              <a:tr h="347472">
                <a:tc gridSpan="3"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Sub-category</a:t>
                      </a:r>
                      <a:endParaRPr lang="en-CA" sz="1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73504128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66197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consectetur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adipiscing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elit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sed do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eiusmod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tempor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incididunt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labore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et dolore magna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aliqua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82741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644667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979991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896557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125131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721934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221844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667249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903452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776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578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090CA8-4E6C-A247-8781-98EB368F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2375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B55DD1-AEE8-0B4A-8BF7-3E7E9CFB17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865528" y="1676113"/>
            <a:ext cx="4460944" cy="332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96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68" userDrawn="1">
          <p15:clr>
            <a:srgbClr val="FBAE40"/>
          </p15:clr>
        </p15:guide>
        <p15:guide id="2" orient="horz" pos="280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paragraph / quot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4B1D494-1163-FD4D-87D9-F88FDD14180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515533" y="838200"/>
            <a:ext cx="9160934" cy="4191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tabLst/>
              <a:defRPr sz="2200" b="1" i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D39231-8104-2C4D-B887-C76C49B4B755}"/>
              </a:ext>
            </a:extLst>
          </p:cNvPr>
          <p:cNvSpPr/>
          <p:nvPr userDrawn="1"/>
        </p:nvSpPr>
        <p:spPr>
          <a:xfrm>
            <a:off x="0" y="5715000"/>
            <a:ext cx="12192000" cy="1143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0E5017-6E1C-5D4E-A493-781F6C08DC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53575" y="6057900"/>
            <a:ext cx="19431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137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– on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241A-FE81-E045-A53F-CCB1ECEF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5" y="557498"/>
            <a:ext cx="10897200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4B1D494-1163-FD4D-87D9-F88FDD141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10897090" cy="4877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3114510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– two colum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292A029-F549-3740-BF04-29AC6D61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4710339-FCEB-864A-BE99-139C449C3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5267815" cy="4877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Seventh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90E677D-56A4-5F4D-AB35-5014A471F12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28860" y="1295076"/>
            <a:ext cx="5267815" cy="4877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1774644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with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292A029-F549-3740-BF04-29AC6D61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1DB2C69-F649-2E41-A435-292B23F4B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5267815" cy="4877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1502890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with call-out box – 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6CA14FC-D5E3-E847-A5CB-16350B11C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A88CE5-A779-0641-85F6-BEC2C1831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5267815" cy="4877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Seventh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5711D0-D8F4-4A49-9587-EDE19A5ED6DB}"/>
              </a:ext>
            </a:extLst>
          </p:cNvPr>
          <p:cNvSpPr/>
          <p:nvPr userDrawn="1"/>
        </p:nvSpPr>
        <p:spPr>
          <a:xfrm>
            <a:off x="0" y="5715000"/>
            <a:ext cx="12192000" cy="1143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7C48E1BB-06F0-0B44-BA97-6B860B59B8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1447800"/>
            <a:ext cx="5170199" cy="2560124"/>
          </a:xfrm>
          <a:prstGeom prst="roundRect">
            <a:avLst>
              <a:gd name="adj" fmla="val 193"/>
            </a:avLst>
          </a:prstGeom>
          <a:solidFill>
            <a:schemeClr val="bg1"/>
          </a:solidFill>
          <a:ln w="12700">
            <a:noFill/>
          </a:ln>
        </p:spPr>
        <p:txBody>
          <a:bodyPr wrap="square" lIns="457200" tIns="457200" rIns="457200" bIns="457200" anchor="t" anchorCtr="0">
            <a:spAutoFit/>
          </a:bodyPr>
          <a:lstStyle>
            <a:lvl1pPr marL="0" indent="0">
              <a:lnSpc>
                <a:spcPts val="2560"/>
              </a:lnSpc>
              <a:spcBef>
                <a:spcPts val="0"/>
              </a:spcBef>
              <a:spcAft>
                <a:spcPts val="0"/>
              </a:spcAft>
              <a:buNone/>
              <a:defRPr b="1" i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magna at </a:t>
            </a:r>
            <a:r>
              <a:rPr lang="en-US" dirty="0" err="1"/>
              <a:t>neque</a:t>
            </a:r>
            <a:r>
              <a:rPr lang="en-US" dirty="0"/>
              <a:t> convallis, id vestibulum nisi </a:t>
            </a:r>
            <a:r>
              <a:rPr lang="en-US" dirty="0" err="1"/>
              <a:t>vulputate</a:t>
            </a:r>
            <a:r>
              <a:rPr lang="en-US" dirty="0"/>
              <a:t>. Sed fermentum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0063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with chart – 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58BCE2-55D5-C94F-999B-0811A86B3A9E}"/>
              </a:ext>
            </a:extLst>
          </p:cNvPr>
          <p:cNvSpPr/>
          <p:nvPr userDrawn="1"/>
        </p:nvSpPr>
        <p:spPr>
          <a:xfrm>
            <a:off x="6324600" y="1447801"/>
            <a:ext cx="5172075" cy="3924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E927F1-A53E-1649-9F0B-A5C21EDB2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A36056-8BCF-FE40-937E-16F129FFB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5267815" cy="4877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3712256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with chart – pie char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CE927F1-A53E-1649-9F0B-A5C21EDB2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A36056-8BCF-FE40-937E-16F129FFB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5267815" cy="4877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Seventh level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40C1D0-ECAF-7945-8694-02BB6AA575E9}"/>
              </a:ext>
            </a:extLst>
          </p:cNvPr>
          <p:cNvSpPr/>
          <p:nvPr userDrawn="1"/>
        </p:nvSpPr>
        <p:spPr>
          <a:xfrm>
            <a:off x="6324600" y="1447801"/>
            <a:ext cx="5172075" cy="3924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6">
            <a:extLst>
              <a:ext uri="{FF2B5EF4-FFF2-40B4-BE49-F238E27FC236}">
                <a16:creationId xmlns:a16="http://schemas.microsoft.com/office/drawing/2014/main" id="{E7BCD9BC-2BB9-FA4C-BC63-5596B430E149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294380861"/>
              </p:ext>
            </p:extLst>
          </p:nvPr>
        </p:nvGraphicFramePr>
        <p:xfrm>
          <a:off x="6818370" y="1560556"/>
          <a:ext cx="4184534" cy="3062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5E732A7-6ACC-C04B-80D5-267CD7E3BD0D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24600" y="4630183"/>
            <a:ext cx="5172075" cy="58456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600" b="1" i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rgbClr val="21212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rgbClr val="21212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rgbClr val="21212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rgbClr val="21212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/>
            </a:lvl6pPr>
            <a:lvl7pPr marL="1828800" indent="-228600">
              <a:defRPr/>
            </a:lvl7pPr>
            <a:lvl8pPr marL="2057400" indent="-228600">
              <a:defRPr/>
            </a:lvl8pPr>
          </a:lstStyle>
          <a:p>
            <a:pPr lvl="0"/>
            <a:r>
              <a:rPr lang="en-US" dirty="0"/>
              <a:t>Chart Title</a:t>
            </a:r>
          </a:p>
        </p:txBody>
      </p:sp>
    </p:spTree>
    <p:extLst>
      <p:ext uri="{BB962C8B-B14F-4D97-AF65-F5344CB8AC3E}">
        <p14:creationId xmlns:p14="http://schemas.microsoft.com/office/powerpoint/2010/main" val="1928950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with chart – bar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B6E3C6B-6AB0-AB44-A85B-B71A1009024C}"/>
              </a:ext>
            </a:extLst>
          </p:cNvPr>
          <p:cNvSpPr/>
          <p:nvPr userDrawn="1"/>
        </p:nvSpPr>
        <p:spPr>
          <a:xfrm>
            <a:off x="6324600" y="1447801"/>
            <a:ext cx="5172075" cy="3924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C25F553-0922-294E-BC11-D3EF8C608DF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24600" y="4630183"/>
            <a:ext cx="5172075" cy="58456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600" b="1" i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rgbClr val="21212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rgbClr val="21212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rgbClr val="21212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rgbClr val="21212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/>
            </a:lvl6pPr>
            <a:lvl7pPr marL="1828800" indent="-228600">
              <a:defRPr/>
            </a:lvl7pPr>
            <a:lvl8pPr marL="2057400" indent="-228600">
              <a:defRPr/>
            </a:lvl8pPr>
          </a:lstStyle>
          <a:p>
            <a:pPr lvl="0"/>
            <a:r>
              <a:rPr lang="en-US" dirty="0"/>
              <a:t>Chart Title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090CA8-4E6C-A247-8781-98EB368F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C85DD65-9689-3241-AEB0-955F1D770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5267815" cy="4877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Seventh level</a:t>
            </a:r>
          </a:p>
        </p:txBody>
      </p:sp>
      <p:graphicFrame>
        <p:nvGraphicFramePr>
          <p:cNvPr id="16" name="Content Placeholder 5">
            <a:extLst>
              <a:ext uri="{FF2B5EF4-FFF2-40B4-BE49-F238E27FC236}">
                <a16:creationId xmlns:a16="http://schemas.microsoft.com/office/drawing/2014/main" id="{CAECDAE9-41E9-7C4F-BFA4-669B142A29B7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817266442"/>
              </p:ext>
            </p:extLst>
          </p:nvPr>
        </p:nvGraphicFramePr>
        <p:xfrm>
          <a:off x="6884988" y="1605608"/>
          <a:ext cx="4051299" cy="3110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3064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4B3BC-6B9E-CB4D-9108-631CA69A8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843" y="1289137"/>
            <a:ext cx="10897832" cy="47352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A628D-071D-1D45-B08E-140D1CE6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43" y="611925"/>
            <a:ext cx="10897832" cy="6431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147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3" r:id="rId2"/>
    <p:sldLayoutId id="2147483706" r:id="rId3"/>
    <p:sldLayoutId id="2147483688" r:id="rId4"/>
    <p:sldLayoutId id="2147483695" r:id="rId5"/>
    <p:sldLayoutId id="2147483689" r:id="rId6"/>
    <p:sldLayoutId id="2147483696" r:id="rId7"/>
    <p:sldLayoutId id="2147483693" r:id="rId8"/>
    <p:sldLayoutId id="2147483694" r:id="rId9"/>
    <p:sldLayoutId id="2147483704" r:id="rId10"/>
    <p:sldLayoutId id="2147483705" r:id="rId11"/>
    <p:sldLayoutId id="2147483655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1" i="0" kern="1200">
          <a:solidFill>
            <a:schemeClr val="tx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4572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685800" indent="-225425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System Font Regular"/>
        <a:buChar char="⁃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914400" indent="-225425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143000" marR="0" indent="-228600" algn="l" defTabSz="914400" rtl="0" eaLnBrk="1" fontAlgn="auto" latinLnBrk="0" hangingPunct="1">
        <a:lnSpc>
          <a:spcPct val="150000"/>
        </a:lnSpc>
        <a:spcBef>
          <a:spcPts val="0"/>
        </a:spcBef>
        <a:spcAft>
          <a:spcPts val="1200"/>
        </a:spcAft>
        <a:buClrTx/>
        <a:buSzTx/>
        <a:buFont typeface="Arial" panose="020B0604020202020204" pitchFamily="34" charset="0"/>
        <a:buChar char="•"/>
        <a:tabLst/>
        <a:defRPr sz="13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371600" indent="-225425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tabLst/>
        <a:defRPr sz="13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6pPr>
      <a:lvl7pPr marL="16002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7pPr>
      <a:lvl8pPr marL="18288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8pPr>
      <a:lvl9pPr marL="20574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32" userDrawn="1">
          <p15:clr>
            <a:srgbClr val="F26B43"/>
          </p15:clr>
        </p15:guide>
        <p15:guide id="5" orient="horz" pos="3600" userDrawn="1">
          <p15:clr>
            <a:srgbClr val="F26B43"/>
          </p15:clr>
        </p15:guide>
        <p15:guide id="6" orient="horz" pos="4104" userDrawn="1">
          <p15:clr>
            <a:srgbClr val="F26B43"/>
          </p15:clr>
        </p15:guide>
        <p15:guide id="7" orient="horz" pos="3816" userDrawn="1">
          <p15:clr>
            <a:srgbClr val="F26B43"/>
          </p15:clr>
        </p15:guide>
        <p15:guide id="8" pos="3696" userDrawn="1">
          <p15:clr>
            <a:srgbClr val="F26B43"/>
          </p15:clr>
        </p15:guide>
        <p15:guide id="9" pos="3984" userDrawn="1">
          <p15:clr>
            <a:srgbClr val="F26B43"/>
          </p15:clr>
        </p15:guide>
        <p15:guide id="10" pos="7242" userDrawn="1">
          <p15:clr>
            <a:srgbClr val="F26B43"/>
          </p15:clr>
        </p15:guide>
        <p15:guide id="11" orient="horz" pos="3384" userDrawn="1">
          <p15:clr>
            <a:srgbClr val="F26B43"/>
          </p15:clr>
        </p15:guide>
        <p15:guide id="12" orient="horz" pos="3888" userDrawn="1">
          <p15:clr>
            <a:srgbClr val="F26B43"/>
          </p15:clr>
        </p15:guide>
        <p15:guide id="13" orient="horz" pos="321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912" userDrawn="1">
          <p15:clr>
            <a:srgbClr val="F26B43"/>
          </p15:clr>
        </p15:guide>
        <p15:guide id="16" orient="horz" pos="10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4FD92-B381-0343-90F5-7E7C24033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APSC 221 </a:t>
            </a:r>
            <a:br>
              <a:rPr lang="en-US" dirty="0"/>
            </a:br>
            <a:r>
              <a:rPr lang="en-US" dirty="0"/>
              <a:t>Economic and Business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FAF5F-8D52-274A-8B4D-B90D0C8923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8920F-5895-4747-8AE1-389F822AC1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300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Summer 2024</a:t>
            </a:r>
          </a:p>
        </p:txBody>
      </p:sp>
    </p:spTree>
    <p:extLst>
      <p:ext uri="{BB962C8B-B14F-4D97-AF65-F5344CB8AC3E}">
        <p14:creationId xmlns:p14="http://schemas.microsoft.com/office/powerpoint/2010/main" val="278233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E40E-6272-2644-A5C1-EB187359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AC25-E047-B449-831F-6F62B80E52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Understanding cost concepts and cost estimation techniques</a:t>
            </a:r>
          </a:p>
          <a:p>
            <a:r>
              <a:rPr lang="en-CA" dirty="0"/>
              <a:t>Understand cash flow and time value of money</a:t>
            </a:r>
          </a:p>
          <a:p>
            <a:r>
              <a:rPr lang="en-CA" dirty="0"/>
              <a:t>Understand taxes and inflationary effects on projects</a:t>
            </a:r>
          </a:p>
          <a:p>
            <a:r>
              <a:rPr lang="en-CA" dirty="0"/>
              <a:t>Understand replacement analysis</a:t>
            </a:r>
          </a:p>
          <a:p>
            <a:r>
              <a:rPr lang="en-CA" dirty="0"/>
              <a:t>Understand risk and change management in projects</a:t>
            </a:r>
          </a:p>
          <a:p>
            <a:r>
              <a:rPr lang="en-CA" dirty="0"/>
              <a:t>Understand financial strengths and viability</a:t>
            </a:r>
          </a:p>
        </p:txBody>
      </p:sp>
      <p:pic>
        <p:nvPicPr>
          <p:cNvPr id="1026" name="Picture 2" descr="Money | The Canada Guide">
            <a:extLst>
              <a:ext uri="{FF2B5EF4-FFF2-40B4-BE49-F238E27FC236}">
                <a16:creationId xmlns:a16="http://schemas.microsoft.com/office/drawing/2014/main" id="{EE1E760E-E2B4-CDBD-58DB-E53BFFBCD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130" y="2949550"/>
            <a:ext cx="5632315" cy="316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93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A97A-9289-B64F-B5A6-BFA99152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Team</a:t>
            </a:r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BBC7645B-EF0E-FB4A-8524-B3DE2080E3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3516508"/>
              </p:ext>
            </p:extLst>
          </p:nvPr>
        </p:nvGraphicFramePr>
        <p:xfrm>
          <a:off x="3319808" y="1410368"/>
          <a:ext cx="5552383" cy="2139696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740524">
                  <a:extLst>
                    <a:ext uri="{9D8B030D-6E8A-4147-A177-3AD203B41FA5}">
                      <a16:colId xmlns:a16="http://schemas.microsoft.com/office/drawing/2014/main" val="941155809"/>
                    </a:ext>
                  </a:extLst>
                </a:gridCol>
                <a:gridCol w="2811859">
                  <a:extLst>
                    <a:ext uri="{9D8B030D-6E8A-4147-A177-3AD203B41FA5}">
                      <a16:colId xmlns:a16="http://schemas.microsoft.com/office/drawing/2014/main" val="2167793568"/>
                    </a:ext>
                  </a:extLst>
                </a:gridCol>
              </a:tblGrid>
              <a:tr h="347472">
                <a:tc gridSpan="2"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Instructor</a:t>
                      </a:r>
                      <a:endParaRPr lang="en-CA" sz="1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CA" sz="1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858711"/>
                  </a:ext>
                </a:extLst>
              </a:tr>
              <a:tr h="347472">
                <a:tc gridSpan="2"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CA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Matthew Lee, P.Eng.</a:t>
                      </a: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504128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Email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ml215@queensu.ca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66197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Office Hours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Zoom/MS Teams</a:t>
                      </a: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by appointment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82741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CA" sz="1200" b="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onQ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CA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Ask the Instructor Forum</a:t>
                      </a: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608103"/>
                  </a:ext>
                </a:extLst>
              </a:tr>
            </a:tbl>
          </a:graphicData>
        </a:graphic>
      </p:graphicFrame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7F28D531-92D3-ED24-E157-FA9BE7457F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7230195"/>
              </p:ext>
            </p:extLst>
          </p:nvPr>
        </p:nvGraphicFramePr>
        <p:xfrm>
          <a:off x="3319808" y="3856576"/>
          <a:ext cx="5552383" cy="1396359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5552383">
                  <a:extLst>
                    <a:ext uri="{9D8B030D-6E8A-4147-A177-3AD203B41FA5}">
                      <a16:colId xmlns:a16="http://schemas.microsoft.com/office/drawing/2014/main" val="941155809"/>
                    </a:ext>
                  </a:extLst>
                </a:gridCol>
              </a:tblGrid>
              <a:tr h="390159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Teaching Assistants</a:t>
                      </a:r>
                      <a:endParaRPr lang="en-CA" sz="1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858711"/>
                  </a:ext>
                </a:extLst>
              </a:tr>
              <a:tr h="390159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CA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Responsible for Grading</a:t>
                      </a: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3504128"/>
                  </a:ext>
                </a:extLst>
              </a:tr>
              <a:tr h="616041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CA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TAs are not responsible for answering course questions.  Grading appeals can be raised with the Instructor</a:t>
                      </a: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827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17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E40E-6272-2644-A5C1-EB187359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 Administration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AC25-E047-B449-831F-6F62B80E52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The general philosophy of this course is on understanding and demonstrating </a:t>
            </a:r>
            <a:r>
              <a:rPr lang="en-CA" b="1" u="sng" dirty="0"/>
              <a:t>process</a:t>
            </a:r>
            <a:r>
              <a:rPr lang="en-CA" dirty="0"/>
              <a:t>.</a:t>
            </a:r>
          </a:p>
          <a:p>
            <a:pPr marL="0" indent="0">
              <a:buNone/>
            </a:pPr>
            <a:r>
              <a:rPr lang="en-CA" dirty="0"/>
              <a:t>All times in </a:t>
            </a:r>
            <a:r>
              <a:rPr lang="en-CA" dirty="0" err="1"/>
              <a:t>onQ</a:t>
            </a:r>
            <a:r>
              <a:rPr lang="en-CA" dirty="0"/>
              <a:t> are based on </a:t>
            </a:r>
            <a:r>
              <a:rPr lang="en-CA" u="sng" dirty="0"/>
              <a:t>Eastern Daylight Time</a:t>
            </a:r>
            <a:r>
              <a:rPr lang="en-CA" dirty="0"/>
              <a:t>.</a:t>
            </a:r>
          </a:p>
          <a:p>
            <a:pPr marL="0" indent="0">
              <a:buNone/>
            </a:pPr>
            <a:r>
              <a:rPr lang="en-CA" dirty="0"/>
              <a:t>Everything is done through </a:t>
            </a:r>
            <a:r>
              <a:rPr lang="en-CA" dirty="0" err="1"/>
              <a:t>onQ</a:t>
            </a:r>
            <a:r>
              <a:rPr lang="en-CA" dirty="0"/>
              <a:t> (assignment submissions, exam proctoring, etc.)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Course Materials:</a:t>
            </a:r>
          </a:p>
          <a:p>
            <a:r>
              <a:rPr lang="en-CA" dirty="0"/>
              <a:t>Textbook – Economics and Business Practices in Engineering (8</a:t>
            </a:r>
            <a:r>
              <a:rPr lang="en-CA" baseline="30000" dirty="0"/>
              <a:t>th</a:t>
            </a:r>
            <a:r>
              <a:rPr lang="en-CA" dirty="0"/>
              <a:t> Custom Ed)</a:t>
            </a:r>
          </a:p>
          <a:p>
            <a:r>
              <a:rPr lang="en-CA" dirty="0"/>
              <a:t>Calculator – Casio 991 (standard for Queen’s)</a:t>
            </a:r>
          </a:p>
        </p:txBody>
      </p:sp>
    </p:spTree>
    <p:extLst>
      <p:ext uri="{BB962C8B-B14F-4D97-AF65-F5344CB8AC3E}">
        <p14:creationId xmlns:p14="http://schemas.microsoft.com/office/powerpoint/2010/main" val="3430274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A97A-9289-B64F-B5A6-BFA99152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Assessments</a:t>
            </a:r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BBC7645B-EF0E-FB4A-8524-B3DE2080E3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1183259"/>
              </p:ext>
            </p:extLst>
          </p:nvPr>
        </p:nvGraphicFramePr>
        <p:xfrm>
          <a:off x="3319808" y="1444486"/>
          <a:ext cx="5552383" cy="3932229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714391">
                  <a:extLst>
                    <a:ext uri="{9D8B030D-6E8A-4147-A177-3AD203B41FA5}">
                      <a16:colId xmlns:a16="http://schemas.microsoft.com/office/drawing/2014/main" val="941155809"/>
                    </a:ext>
                  </a:extLst>
                </a:gridCol>
                <a:gridCol w="1837992">
                  <a:extLst>
                    <a:ext uri="{9D8B030D-6E8A-4147-A177-3AD203B41FA5}">
                      <a16:colId xmlns:a16="http://schemas.microsoft.com/office/drawing/2014/main" val="3853484078"/>
                    </a:ext>
                  </a:extLst>
                </a:gridCol>
              </a:tblGrid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Assessment</a:t>
                      </a:r>
                      <a:endParaRPr lang="en-CA" sz="1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Weighting</a:t>
                      </a:r>
                      <a:endParaRPr lang="en-CA" sz="1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858711"/>
                  </a:ext>
                </a:extLst>
              </a:tr>
              <a:tr h="347472">
                <a:tc gridSpan="2"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Quizzes</a:t>
                      </a:r>
                      <a:endParaRPr lang="en-CA" sz="1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504128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17 </a:t>
                      </a:r>
                      <a:r>
                        <a:rPr lang="en-US" sz="1200" b="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onQ</a:t>
                      </a: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quizzes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17%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661979"/>
                  </a:ext>
                </a:extLst>
              </a:tr>
              <a:tr h="3924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Assignments</a:t>
                      </a:r>
                      <a:endParaRPr lang="en-CA" sz="1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82741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CA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Assignment 1</a:t>
                      </a: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CA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5%</a:t>
                      </a: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644667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CA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Assignment 2</a:t>
                      </a: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CA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5%</a:t>
                      </a: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979991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CA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Assignment 3</a:t>
                      </a: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en-CA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- 3 subparts</a:t>
                      </a: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CA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10%</a:t>
                      </a: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896557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Midterm</a:t>
                      </a:r>
                      <a:endParaRPr lang="en-CA" sz="1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15%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125131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Final Exam</a:t>
                      </a:r>
                      <a:endParaRPr lang="en-CA" sz="1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48%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721934"/>
                  </a:ext>
                </a:extLst>
              </a:tr>
              <a:tr h="34747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** To pass the course, the following is required: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CA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Pass the final exam; and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CA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Pass the course overall.</a:t>
                      </a: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247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97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BF876A-DBFE-934C-977B-F83CA22EF4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Have a good summer, and good luck.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264011"/>
      </p:ext>
    </p:extLst>
  </p:cSld>
  <p:clrMapOvr>
    <a:masterClrMapping/>
  </p:clrMapOvr>
</p:sld>
</file>

<file path=ppt/theme/theme1.xml><?xml version="1.0" encoding="utf-8"?>
<a:theme xmlns:a="http://schemas.openxmlformats.org/drawingml/2006/main" name="Queen's University Presentation">
  <a:themeElements>
    <a:clrScheme name="Custom 16">
      <a:dk1>
        <a:srgbClr val="000000"/>
      </a:dk1>
      <a:lt1>
        <a:srgbClr val="EBEBEC"/>
      </a:lt1>
      <a:dk2>
        <a:srgbClr val="B90D30"/>
      </a:dk2>
      <a:lt2>
        <a:srgbClr val="FFFFFF"/>
      </a:lt2>
      <a:accent1>
        <a:srgbClr val="002452"/>
      </a:accent1>
      <a:accent2>
        <a:srgbClr val="1A4771"/>
      </a:accent2>
      <a:accent3>
        <a:srgbClr val="4D7091"/>
      </a:accent3>
      <a:accent4>
        <a:srgbClr val="8099B1"/>
      </a:accent4>
      <a:accent5>
        <a:srgbClr val="B3C2D0"/>
      </a:accent5>
      <a:accent6>
        <a:srgbClr val="CCD6E0"/>
      </a:accent6>
      <a:hlink>
        <a:srgbClr val="335B81"/>
      </a:hlink>
      <a:folHlink>
        <a:srgbClr val="00245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e5da622-d03b-44d5-8258-2a090d027dba">
      <Terms xmlns="http://schemas.microsoft.com/office/infopath/2007/PartnerControls"/>
    </lcf76f155ced4ddcb4097134ff3c332f>
    <TaxCatchAll xmlns="2a008c20-89da-4e85-ad7f-29602c14038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5F7E0128C3A5429EC19392EC944ECD" ma:contentTypeVersion="15" ma:contentTypeDescription="Create a new document." ma:contentTypeScope="" ma:versionID="c1eb7f3b6a3df3325774a3b5f3f5bcf7">
  <xsd:schema xmlns:xsd="http://www.w3.org/2001/XMLSchema" xmlns:xs="http://www.w3.org/2001/XMLSchema" xmlns:p="http://schemas.microsoft.com/office/2006/metadata/properties" xmlns:ns2="5e5da622-d03b-44d5-8258-2a090d027dba" xmlns:ns3="2a008c20-89da-4e85-ad7f-29602c14038c" targetNamespace="http://schemas.microsoft.com/office/2006/metadata/properties" ma:root="true" ma:fieldsID="7fdfd7d81a93958ed545f3a3682cc911" ns2:_="" ns3:_="">
    <xsd:import namespace="5e5da622-d03b-44d5-8258-2a090d027dba"/>
    <xsd:import namespace="2a008c20-89da-4e85-ad7f-29602c1403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5da622-d03b-44d5-8258-2a090d027d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bd2e69d-a885-47d9-a849-8bc90acf94c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008c20-89da-4e85-ad7f-29602c14038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0486d584-1209-4e23-b6db-207f344022dc}" ma:internalName="TaxCatchAll" ma:showField="CatchAllData" ma:web="2a008c20-89da-4e85-ad7f-29602c140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E81BC4-925A-4B49-A6EF-ADFCA9D540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F2E5A3-F13C-4E95-B68F-B21C9B2B9569}">
  <ds:schemaRefs>
    <ds:schemaRef ds:uri="1e59d818-3dda-4b8d-a058-ca1daae95e60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elements/1.1/"/>
    <ds:schemaRef ds:uri="9bb0f450-2dcc-4079-a193-20cc67dc94b2"/>
    <ds:schemaRef ds:uri="http://schemas.microsoft.com/office/2006/metadata/properties"/>
    <ds:schemaRef ds:uri="http://purl.org/dc/terms/"/>
    <ds:schemaRef ds:uri="5e5da622-d03b-44d5-8258-2a090d027dba"/>
    <ds:schemaRef ds:uri="2a008c20-89da-4e85-ad7f-29602c14038c"/>
  </ds:schemaRefs>
</ds:datastoreItem>
</file>

<file path=customXml/itemProps3.xml><?xml version="1.0" encoding="utf-8"?>
<ds:datastoreItem xmlns:ds="http://schemas.openxmlformats.org/officeDocument/2006/customXml" ds:itemID="{29F80712-1778-4D6B-BE4E-57CE4A7F55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5da622-d03b-44d5-8258-2a090d027dba"/>
    <ds:schemaRef ds:uri="2a008c20-89da-4e85-ad7f-29602c1403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8385</TotalTime>
  <Words>230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Open Sans</vt:lpstr>
      <vt:lpstr>Open Sans Semibold</vt:lpstr>
      <vt:lpstr>System Font Regular</vt:lpstr>
      <vt:lpstr>Queen's University Presentation</vt:lpstr>
      <vt:lpstr>APSC 221  Economic and Business Practice</vt:lpstr>
      <vt:lpstr>Course Objectives</vt:lpstr>
      <vt:lpstr>Teaching Team</vt:lpstr>
      <vt:lpstr>Cours Administration</vt:lpstr>
      <vt:lpstr>Course Assessments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Kanisha Szekely</dc:creator>
  <cp:lastModifiedBy>Matthew J Lee</cp:lastModifiedBy>
  <cp:revision>157</cp:revision>
  <dcterms:created xsi:type="dcterms:W3CDTF">2021-07-23T16:36:50Z</dcterms:created>
  <dcterms:modified xsi:type="dcterms:W3CDTF">2024-04-30T03:02:18Z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0x010100D15F7E0128C3A5429EC19392EC944ECD</vt:lpwstr>
  </property>
</Properties>
</file>