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43" r:id="rId5"/>
    <p:sldId id="333" r:id="rId6"/>
    <p:sldId id="344" r:id="rId7"/>
    <p:sldId id="345" r:id="rId8"/>
    <p:sldId id="339" r:id="rId9"/>
    <p:sldId id="323" r:id="rId10"/>
    <p:sldId id="347" r:id="rId11"/>
    <p:sldId id="348" r:id="rId12"/>
    <p:sldId id="349" r:id="rId13"/>
    <p:sldId id="350" r:id="rId14"/>
    <p:sldId id="351" r:id="rId15"/>
    <p:sldId id="34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A9AC"/>
    <a:srgbClr val="EBEBEC"/>
    <a:srgbClr val="FABD0F"/>
    <a:srgbClr val="B4C0CC"/>
    <a:srgbClr val="788CA3"/>
    <a:srgbClr val="3C5979"/>
    <a:srgbClr val="212121"/>
    <a:srgbClr val="002451"/>
    <a:srgbClr val="B90E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89FE02-BC00-8945-A8BB-56B9E4FC0F68}" v="6" dt="2022-03-22T03:36:03.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52"/>
    <p:restoredTop sz="95734"/>
  </p:normalViewPr>
  <p:slideViewPr>
    <p:cSldViewPr snapToGrid="0" snapToObjects="1">
      <p:cViewPr varScale="1">
        <p:scale>
          <a:sx n="79" d="100"/>
          <a:sy n="79" d="100"/>
        </p:scale>
        <p:origin x="1094" y="77"/>
      </p:cViewPr>
      <p:guideLst/>
    </p:cSldViewPr>
  </p:slideViewPr>
  <p:outlineViewPr>
    <p:cViewPr>
      <p:scale>
        <a:sx n="33" d="100"/>
        <a:sy n="33" d="100"/>
      </p:scale>
      <p:origin x="0" y="-13408"/>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8" d="100"/>
          <a:sy n="88" d="100"/>
        </p:scale>
        <p:origin x="266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lley Weir" userId="81f69123-56ed-4a7a-aef7-429e2ee3f189" providerId="ADAL" clId="{A589FE02-BC00-8945-A8BB-56B9E4FC0F68}"/>
    <pc:docChg chg="modSld">
      <pc:chgData name="Shelley Weir" userId="81f69123-56ed-4a7a-aef7-429e2ee3f189" providerId="ADAL" clId="{A589FE02-BC00-8945-A8BB-56B9E4FC0F68}" dt="2022-03-22T03:36:04.693" v="11" actId="20577"/>
      <pc:docMkLst>
        <pc:docMk/>
      </pc:docMkLst>
      <pc:sldChg chg="modSp mod">
        <pc:chgData name="Shelley Weir" userId="81f69123-56ed-4a7a-aef7-429e2ee3f189" providerId="ADAL" clId="{A589FE02-BC00-8945-A8BB-56B9E4FC0F68}" dt="2022-03-22T03:35:48.769" v="3" actId="20577"/>
        <pc:sldMkLst>
          <pc:docMk/>
          <pc:sldMk cId="3857328446" sldId="316"/>
        </pc:sldMkLst>
        <pc:spChg chg="mod">
          <ac:chgData name="Shelley Weir" userId="81f69123-56ed-4a7a-aef7-429e2ee3f189" providerId="ADAL" clId="{A589FE02-BC00-8945-A8BB-56B9E4FC0F68}" dt="2022-03-22T03:35:48.769" v="3" actId="20577"/>
          <ac:spMkLst>
            <pc:docMk/>
            <pc:sldMk cId="3857328446" sldId="316"/>
            <ac:spMk id="3" creationId="{772E0828-AA4B-F64E-83B8-736C51941466}"/>
          </ac:spMkLst>
        </pc:spChg>
      </pc:sldChg>
      <pc:sldChg chg="modSp">
        <pc:chgData name="Shelley Weir" userId="81f69123-56ed-4a7a-aef7-429e2ee3f189" providerId="ADAL" clId="{A589FE02-BC00-8945-A8BB-56B9E4FC0F68}" dt="2022-03-22T03:30:13.710" v="1"/>
        <pc:sldMkLst>
          <pc:docMk/>
          <pc:sldMk cId="2557967965" sldId="323"/>
        </pc:sldMkLst>
        <pc:spChg chg="mod">
          <ac:chgData name="Shelley Weir" userId="81f69123-56ed-4a7a-aef7-429e2ee3f189" providerId="ADAL" clId="{A589FE02-BC00-8945-A8BB-56B9E4FC0F68}" dt="2022-03-22T03:30:10.660" v="0"/>
          <ac:spMkLst>
            <pc:docMk/>
            <pc:sldMk cId="2557967965" sldId="323"/>
            <ac:spMk id="3" creationId="{EAC86388-A53C-9D49-9351-0A918DCDC1B7}"/>
          </ac:spMkLst>
        </pc:spChg>
        <pc:spChg chg="mod">
          <ac:chgData name="Shelley Weir" userId="81f69123-56ed-4a7a-aef7-429e2ee3f189" providerId="ADAL" clId="{A589FE02-BC00-8945-A8BB-56B9E4FC0F68}" dt="2022-03-22T03:30:13.710" v="1"/>
          <ac:spMkLst>
            <pc:docMk/>
            <pc:sldMk cId="2557967965" sldId="323"/>
            <ac:spMk id="4" creationId="{E4E7747D-C406-BE43-8B64-A7183A9CBE92}"/>
          </ac:spMkLst>
        </pc:spChg>
      </pc:sldChg>
      <pc:sldChg chg="modSp mod">
        <pc:chgData name="Shelley Weir" userId="81f69123-56ed-4a7a-aef7-429e2ee3f189" providerId="ADAL" clId="{A589FE02-BC00-8945-A8BB-56B9E4FC0F68}" dt="2022-03-22T03:36:00.165" v="9" actId="20577"/>
        <pc:sldMkLst>
          <pc:docMk/>
          <pc:sldMk cId="422194399" sldId="326"/>
        </pc:sldMkLst>
        <pc:spChg chg="mod">
          <ac:chgData name="Shelley Weir" userId="81f69123-56ed-4a7a-aef7-429e2ee3f189" providerId="ADAL" clId="{A589FE02-BC00-8945-A8BB-56B9E4FC0F68}" dt="2022-03-22T03:36:00.165" v="9" actId="20577"/>
          <ac:spMkLst>
            <pc:docMk/>
            <pc:sldMk cId="422194399" sldId="326"/>
            <ac:spMk id="3" creationId="{8EF86291-65EC-A044-B1DD-09014EEEB67A}"/>
          </ac:spMkLst>
        </pc:spChg>
      </pc:sldChg>
      <pc:sldChg chg="modSp mod">
        <pc:chgData name="Shelley Weir" userId="81f69123-56ed-4a7a-aef7-429e2ee3f189" providerId="ADAL" clId="{A589FE02-BC00-8945-A8BB-56B9E4FC0F68}" dt="2022-03-22T03:36:04.693" v="11" actId="20577"/>
        <pc:sldMkLst>
          <pc:docMk/>
          <pc:sldMk cId="4122908231" sldId="327"/>
        </pc:sldMkLst>
        <pc:spChg chg="mod">
          <ac:chgData name="Shelley Weir" userId="81f69123-56ed-4a7a-aef7-429e2ee3f189" providerId="ADAL" clId="{A589FE02-BC00-8945-A8BB-56B9E4FC0F68}" dt="2022-03-22T03:36:04.693" v="11" actId="20577"/>
          <ac:spMkLst>
            <pc:docMk/>
            <pc:sldMk cId="4122908231" sldId="327"/>
            <ac:spMk id="3" creationId="{8EF86291-65EC-A044-B1DD-09014EEEB67A}"/>
          </ac:spMkLst>
        </pc:spChg>
      </pc:sldChg>
      <pc:sldChg chg="modSp mod">
        <pc:chgData name="Shelley Weir" userId="81f69123-56ed-4a7a-aef7-429e2ee3f189" providerId="ADAL" clId="{A589FE02-BC00-8945-A8BB-56B9E4FC0F68}" dt="2022-03-22T03:35:54.906" v="7" actId="20577"/>
        <pc:sldMkLst>
          <pc:docMk/>
          <pc:sldMk cId="705071987" sldId="340"/>
        </pc:sldMkLst>
        <pc:spChg chg="mod">
          <ac:chgData name="Shelley Weir" userId="81f69123-56ed-4a7a-aef7-429e2ee3f189" providerId="ADAL" clId="{A589FE02-BC00-8945-A8BB-56B9E4FC0F68}" dt="2022-03-22T03:35:54.906" v="7" actId="20577"/>
          <ac:spMkLst>
            <pc:docMk/>
            <pc:sldMk cId="705071987" sldId="340"/>
            <ac:spMk id="3" creationId="{C315FA84-B4D6-EE41-A26D-80148D2A174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F59-D545-AAD9-B47ADC4F736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F59-D545-AAD9-B47ADC4F736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F59-D545-AAD9-B47ADC4F736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F59-D545-AAD9-B47ADC4F736A}"/>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F59-D545-AAD9-B47ADC4F736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058634352219098E-2"/>
          <c:y val="3.8938053097345132E-2"/>
          <c:w val="0.94788273129556178"/>
          <c:h val="0.77888871855619812"/>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4496-5843-ACB9-1A24B77F9CB3}"/>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4496-5843-ACB9-1A24B77F9CB3}"/>
            </c:ext>
          </c:extLst>
        </c:ser>
        <c:ser>
          <c:idx val="2"/>
          <c:order val="2"/>
          <c:tx>
            <c:strRef>
              <c:f>Sheet1!$D$1</c:f>
              <c:strCache>
                <c:ptCount val="1"/>
                <c:pt idx="0">
                  <c:v>Series 3</c:v>
                </c:pt>
              </c:strCache>
            </c:strRef>
          </c:tx>
          <c:spPr>
            <a:solidFill>
              <a:schemeClr val="accent3"/>
            </a:solidFill>
            <a:ln>
              <a:noFill/>
            </a:ln>
            <a:effectLst/>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4496-5843-ACB9-1A24B77F9CB3}"/>
            </c:ext>
          </c:extLst>
        </c:ser>
        <c:ser>
          <c:idx val="3"/>
          <c:order val="3"/>
          <c:tx>
            <c:strRef>
              <c:f>Sheet1!$E$1</c:f>
              <c:strCache>
                <c:ptCount val="1"/>
                <c:pt idx="0">
                  <c:v>Series 4</c:v>
                </c:pt>
              </c:strCache>
            </c:strRef>
          </c:tx>
          <c:spPr>
            <a:solidFill>
              <a:schemeClr val="accent4"/>
            </a:solidFill>
            <a:ln>
              <a:noFill/>
            </a:ln>
            <a:effectLst/>
          </c:spPr>
          <c:invertIfNegative val="0"/>
          <c:cat>
            <c:strRef>
              <c:f>Sheet1!$A$2:$A$4</c:f>
              <c:strCache>
                <c:ptCount val="3"/>
                <c:pt idx="0">
                  <c:v>Category 1</c:v>
                </c:pt>
                <c:pt idx="1">
                  <c:v>Category 2</c:v>
                </c:pt>
                <c:pt idx="2">
                  <c:v>Category 3</c:v>
                </c:pt>
              </c:strCache>
            </c:strRef>
          </c:cat>
          <c:val>
            <c:numRef>
              <c:f>Sheet1!$E$2:$E$4</c:f>
              <c:numCache>
                <c:formatCode>General</c:formatCode>
                <c:ptCount val="3"/>
                <c:pt idx="0">
                  <c:v>3.2</c:v>
                </c:pt>
                <c:pt idx="1">
                  <c:v>3</c:v>
                </c:pt>
                <c:pt idx="2">
                  <c:v>3.8</c:v>
                </c:pt>
              </c:numCache>
            </c:numRef>
          </c:val>
          <c:extLst>
            <c:ext xmlns:c16="http://schemas.microsoft.com/office/drawing/2014/chart" uri="{C3380CC4-5D6E-409C-BE32-E72D297353CC}">
              <c16:uniqueId val="{00000003-4496-5843-ACB9-1A24B77F9CB3}"/>
            </c:ext>
          </c:extLst>
        </c:ser>
        <c:dLbls>
          <c:showLegendKey val="0"/>
          <c:showVal val="0"/>
          <c:showCatName val="0"/>
          <c:showSerName val="0"/>
          <c:showPercent val="0"/>
          <c:showBubbleSize val="0"/>
        </c:dLbls>
        <c:gapWidth val="219"/>
        <c:overlap val="-27"/>
        <c:axId val="1113782015"/>
        <c:axId val="1113821359"/>
      </c:barChart>
      <c:catAx>
        <c:axId val="1113782015"/>
        <c:scaling>
          <c:orientation val="minMax"/>
        </c:scaling>
        <c:delete val="1"/>
        <c:axPos val="b"/>
        <c:numFmt formatCode="General" sourceLinked="1"/>
        <c:majorTickMark val="none"/>
        <c:minorTickMark val="none"/>
        <c:tickLblPos val="nextTo"/>
        <c:crossAx val="1113821359"/>
        <c:crosses val="autoZero"/>
        <c:auto val="1"/>
        <c:lblAlgn val="ctr"/>
        <c:lblOffset val="100"/>
        <c:noMultiLvlLbl val="0"/>
      </c:catAx>
      <c:valAx>
        <c:axId val="1113821359"/>
        <c:scaling>
          <c:orientation val="minMax"/>
        </c:scaling>
        <c:delete val="1"/>
        <c:axPos val="l"/>
        <c:majorGridlines>
          <c:spPr>
            <a:ln w="9525" cap="flat" cmpd="sng" algn="ctr">
              <a:solidFill>
                <a:schemeClr val="accent4"/>
              </a:solidFill>
              <a:round/>
            </a:ln>
            <a:effectLst/>
          </c:spPr>
        </c:majorGridlines>
        <c:numFmt formatCode="General" sourceLinked="1"/>
        <c:majorTickMark val="none"/>
        <c:minorTickMark val="none"/>
        <c:tickLblPos val="nextTo"/>
        <c:crossAx val="1113782015"/>
        <c:crosses val="autoZero"/>
        <c:crossBetween val="between"/>
      </c:valAx>
      <c:spPr>
        <a:noFill/>
        <a:ln w="25400">
          <a:noFill/>
        </a:ln>
        <a:effectLst/>
      </c:spPr>
    </c:plotArea>
    <c:legend>
      <c:legendPos val="b"/>
      <c:layout>
        <c:manualLayout>
          <c:xMode val="edge"/>
          <c:yMode val="edge"/>
          <c:x val="9.8525448358090323E-2"/>
          <c:y val="0.8532249124709701"/>
          <c:w val="0.80590523156888072"/>
          <c:h val="9.4780728038668521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54CC67-1E9B-4C4E-B5D1-7D7729F5F8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FEE74E3-15AF-CB4E-A155-EB0F5B59EF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728A25-1BAA-A74E-AC84-5453BCE91025}" type="datetimeFigureOut">
              <a:rPr lang="en-US" smtClean="0"/>
              <a:t>5/3/2024</a:t>
            </a:fld>
            <a:endParaRPr lang="en-US"/>
          </a:p>
        </p:txBody>
      </p:sp>
      <p:sp>
        <p:nvSpPr>
          <p:cNvPr id="4" name="Footer Placeholder 3">
            <a:extLst>
              <a:ext uri="{FF2B5EF4-FFF2-40B4-BE49-F238E27FC236}">
                <a16:creationId xmlns:a16="http://schemas.microsoft.com/office/drawing/2014/main" id="{12B8721A-5977-B143-8AB1-2715B11440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7C52D89-0639-B248-B2AE-D88CCFDEC9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8F83FD-F661-8C46-B7DE-28696DF12391}" type="slidenum">
              <a:rPr lang="en-US" smtClean="0"/>
              <a:t>‹#›</a:t>
            </a:fld>
            <a:endParaRPr lang="en-US"/>
          </a:p>
        </p:txBody>
      </p:sp>
    </p:spTree>
    <p:extLst>
      <p:ext uri="{BB962C8B-B14F-4D97-AF65-F5344CB8AC3E}">
        <p14:creationId xmlns:p14="http://schemas.microsoft.com/office/powerpoint/2010/main" val="4003186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A1A44-ACB7-774B-9A64-64B42C3402D6}"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4D6FF-E85B-FF4F-B2E6-59386CDF929E}" type="slidenum">
              <a:rPr lang="en-US" smtClean="0"/>
              <a:t>‹#›</a:t>
            </a:fld>
            <a:endParaRPr lang="en-US"/>
          </a:p>
        </p:txBody>
      </p:sp>
    </p:spTree>
    <p:extLst>
      <p:ext uri="{BB962C8B-B14F-4D97-AF65-F5344CB8AC3E}">
        <p14:creationId xmlns:p14="http://schemas.microsoft.com/office/powerpoint/2010/main" val="2573118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22C951-416A-1442-8F3A-220C4BD0C557}"/>
              </a:ext>
            </a:extLst>
          </p:cNvPr>
          <p:cNvSpPr/>
          <p:nvPr userDrawn="1"/>
        </p:nvSpPr>
        <p:spPr>
          <a:xfrm>
            <a:off x="0" y="5715000"/>
            <a:ext cx="12192000" cy="1143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908B9-9AF8-094E-B6F0-BA0132A3F2C7}"/>
              </a:ext>
            </a:extLst>
          </p:cNvPr>
          <p:cNvSpPr>
            <a:spLocks noGrp="1"/>
          </p:cNvSpPr>
          <p:nvPr>
            <p:ph type="ctrTitle"/>
          </p:nvPr>
        </p:nvSpPr>
        <p:spPr>
          <a:xfrm>
            <a:off x="590924" y="838200"/>
            <a:ext cx="10891875" cy="2284568"/>
          </a:xfrm>
          <a:prstGeom prst="rect">
            <a:avLst/>
          </a:prstGeom>
        </p:spPr>
        <p:txBody>
          <a:bodyPr anchor="b">
            <a:noAutofit/>
          </a:bodyPr>
          <a:lstStyle>
            <a:lvl1pPr algn="l">
              <a:defRPr sz="4400" b="1" i="0" spc="100" baseline="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159C2B5-FD32-5E49-900B-B13AFC4BAF88}"/>
              </a:ext>
            </a:extLst>
          </p:cNvPr>
          <p:cNvSpPr>
            <a:spLocks noGrp="1"/>
          </p:cNvSpPr>
          <p:nvPr>
            <p:ph type="subTitle" idx="1"/>
          </p:nvPr>
        </p:nvSpPr>
        <p:spPr>
          <a:xfrm>
            <a:off x="590924" y="3238578"/>
            <a:ext cx="10891875" cy="538730"/>
          </a:xfrm>
          <a:prstGeom prst="rect">
            <a:avLst/>
          </a:prstGeom>
        </p:spPr>
        <p:txBody>
          <a:bodyPr anchor="t">
            <a:noAutofit/>
          </a:bodyPr>
          <a:lstStyle>
            <a:lvl1pPr marL="0" indent="0" algn="l">
              <a:buNone/>
              <a:defRPr sz="2000" b="1" i="0" spc="50" baseline="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Text Placeholder 10">
            <a:extLst>
              <a:ext uri="{FF2B5EF4-FFF2-40B4-BE49-F238E27FC236}">
                <a16:creationId xmlns:a16="http://schemas.microsoft.com/office/drawing/2014/main" id="{D794D79B-4955-544D-9341-1E1E443C4334}"/>
              </a:ext>
            </a:extLst>
          </p:cNvPr>
          <p:cNvSpPr>
            <a:spLocks noGrp="1"/>
          </p:cNvSpPr>
          <p:nvPr>
            <p:ph type="body" sz="quarter" idx="10" hasCustomPrompt="1"/>
          </p:nvPr>
        </p:nvSpPr>
        <p:spPr>
          <a:xfrm>
            <a:off x="604800" y="4728727"/>
            <a:ext cx="10891875" cy="389812"/>
          </a:xfrm>
        </p:spPr>
        <p:txBody>
          <a:bodyPr anchor="b" anchorCtr="0"/>
          <a:lstStyle>
            <a:lvl1pPr marL="0" indent="0">
              <a:buNone/>
              <a:defRPr sz="1400" b="1" i="0" spc="200" baseline="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MONTH XX, YEAR</a:t>
            </a:r>
          </a:p>
        </p:txBody>
      </p:sp>
      <p:pic>
        <p:nvPicPr>
          <p:cNvPr id="6" name="Picture 5">
            <a:extLst>
              <a:ext uri="{FF2B5EF4-FFF2-40B4-BE49-F238E27FC236}">
                <a16:creationId xmlns:a16="http://schemas.microsoft.com/office/drawing/2014/main" id="{FF9E08A7-EA70-124E-8872-8417C96B1FE3}"/>
              </a:ext>
            </a:extLst>
          </p:cNvPr>
          <p:cNvPicPr>
            <a:picLocks noChangeAspect="1"/>
          </p:cNvPicPr>
          <p:nvPr userDrawn="1"/>
        </p:nvPicPr>
        <p:blipFill>
          <a:blip r:embed="rId2"/>
          <a:stretch>
            <a:fillRect/>
          </a:stretch>
        </p:blipFill>
        <p:spPr>
          <a:xfrm>
            <a:off x="9553575" y="6057900"/>
            <a:ext cx="1943100" cy="457200"/>
          </a:xfrm>
          <a:prstGeom prst="rect">
            <a:avLst/>
          </a:prstGeom>
        </p:spPr>
      </p:pic>
    </p:spTree>
    <p:extLst>
      <p:ext uri="{BB962C8B-B14F-4D97-AF65-F5344CB8AC3E}">
        <p14:creationId xmlns:p14="http://schemas.microsoft.com/office/powerpoint/2010/main" val="5034485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age">
    <p:bg>
      <p:bgPr>
        <a:solidFill>
          <a:schemeClr val="bg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C090CA8-4E6C-A247-8781-98EB368F5950}"/>
              </a:ext>
            </a:extLst>
          </p:cNvPr>
          <p:cNvSpPr>
            <a:spLocks noGrp="1"/>
          </p:cNvSpPr>
          <p:nvPr>
            <p:ph type="title"/>
          </p:nvPr>
        </p:nvSpPr>
        <p:spPr>
          <a:xfrm>
            <a:off x="599584" y="558188"/>
            <a:ext cx="10897091" cy="627189"/>
          </a:xfrm>
          <a:prstGeom prst="rect">
            <a:avLst/>
          </a:prstGeom>
        </p:spPr>
        <p:txBody>
          <a:bodyPr anchor="t"/>
          <a:lstStyle>
            <a:lvl1pPr>
              <a:defRPr sz="2600" b="1" i="0" spc="50" baseline="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dirty="0"/>
              <a:t>Click to edit Master title style</a:t>
            </a:r>
          </a:p>
        </p:txBody>
      </p:sp>
      <p:graphicFrame>
        <p:nvGraphicFramePr>
          <p:cNvPr id="6" name="Content Placeholder 6">
            <a:extLst>
              <a:ext uri="{FF2B5EF4-FFF2-40B4-BE49-F238E27FC236}">
                <a16:creationId xmlns:a16="http://schemas.microsoft.com/office/drawing/2014/main" id="{DADEF27F-CC03-834D-A185-0B73C517815E}"/>
              </a:ext>
            </a:extLst>
          </p:cNvPr>
          <p:cNvGraphicFramePr>
            <a:graphicFrameLocks/>
          </p:cNvGraphicFramePr>
          <p:nvPr userDrawn="1">
            <p:extLst>
              <p:ext uri="{D42A27DB-BD31-4B8C-83A1-F6EECF244321}">
                <p14:modId xmlns:p14="http://schemas.microsoft.com/office/powerpoint/2010/main" val="1894836529"/>
              </p:ext>
            </p:extLst>
          </p:nvPr>
        </p:nvGraphicFramePr>
        <p:xfrm>
          <a:off x="685800" y="1444486"/>
          <a:ext cx="10810875" cy="4718304"/>
        </p:xfrm>
        <a:graphic>
          <a:graphicData uri="http://schemas.openxmlformats.org/drawingml/2006/table">
            <a:tbl>
              <a:tblPr firstRow="1" firstCol="1" bandRow="1">
                <a:tableStyleId>{B301B821-A1FF-4177-AEE7-76D212191A09}</a:tableStyleId>
              </a:tblPr>
              <a:tblGrid>
                <a:gridCol w="3714391">
                  <a:extLst>
                    <a:ext uri="{9D8B030D-6E8A-4147-A177-3AD203B41FA5}">
                      <a16:colId xmlns:a16="http://schemas.microsoft.com/office/drawing/2014/main" val="941155809"/>
                    </a:ext>
                  </a:extLst>
                </a:gridCol>
                <a:gridCol w="1837992">
                  <a:extLst>
                    <a:ext uri="{9D8B030D-6E8A-4147-A177-3AD203B41FA5}">
                      <a16:colId xmlns:a16="http://schemas.microsoft.com/office/drawing/2014/main" val="3853484078"/>
                    </a:ext>
                  </a:extLst>
                </a:gridCol>
                <a:gridCol w="5258492">
                  <a:extLst>
                    <a:ext uri="{9D8B030D-6E8A-4147-A177-3AD203B41FA5}">
                      <a16:colId xmlns:a16="http://schemas.microsoft.com/office/drawing/2014/main" val="3777659007"/>
                    </a:ext>
                  </a:extLst>
                </a:gridCol>
              </a:tblGrid>
              <a:tr h="347472">
                <a:tc>
                  <a:txBody>
                    <a:bodyPr/>
                    <a:lstStyle/>
                    <a:p>
                      <a:pP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Category</a:t>
                      </a:r>
                      <a:endParaRPr lang="en-CA" sz="120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tcPr>
                </a:tc>
                <a:tc>
                  <a:txBody>
                    <a:bodyPr/>
                    <a:lstStyle/>
                    <a:p>
                      <a:pPr algn="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Cost</a:t>
                      </a:r>
                      <a:endParaRPr lang="en-CA" sz="120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tcPr>
                </a:tc>
                <a:tc>
                  <a:txBody>
                    <a:bodyPr/>
                    <a:lstStyle/>
                    <a:p>
                      <a:pP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Notes</a:t>
                      </a:r>
                      <a:endParaRPr lang="en-CA" sz="120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tcPr>
                </a:tc>
                <a:extLst>
                  <a:ext uri="{0D108BD9-81ED-4DB2-BD59-A6C34878D82A}">
                    <a16:rowId xmlns:a16="http://schemas.microsoft.com/office/drawing/2014/main" val="3010858711"/>
                  </a:ext>
                </a:extLst>
              </a:tr>
              <a:tr h="347472">
                <a:tc gridSpan="3">
                  <a:txBody>
                    <a:bodyPr/>
                    <a:lstStyle/>
                    <a:p>
                      <a:pP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Sub-category</a:t>
                      </a:r>
                      <a:endParaRPr lang="en-CA" sz="120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rgbClr val="A7A9AC"/>
                      </a:solidFill>
                      <a:prstDash val="solid"/>
                      <a:round/>
                      <a:headEnd type="none" w="med" len="med"/>
                      <a:tailEnd type="none" w="med" len="med"/>
                    </a:lnL>
                    <a:lnT w="12700" cap="flat" cmpd="sng" algn="ctr">
                      <a:solidFill>
                        <a:srgbClr val="A7A9AC"/>
                      </a:solidFill>
                      <a:prstDash val="solid"/>
                      <a:round/>
                      <a:headEnd type="none" w="med" len="med"/>
                      <a:tailEnd type="none" w="med" len="med"/>
                    </a:lnT>
                  </a:tcPr>
                </a:tc>
                <a:extLst>
                  <a:ext uri="{0D108BD9-81ED-4DB2-BD59-A6C34878D82A}">
                    <a16:rowId xmlns:a16="http://schemas.microsoft.com/office/drawing/2014/main" val="1973504128"/>
                  </a:ext>
                </a:extLst>
              </a:tr>
              <a:tr h="347472">
                <a:tc>
                  <a:txBody>
                    <a:bodyPr/>
                    <a:lstStyle/>
                    <a:p>
                      <a:pPr>
                        <a:lnSpc>
                          <a:spcPts val="1800"/>
                        </a:lnSpc>
                      </a:pPr>
                      <a:r>
                        <a:rPr lang="en-US" sz="1200" b="0" dirty="0">
                          <a:effectLst/>
                          <a:latin typeface="Open Sans" panose="020B0606030504020204" pitchFamily="34" charset="0"/>
                          <a:ea typeface="Open Sans" panose="020B0606030504020204" pitchFamily="34" charset="0"/>
                          <a:cs typeface="Open Sans" panose="020B0606030504020204" pitchFamily="34" charset="0"/>
                        </a:rPr>
                        <a:t>Lorem ipsum dolor sit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gn="r">
                        <a:lnSpc>
                          <a:spcPts val="1800"/>
                        </a:lnSpc>
                      </a:pPr>
                      <a:r>
                        <a:rPr lang="en-US" sz="1200">
                          <a:effectLst/>
                          <a:latin typeface="Open Sans" panose="020B0606030504020204" pitchFamily="34" charset="0"/>
                          <a:ea typeface="Open Sans" panose="020B0606030504020204" pitchFamily="34" charset="0"/>
                          <a:cs typeface="Open Sans" panose="020B0606030504020204" pitchFamily="34" charset="0"/>
                        </a:rPr>
                        <a:t>$1,000.00</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Lorem ipsum dolor sit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amet</a:t>
                      </a:r>
                      <a:r>
                        <a:rPr lang="en-US" sz="1200" dirty="0">
                          <a:effectLst/>
                          <a:latin typeface="Open Sans" panose="020B0606030504020204" pitchFamily="34" charset="0"/>
                          <a:ea typeface="Open Sans" panose="020B0606030504020204" pitchFamily="34" charset="0"/>
                          <a:cs typeface="Open Sans" panose="020B0606030504020204" pitchFamily="34" charset="0"/>
                        </a:rPr>
                        <a: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62661979"/>
                  </a:ext>
                </a:extLst>
              </a:tr>
              <a:tr h="548640">
                <a:tc>
                  <a:txBody>
                    <a:bodyPr/>
                    <a:lstStyle/>
                    <a:p>
                      <a:pPr>
                        <a:lnSpc>
                          <a:spcPts val="1800"/>
                        </a:lnSpc>
                      </a:pPr>
                      <a:r>
                        <a:rPr lang="en-US" sz="1200" b="0" dirty="0">
                          <a:effectLst/>
                          <a:latin typeface="Open Sans" panose="020B0606030504020204" pitchFamily="34" charset="0"/>
                          <a:ea typeface="Open Sans" panose="020B0606030504020204" pitchFamily="34" charset="0"/>
                          <a:cs typeface="Open Sans" panose="020B0606030504020204" pitchFamily="34" charset="0"/>
                        </a:rPr>
                        <a:t>Lorem ipsum dolor sit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gn="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$1,000.00</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Lorem ipsum dolor sit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amet</a:t>
                      </a:r>
                      <a:r>
                        <a:rPr lang="en-US" sz="1200" dirty="0">
                          <a:effectLst/>
                          <a:latin typeface="Open Sans" panose="020B0606030504020204" pitchFamily="34" charset="0"/>
                          <a:ea typeface="Open Sans" panose="020B0606030504020204" pitchFamily="34" charset="0"/>
                          <a:cs typeface="Open Sans" panose="020B0606030504020204" pitchFamily="34" charset="0"/>
                        </a:rPr>
                        <a: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consectetur</a:t>
                      </a:r>
                      <a:r>
                        <a:rPr lang="en-US" sz="1200" dirty="0">
                          <a:effectLst/>
                          <a:latin typeface="Open Sans" panose="020B0606030504020204" pitchFamily="34" charset="0"/>
                          <a:ea typeface="Open Sans" panose="020B0606030504020204" pitchFamily="34" charset="0"/>
                          <a:cs typeface="Open Sans" panose="020B0606030504020204" pitchFamily="34" charset="0"/>
                        </a:rPr>
                        <a: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adipiscing</a:t>
                      </a:r>
                      <a:r>
                        <a:rPr lang="en-US" sz="1200" dirty="0">
                          <a:effectLst/>
                          <a:latin typeface="Open Sans" panose="020B0606030504020204" pitchFamily="34" charset="0"/>
                          <a:ea typeface="Open Sans" panose="020B0606030504020204" pitchFamily="34" charset="0"/>
                          <a:cs typeface="Open Sans" panose="020B0606030504020204" pitchFamily="34" charset="0"/>
                        </a:rPr>
                        <a: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elit</a:t>
                      </a:r>
                      <a:r>
                        <a:rPr lang="en-US" sz="1200" dirty="0">
                          <a:effectLst/>
                          <a:latin typeface="Open Sans" panose="020B0606030504020204" pitchFamily="34" charset="0"/>
                          <a:ea typeface="Open Sans" panose="020B0606030504020204" pitchFamily="34" charset="0"/>
                          <a:cs typeface="Open Sans" panose="020B0606030504020204" pitchFamily="34" charset="0"/>
                        </a:rPr>
                        <a:t>, sed do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eiusmod</a:t>
                      </a:r>
                      <a:r>
                        <a:rPr lang="en-US" sz="1200" dirty="0">
                          <a:effectLst/>
                          <a:latin typeface="Open Sans" panose="020B0606030504020204" pitchFamily="34" charset="0"/>
                          <a:ea typeface="Open Sans" panose="020B0606030504020204" pitchFamily="34" charset="0"/>
                          <a:cs typeface="Open Sans" panose="020B0606030504020204" pitchFamily="34" charset="0"/>
                        </a:rPr>
                        <a: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tempor</a:t>
                      </a:r>
                      <a:r>
                        <a:rPr lang="en-US" sz="1200" dirty="0">
                          <a:effectLst/>
                          <a:latin typeface="Open Sans" panose="020B0606030504020204" pitchFamily="34" charset="0"/>
                          <a:ea typeface="Open Sans" panose="020B0606030504020204" pitchFamily="34" charset="0"/>
                          <a:cs typeface="Open Sans" panose="020B0606030504020204" pitchFamily="34" charset="0"/>
                        </a:rPr>
                        <a: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incididunt</a:t>
                      </a:r>
                      <a:r>
                        <a:rPr lang="en-US" sz="1200" dirty="0">
                          <a:effectLst/>
                          <a:latin typeface="Open Sans" panose="020B0606030504020204" pitchFamily="34" charset="0"/>
                          <a:ea typeface="Open Sans" panose="020B0606030504020204" pitchFamily="34" charset="0"/>
                          <a:cs typeface="Open Sans" panose="020B0606030504020204" pitchFamily="34" charset="0"/>
                        </a:rPr>
                        <a: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ut</a:t>
                      </a:r>
                      <a:r>
                        <a:rPr lang="en-US" sz="1200" dirty="0">
                          <a:effectLst/>
                          <a:latin typeface="Open Sans" panose="020B0606030504020204" pitchFamily="34" charset="0"/>
                          <a:ea typeface="Open Sans" panose="020B0606030504020204" pitchFamily="34" charset="0"/>
                          <a:cs typeface="Open Sans" panose="020B0606030504020204" pitchFamily="34" charset="0"/>
                        </a:rPr>
                        <a: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labore</a:t>
                      </a:r>
                      <a:r>
                        <a:rPr lang="en-US" sz="1200" dirty="0">
                          <a:effectLst/>
                          <a:latin typeface="Open Sans" panose="020B0606030504020204" pitchFamily="34" charset="0"/>
                          <a:ea typeface="Open Sans" panose="020B0606030504020204" pitchFamily="34" charset="0"/>
                          <a:cs typeface="Open Sans" panose="020B0606030504020204" pitchFamily="34" charset="0"/>
                        </a:rPr>
                        <a:t> et dolore magna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aliqua</a:t>
                      </a:r>
                      <a:r>
                        <a:rPr lang="en-US" sz="1200" dirty="0">
                          <a:effectLst/>
                          <a:latin typeface="Open Sans" panose="020B0606030504020204" pitchFamily="34" charset="0"/>
                          <a:ea typeface="Open Sans" panose="020B0606030504020204" pitchFamily="34" charset="0"/>
                          <a:cs typeface="Open Sans" panose="020B0606030504020204" pitchFamily="34" charset="0"/>
                        </a:rPr>
                        <a:t>.</a:t>
                      </a:r>
                      <a:endParaRPr lang="en-CA" sz="120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extLst>
                  <a:ext uri="{0D108BD9-81ED-4DB2-BD59-A6C34878D82A}">
                    <a16:rowId xmlns:a16="http://schemas.microsoft.com/office/drawing/2014/main" val="1328827410"/>
                  </a:ext>
                </a:extLst>
              </a:tr>
              <a:tr h="347472">
                <a:tc>
                  <a:txBody>
                    <a:bodyPr/>
                    <a:lstStyle/>
                    <a:p>
                      <a:pPr>
                        <a:lnSpc>
                          <a:spcPts val="1800"/>
                        </a:lnSpc>
                      </a:pPr>
                      <a:r>
                        <a:rPr lang="en-US" sz="1200" b="0" dirty="0">
                          <a:effectLst/>
                          <a:latin typeface="Open Sans" panose="020B0606030504020204" pitchFamily="34" charset="0"/>
                          <a:ea typeface="Open Sans" panose="020B0606030504020204" pitchFamily="34" charset="0"/>
                          <a:cs typeface="Open Sans" panose="020B0606030504020204" pitchFamily="34" charset="0"/>
                        </a:rPr>
                        <a:t>Lorem ipsum dolor sit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gn="r">
                        <a:lnSpc>
                          <a:spcPts val="1800"/>
                        </a:lnSpc>
                      </a:pPr>
                      <a:r>
                        <a:rPr lang="en-US" sz="1200">
                          <a:effectLst/>
                          <a:latin typeface="Open Sans" panose="020B0606030504020204" pitchFamily="34" charset="0"/>
                          <a:ea typeface="Open Sans" panose="020B0606030504020204" pitchFamily="34" charset="0"/>
                          <a:cs typeface="Open Sans" panose="020B0606030504020204" pitchFamily="34" charset="0"/>
                        </a:rPr>
                        <a:t>$1,000.00</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Lorem ipsum dolor sit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amet</a:t>
                      </a:r>
                      <a:r>
                        <a:rPr lang="en-US" sz="1200" dirty="0">
                          <a:effectLst/>
                          <a:latin typeface="Open Sans" panose="020B0606030504020204" pitchFamily="34" charset="0"/>
                          <a:ea typeface="Open Sans" panose="020B0606030504020204" pitchFamily="34" charset="0"/>
                          <a:cs typeface="Open Sans" panose="020B0606030504020204" pitchFamily="34" charset="0"/>
                        </a:rPr>
                        <a: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extLst>
                  <a:ext uri="{0D108BD9-81ED-4DB2-BD59-A6C34878D82A}">
                    <a16:rowId xmlns:a16="http://schemas.microsoft.com/office/drawing/2014/main" val="4130644667"/>
                  </a:ext>
                </a:extLst>
              </a:tr>
              <a:tr h="347472">
                <a:tc>
                  <a:txBody>
                    <a:bodyPr/>
                    <a:lstStyle/>
                    <a:p>
                      <a:pPr>
                        <a:lnSpc>
                          <a:spcPts val="1800"/>
                        </a:lnSpc>
                      </a:pPr>
                      <a:r>
                        <a:rPr lang="en-US" sz="1200" b="0" dirty="0">
                          <a:effectLst/>
                          <a:latin typeface="Open Sans" panose="020B0606030504020204" pitchFamily="34" charset="0"/>
                          <a:ea typeface="Open Sans" panose="020B0606030504020204" pitchFamily="34" charset="0"/>
                          <a:cs typeface="Open Sans" panose="020B0606030504020204" pitchFamily="34" charset="0"/>
                        </a:rPr>
                        <a:t>Lorem ipsum dolor sit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gn="r">
                        <a:lnSpc>
                          <a:spcPts val="1800"/>
                        </a:lnSpc>
                      </a:pPr>
                      <a:r>
                        <a:rPr lang="en-US" sz="1200">
                          <a:effectLst/>
                          <a:latin typeface="Open Sans" panose="020B0606030504020204" pitchFamily="34" charset="0"/>
                          <a:ea typeface="Open Sans" panose="020B0606030504020204" pitchFamily="34" charset="0"/>
                          <a:cs typeface="Open Sans" panose="020B0606030504020204" pitchFamily="34" charset="0"/>
                        </a:rPr>
                        <a:t>$1,000.00</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Lorem ipsum dolor sit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amet</a:t>
                      </a:r>
                      <a:r>
                        <a:rPr lang="en-US" sz="1200" dirty="0">
                          <a:effectLst/>
                          <a:latin typeface="Open Sans" panose="020B0606030504020204" pitchFamily="34" charset="0"/>
                          <a:ea typeface="Open Sans" panose="020B0606030504020204" pitchFamily="34" charset="0"/>
                          <a:cs typeface="Open Sans" panose="020B0606030504020204" pitchFamily="34" charset="0"/>
                        </a:rPr>
                        <a: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extLst>
                  <a:ext uri="{0D108BD9-81ED-4DB2-BD59-A6C34878D82A}">
                    <a16:rowId xmlns:a16="http://schemas.microsoft.com/office/drawing/2014/main" val="1569979991"/>
                  </a:ext>
                </a:extLst>
              </a:tr>
              <a:tr h="347472">
                <a:tc>
                  <a:txBody>
                    <a:bodyPr/>
                    <a:lstStyle/>
                    <a:p>
                      <a:pPr>
                        <a:lnSpc>
                          <a:spcPts val="1800"/>
                        </a:lnSpc>
                      </a:pPr>
                      <a:r>
                        <a:rPr lang="en-US" sz="1200" b="0" dirty="0">
                          <a:effectLst/>
                          <a:latin typeface="Open Sans" panose="020B0606030504020204" pitchFamily="34" charset="0"/>
                          <a:ea typeface="Open Sans" panose="020B0606030504020204" pitchFamily="34" charset="0"/>
                          <a:cs typeface="Open Sans" panose="020B0606030504020204" pitchFamily="34" charset="0"/>
                        </a:rPr>
                        <a:t>Lorem ipsum dolor sit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gn="r">
                        <a:lnSpc>
                          <a:spcPts val="1800"/>
                        </a:lnSpc>
                      </a:pPr>
                      <a:r>
                        <a:rPr lang="en-US" sz="1200">
                          <a:effectLst/>
                          <a:latin typeface="Open Sans" panose="020B0606030504020204" pitchFamily="34" charset="0"/>
                          <a:ea typeface="Open Sans" panose="020B0606030504020204" pitchFamily="34" charset="0"/>
                          <a:cs typeface="Open Sans" panose="020B0606030504020204" pitchFamily="34" charset="0"/>
                        </a:rPr>
                        <a:t>$1,000.00</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Lorem ipsum dolor sit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amet</a:t>
                      </a:r>
                      <a:r>
                        <a:rPr lang="en-US" sz="1200" dirty="0">
                          <a:effectLst/>
                          <a:latin typeface="Open Sans" panose="020B0606030504020204" pitchFamily="34" charset="0"/>
                          <a:ea typeface="Open Sans" panose="020B0606030504020204" pitchFamily="34" charset="0"/>
                          <a:cs typeface="Open Sans" panose="020B0606030504020204" pitchFamily="34" charset="0"/>
                        </a:rPr>
                        <a: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extLst>
                  <a:ext uri="{0D108BD9-81ED-4DB2-BD59-A6C34878D82A}">
                    <a16:rowId xmlns:a16="http://schemas.microsoft.com/office/drawing/2014/main" val="3633896557"/>
                  </a:ext>
                </a:extLst>
              </a:tr>
              <a:tr h="347472">
                <a:tc>
                  <a:txBody>
                    <a:bodyPr/>
                    <a:lstStyle/>
                    <a:p>
                      <a:pPr>
                        <a:lnSpc>
                          <a:spcPts val="1800"/>
                        </a:lnSpc>
                      </a:pPr>
                      <a:r>
                        <a:rPr lang="en-US" sz="1200" b="0" dirty="0">
                          <a:effectLst/>
                          <a:latin typeface="Open Sans" panose="020B0606030504020204" pitchFamily="34" charset="0"/>
                          <a:ea typeface="Open Sans" panose="020B0606030504020204" pitchFamily="34" charset="0"/>
                          <a:cs typeface="Open Sans" panose="020B0606030504020204" pitchFamily="34" charset="0"/>
                        </a:rPr>
                        <a:t>Lorem ipsum dolor sit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gn="r">
                        <a:lnSpc>
                          <a:spcPts val="1800"/>
                        </a:lnSpc>
                      </a:pPr>
                      <a:r>
                        <a:rPr lang="en-US" sz="1200">
                          <a:effectLst/>
                          <a:latin typeface="Open Sans" panose="020B0606030504020204" pitchFamily="34" charset="0"/>
                          <a:ea typeface="Open Sans" panose="020B0606030504020204" pitchFamily="34" charset="0"/>
                          <a:cs typeface="Open Sans" panose="020B0606030504020204" pitchFamily="34" charset="0"/>
                        </a:rPr>
                        <a:t>$1,000.00</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Lorem ipsum dolor sit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amet</a:t>
                      </a:r>
                      <a:r>
                        <a:rPr lang="en-US" sz="1200" dirty="0">
                          <a:effectLst/>
                          <a:latin typeface="Open Sans" panose="020B0606030504020204" pitchFamily="34" charset="0"/>
                          <a:ea typeface="Open Sans" panose="020B0606030504020204" pitchFamily="34" charset="0"/>
                          <a:cs typeface="Open Sans" panose="020B0606030504020204" pitchFamily="34" charset="0"/>
                        </a:rPr>
                        <a: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extLst>
                  <a:ext uri="{0D108BD9-81ED-4DB2-BD59-A6C34878D82A}">
                    <a16:rowId xmlns:a16="http://schemas.microsoft.com/office/drawing/2014/main" val="1057125131"/>
                  </a:ext>
                </a:extLst>
              </a:tr>
              <a:tr h="347472">
                <a:tc>
                  <a:txBody>
                    <a:bodyPr/>
                    <a:lstStyle/>
                    <a:p>
                      <a:pPr>
                        <a:lnSpc>
                          <a:spcPts val="1800"/>
                        </a:lnSpc>
                      </a:pPr>
                      <a:r>
                        <a:rPr lang="en-US" sz="1200" b="0" dirty="0">
                          <a:effectLst/>
                          <a:latin typeface="Open Sans" panose="020B0606030504020204" pitchFamily="34" charset="0"/>
                          <a:ea typeface="Open Sans" panose="020B0606030504020204" pitchFamily="34" charset="0"/>
                          <a:cs typeface="Open Sans" panose="020B0606030504020204" pitchFamily="34" charset="0"/>
                        </a:rPr>
                        <a:t>Lorem ipsum dolor sit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gn="r">
                        <a:lnSpc>
                          <a:spcPts val="1800"/>
                        </a:lnSpc>
                      </a:pPr>
                      <a:r>
                        <a:rPr lang="en-US" sz="1200">
                          <a:effectLst/>
                          <a:latin typeface="Open Sans" panose="020B0606030504020204" pitchFamily="34" charset="0"/>
                          <a:ea typeface="Open Sans" panose="020B0606030504020204" pitchFamily="34" charset="0"/>
                          <a:cs typeface="Open Sans" panose="020B0606030504020204" pitchFamily="34" charset="0"/>
                        </a:rPr>
                        <a:t>$1,000.00</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Lorem ipsum dolor sit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amet</a:t>
                      </a:r>
                      <a:r>
                        <a:rPr lang="en-US" sz="1200" dirty="0">
                          <a:effectLst/>
                          <a:latin typeface="Open Sans" panose="020B0606030504020204" pitchFamily="34" charset="0"/>
                          <a:ea typeface="Open Sans" panose="020B0606030504020204" pitchFamily="34" charset="0"/>
                          <a:cs typeface="Open Sans" panose="020B0606030504020204" pitchFamily="34" charset="0"/>
                        </a:rPr>
                        <a: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extLst>
                  <a:ext uri="{0D108BD9-81ED-4DB2-BD59-A6C34878D82A}">
                    <a16:rowId xmlns:a16="http://schemas.microsoft.com/office/drawing/2014/main" val="3505721934"/>
                  </a:ext>
                </a:extLst>
              </a:tr>
              <a:tr h="347472">
                <a:tc>
                  <a:txBody>
                    <a:bodyPr/>
                    <a:lstStyle/>
                    <a:p>
                      <a:pPr>
                        <a:lnSpc>
                          <a:spcPts val="1800"/>
                        </a:lnSpc>
                      </a:pPr>
                      <a:r>
                        <a:rPr lang="en-US" sz="1200" b="0" dirty="0">
                          <a:effectLst/>
                          <a:latin typeface="Open Sans" panose="020B0606030504020204" pitchFamily="34" charset="0"/>
                          <a:ea typeface="Open Sans" panose="020B0606030504020204" pitchFamily="34" charset="0"/>
                          <a:cs typeface="Open Sans" panose="020B0606030504020204" pitchFamily="34" charset="0"/>
                        </a:rPr>
                        <a:t>Lorem ipsum dolor sit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gn="r">
                        <a:lnSpc>
                          <a:spcPts val="1800"/>
                        </a:lnSpc>
                      </a:pPr>
                      <a:r>
                        <a:rPr lang="en-US" sz="1200">
                          <a:effectLst/>
                          <a:latin typeface="Open Sans" panose="020B0606030504020204" pitchFamily="34" charset="0"/>
                          <a:ea typeface="Open Sans" panose="020B0606030504020204" pitchFamily="34" charset="0"/>
                          <a:cs typeface="Open Sans" panose="020B0606030504020204" pitchFamily="34" charset="0"/>
                        </a:rPr>
                        <a:t>$1,000.00</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Lorem ipsum dolor sit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amet</a:t>
                      </a:r>
                      <a:r>
                        <a:rPr lang="en-US" sz="1200" dirty="0">
                          <a:effectLst/>
                          <a:latin typeface="Open Sans" panose="020B0606030504020204" pitchFamily="34" charset="0"/>
                          <a:ea typeface="Open Sans" panose="020B0606030504020204" pitchFamily="34" charset="0"/>
                          <a:cs typeface="Open Sans" panose="020B0606030504020204" pitchFamily="34" charset="0"/>
                        </a:rPr>
                        <a: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extLst>
                  <a:ext uri="{0D108BD9-81ED-4DB2-BD59-A6C34878D82A}">
                    <a16:rowId xmlns:a16="http://schemas.microsoft.com/office/drawing/2014/main" val="2105221844"/>
                  </a:ext>
                </a:extLst>
              </a:tr>
              <a:tr h="347472">
                <a:tc>
                  <a:txBody>
                    <a:bodyPr/>
                    <a:lstStyle/>
                    <a:p>
                      <a:pPr>
                        <a:lnSpc>
                          <a:spcPts val="1800"/>
                        </a:lnSpc>
                      </a:pPr>
                      <a:r>
                        <a:rPr lang="en-US" sz="1200" b="0" dirty="0">
                          <a:effectLst/>
                          <a:latin typeface="Open Sans" panose="020B0606030504020204" pitchFamily="34" charset="0"/>
                          <a:ea typeface="Open Sans" panose="020B0606030504020204" pitchFamily="34" charset="0"/>
                          <a:cs typeface="Open Sans" panose="020B0606030504020204" pitchFamily="34" charset="0"/>
                        </a:rPr>
                        <a:t>Lorem ipsum dolor sit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gn="r">
                        <a:lnSpc>
                          <a:spcPts val="1800"/>
                        </a:lnSpc>
                      </a:pPr>
                      <a:r>
                        <a:rPr lang="en-US" sz="1200">
                          <a:effectLst/>
                          <a:latin typeface="Open Sans" panose="020B0606030504020204" pitchFamily="34" charset="0"/>
                          <a:ea typeface="Open Sans" panose="020B0606030504020204" pitchFamily="34" charset="0"/>
                          <a:cs typeface="Open Sans" panose="020B0606030504020204" pitchFamily="34" charset="0"/>
                        </a:rPr>
                        <a:t>$1,000.00</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Lorem ipsum dolor sit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amet</a:t>
                      </a:r>
                      <a:r>
                        <a:rPr lang="en-US" sz="1200" dirty="0">
                          <a:effectLst/>
                          <a:latin typeface="Open Sans" panose="020B0606030504020204" pitchFamily="34" charset="0"/>
                          <a:ea typeface="Open Sans" panose="020B0606030504020204" pitchFamily="34" charset="0"/>
                          <a:cs typeface="Open Sans" panose="020B0606030504020204" pitchFamily="34" charset="0"/>
                        </a:rPr>
                        <a: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extLst>
                  <a:ext uri="{0D108BD9-81ED-4DB2-BD59-A6C34878D82A}">
                    <a16:rowId xmlns:a16="http://schemas.microsoft.com/office/drawing/2014/main" val="1756667249"/>
                  </a:ext>
                </a:extLst>
              </a:tr>
              <a:tr h="347472">
                <a:tc>
                  <a:txBody>
                    <a:bodyPr/>
                    <a:lstStyle/>
                    <a:p>
                      <a:pPr>
                        <a:lnSpc>
                          <a:spcPts val="1800"/>
                        </a:lnSpc>
                      </a:pPr>
                      <a:r>
                        <a:rPr lang="en-US" sz="1200" b="0" dirty="0">
                          <a:effectLst/>
                          <a:latin typeface="Open Sans" panose="020B0606030504020204" pitchFamily="34" charset="0"/>
                          <a:ea typeface="Open Sans" panose="020B0606030504020204" pitchFamily="34" charset="0"/>
                          <a:cs typeface="Open Sans" panose="020B0606030504020204" pitchFamily="34" charset="0"/>
                        </a:rPr>
                        <a:t>Lorem ipsum dolor sit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gn="r">
                        <a:lnSpc>
                          <a:spcPts val="1800"/>
                        </a:lnSpc>
                      </a:pPr>
                      <a:r>
                        <a:rPr lang="en-US" sz="1200">
                          <a:effectLst/>
                          <a:latin typeface="Open Sans" panose="020B0606030504020204" pitchFamily="34" charset="0"/>
                          <a:ea typeface="Open Sans" panose="020B0606030504020204" pitchFamily="34" charset="0"/>
                          <a:cs typeface="Open Sans" panose="020B0606030504020204" pitchFamily="34" charset="0"/>
                        </a:rPr>
                        <a:t>$1,000.00</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Lorem ipsum dolor sit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amet</a:t>
                      </a:r>
                      <a:r>
                        <a:rPr lang="en-US" sz="1200" dirty="0">
                          <a:effectLst/>
                          <a:latin typeface="Open Sans" panose="020B0606030504020204" pitchFamily="34" charset="0"/>
                          <a:ea typeface="Open Sans" panose="020B0606030504020204" pitchFamily="34" charset="0"/>
                          <a:cs typeface="Open Sans" panose="020B0606030504020204" pitchFamily="34" charset="0"/>
                        </a:rPr>
                        <a: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extLst>
                  <a:ext uri="{0D108BD9-81ED-4DB2-BD59-A6C34878D82A}">
                    <a16:rowId xmlns:a16="http://schemas.microsoft.com/office/drawing/2014/main" val="1884903452"/>
                  </a:ext>
                </a:extLst>
              </a:tr>
              <a:tr h="347472">
                <a:tc>
                  <a:txBody>
                    <a:bodyPr/>
                    <a:lstStyle/>
                    <a:p>
                      <a:pPr>
                        <a:lnSpc>
                          <a:spcPts val="1800"/>
                        </a:lnSpc>
                      </a:pPr>
                      <a:r>
                        <a:rPr lang="en-US" sz="1200" b="0" dirty="0">
                          <a:effectLst/>
                          <a:latin typeface="Open Sans" panose="020B0606030504020204" pitchFamily="34" charset="0"/>
                          <a:ea typeface="Open Sans" panose="020B0606030504020204" pitchFamily="34" charset="0"/>
                          <a:cs typeface="Open Sans" panose="020B0606030504020204" pitchFamily="34" charset="0"/>
                        </a:rPr>
                        <a:t>Lorem ipsum dolor sit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gn="r">
                        <a:lnSpc>
                          <a:spcPts val="1800"/>
                        </a:lnSpc>
                      </a:pPr>
                      <a:r>
                        <a:rPr lang="en-US" sz="1200">
                          <a:effectLst/>
                          <a:latin typeface="Open Sans" panose="020B0606030504020204" pitchFamily="34" charset="0"/>
                          <a:ea typeface="Open Sans" panose="020B0606030504020204" pitchFamily="34" charset="0"/>
                          <a:cs typeface="Open Sans" panose="020B0606030504020204" pitchFamily="34" charset="0"/>
                        </a:rPr>
                        <a:t>$1,000.00</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tc>
                  <a:txBody>
                    <a:bodyPr/>
                    <a:lstStyle/>
                    <a:p>
                      <a:pPr>
                        <a:lnSpc>
                          <a:spcPts val="1800"/>
                        </a:lnSpc>
                      </a:pPr>
                      <a:r>
                        <a:rPr lang="en-US" sz="1200" dirty="0">
                          <a:effectLst/>
                          <a:latin typeface="Open Sans" panose="020B0606030504020204" pitchFamily="34" charset="0"/>
                          <a:ea typeface="Open Sans" panose="020B0606030504020204" pitchFamily="34" charset="0"/>
                          <a:cs typeface="Open Sans" panose="020B0606030504020204" pitchFamily="34" charset="0"/>
                        </a:rPr>
                        <a:t>Lorem ipsum dolor sit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amet</a:t>
                      </a:r>
                      <a:r>
                        <a:rPr lang="en-US" sz="1200" dirty="0">
                          <a:effectLst/>
                          <a:latin typeface="Open Sans" panose="020B0606030504020204" pitchFamily="34" charset="0"/>
                          <a:ea typeface="Open Sans" panose="020B0606030504020204" pitchFamily="34" charset="0"/>
                          <a:cs typeface="Open Sans" panose="020B0606030504020204" pitchFamily="34" charset="0"/>
                        </a:rPr>
                        <a:t>.</a:t>
                      </a:r>
                      <a:endParaRPr lang="en-CA" sz="1200" b="0" dirty="0">
                        <a:effectLst/>
                        <a:latin typeface="Open Sans" panose="020B0606030504020204" pitchFamily="34" charset="0"/>
                        <a:ea typeface="Open Sans" panose="020B0606030504020204" pitchFamily="34" charset="0"/>
                        <a:cs typeface="Open Sans" panose="020B0606030504020204" pitchFamily="34" charset="0"/>
                      </a:endParaRPr>
                    </a:p>
                  </a:txBody>
                  <a:tcPr marL="137160" marR="137160" marT="0" marB="0" anchor="ctr">
                    <a:lnL w="9525" cap="flat" cmpd="sng" algn="ctr">
                      <a:solidFill>
                        <a:srgbClr val="A7A9AC"/>
                      </a:solidFill>
                      <a:prstDash val="solid"/>
                      <a:round/>
                      <a:headEnd type="none" w="med" len="med"/>
                      <a:tailEnd type="none" w="med" len="med"/>
                    </a:lnL>
                    <a:lnR w="9525" cap="flat" cmpd="sng" algn="ctr">
                      <a:solidFill>
                        <a:srgbClr val="A7A9AC"/>
                      </a:solidFill>
                      <a:prstDash val="solid"/>
                      <a:round/>
                      <a:headEnd type="none" w="med" len="med"/>
                      <a:tailEnd type="none" w="med" len="med"/>
                    </a:lnR>
                    <a:lnT w="9525" cap="flat" cmpd="sng" algn="ctr">
                      <a:solidFill>
                        <a:srgbClr val="A7A9AC"/>
                      </a:solidFill>
                      <a:prstDash val="solid"/>
                      <a:round/>
                      <a:headEnd type="none" w="med" len="med"/>
                      <a:tailEnd type="none" w="med" len="med"/>
                    </a:lnT>
                    <a:lnB w="9525" cap="flat" cmpd="sng" algn="ctr">
                      <a:solidFill>
                        <a:srgbClr val="A7A9AC"/>
                      </a:solidFill>
                      <a:prstDash val="solid"/>
                      <a:round/>
                      <a:headEnd type="none" w="med" len="med"/>
                      <a:tailEnd type="none" w="med" len="med"/>
                    </a:lnB>
                    <a:solidFill>
                      <a:schemeClr val="bg2"/>
                    </a:solidFill>
                  </a:tcPr>
                </a:tc>
                <a:extLst>
                  <a:ext uri="{0D108BD9-81ED-4DB2-BD59-A6C34878D82A}">
                    <a16:rowId xmlns:a16="http://schemas.microsoft.com/office/drawing/2014/main" val="1828776236"/>
                  </a:ext>
                </a:extLst>
              </a:tr>
            </a:tbl>
          </a:graphicData>
        </a:graphic>
      </p:graphicFrame>
    </p:spTree>
    <p:extLst>
      <p:ext uri="{BB962C8B-B14F-4D97-AF65-F5344CB8AC3E}">
        <p14:creationId xmlns:p14="http://schemas.microsoft.com/office/powerpoint/2010/main" val="1054578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age">
    <p:bg>
      <p:bgPr>
        <a:solidFill>
          <a:schemeClr val="bg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C090CA8-4E6C-A247-8781-98EB368F5950}"/>
              </a:ext>
            </a:extLst>
          </p:cNvPr>
          <p:cNvSpPr>
            <a:spLocks noGrp="1"/>
          </p:cNvSpPr>
          <p:nvPr>
            <p:ph type="title"/>
          </p:nvPr>
        </p:nvSpPr>
        <p:spPr>
          <a:xfrm>
            <a:off x="599584" y="558188"/>
            <a:ext cx="10897091" cy="627189"/>
          </a:xfrm>
          <a:prstGeom prst="rect">
            <a:avLst/>
          </a:prstGeom>
        </p:spPr>
        <p:txBody>
          <a:bodyPr anchor="t"/>
          <a:lstStyle>
            <a:lvl1pPr>
              <a:defRPr sz="2600" b="1" i="0" spc="50" baseline="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256237535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bg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B55DD1-AEE8-0B4A-8BF7-3E7E9CFB17C0}"/>
              </a:ext>
            </a:extLst>
          </p:cNvPr>
          <p:cNvPicPr>
            <a:picLocks noChangeAspect="1"/>
          </p:cNvPicPr>
          <p:nvPr userDrawn="1"/>
        </p:nvPicPr>
        <p:blipFill>
          <a:blip r:embed="rId2"/>
          <a:srcRect/>
          <a:stretch/>
        </p:blipFill>
        <p:spPr>
          <a:xfrm>
            <a:off x="3865528" y="1676113"/>
            <a:ext cx="4460944" cy="3320113"/>
          </a:xfrm>
          <a:prstGeom prst="rect">
            <a:avLst/>
          </a:prstGeom>
        </p:spPr>
      </p:pic>
    </p:spTree>
    <p:extLst>
      <p:ext uri="{BB962C8B-B14F-4D97-AF65-F5344CB8AC3E}">
        <p14:creationId xmlns:p14="http://schemas.microsoft.com/office/powerpoint/2010/main" val="3319096624"/>
      </p:ext>
    </p:extLst>
  </p:cSld>
  <p:clrMapOvr>
    <a:masterClrMapping/>
  </p:clrMapOvr>
  <p:extLst>
    <p:ext uri="{DCECCB84-F9BA-43D5-87BE-67443E8EF086}">
      <p15:sldGuideLst xmlns:p15="http://schemas.microsoft.com/office/powerpoint/2012/main">
        <p15:guide id="1" orient="horz" pos="1368" userDrawn="1">
          <p15:clr>
            <a:srgbClr val="FBAE40"/>
          </p15:clr>
        </p15:guide>
        <p15:guide id="2" orient="horz" pos="280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aragraph / quote page">
    <p:bg>
      <p:bgPr>
        <a:solidFill>
          <a:schemeClr val="bg1"/>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74B1D494-1163-FD4D-87D9-F88FDD14180A}"/>
              </a:ext>
            </a:extLst>
          </p:cNvPr>
          <p:cNvSpPr>
            <a:spLocks noGrp="1"/>
          </p:cNvSpPr>
          <p:nvPr>
            <p:ph sz="half" idx="1" hasCustomPrompt="1"/>
          </p:nvPr>
        </p:nvSpPr>
        <p:spPr>
          <a:xfrm>
            <a:off x="1515533" y="838200"/>
            <a:ext cx="9160934" cy="4191000"/>
          </a:xfrm>
          <a:prstGeom prst="rect">
            <a:avLst/>
          </a:prstGeom>
        </p:spPr>
        <p:txBody>
          <a:bodyPr anchor="ctr">
            <a:noAutofit/>
          </a:bodyPr>
          <a:lstStyle>
            <a:lvl1pPr marL="0" indent="0" algn="ctr">
              <a:lnSpc>
                <a:spcPct val="150000"/>
              </a:lnSpc>
              <a:spcBef>
                <a:spcPts val="0"/>
              </a:spcBef>
              <a:spcAft>
                <a:spcPts val="1200"/>
              </a:spcAft>
              <a:buFont typeface="Arial" panose="020B0604020202020204" pitchFamily="34" charset="0"/>
              <a:buNone/>
              <a:tabLst/>
              <a:defRPr sz="2200" b="1" i="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228600">
              <a:lnSpc>
                <a:spcPct val="150000"/>
              </a:lnSpc>
              <a:spcBef>
                <a:spcPts val="0"/>
              </a:spcBef>
              <a:spcAft>
                <a:spcPts val="1200"/>
              </a:spcAft>
              <a:buFont typeface="Arial" panose="020B0604020202020204" pitchFamily="34" charset="0"/>
              <a:buChar char="•"/>
              <a:tabLst/>
              <a:defRPr sz="1600">
                <a:solidFill>
                  <a:schemeClr val="tx1"/>
                </a:solidFill>
              </a:defRPr>
            </a:lvl2pPr>
            <a:lvl3pPr marL="685800" indent="-228600">
              <a:lnSpc>
                <a:spcPct val="150000"/>
              </a:lnSpc>
              <a:spcBef>
                <a:spcPts val="0"/>
              </a:spcBef>
              <a:spcAft>
                <a:spcPts val="1200"/>
              </a:spcAft>
              <a:buFont typeface="System Font Regular"/>
              <a:buChar char="⁃"/>
              <a:tabLst/>
              <a:defRPr sz="1600">
                <a:solidFill>
                  <a:schemeClr val="tx1"/>
                </a:solidFill>
              </a:defRPr>
            </a:lvl3pPr>
            <a:lvl4pPr marL="914400" indent="-228600">
              <a:lnSpc>
                <a:spcPct val="150000"/>
              </a:lnSpc>
              <a:spcBef>
                <a:spcPts val="0"/>
              </a:spcBef>
              <a:spcAft>
                <a:spcPts val="1200"/>
              </a:spcAft>
              <a:buFont typeface="Arial" panose="020B0604020202020204" pitchFamily="34" charset="0"/>
              <a:buChar char="•"/>
              <a:tabLst/>
              <a:defRPr sz="1400">
                <a:solidFill>
                  <a:schemeClr val="tx1"/>
                </a:solidFill>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tab pos="1370013" algn="l"/>
              </a:tabLst>
              <a:defRPr sz="1300">
                <a:solidFill>
                  <a:schemeClr val="tx1"/>
                </a:solidFill>
              </a:defRPr>
            </a:lvl5pPr>
            <a:lvl6pPr marL="1371600" indent="-228600">
              <a:spcBef>
                <a:spcPts val="0"/>
              </a:spcBef>
              <a:spcAft>
                <a:spcPts val="1200"/>
              </a:spcAft>
              <a:buFont typeface="Arial" panose="020B0604020202020204" pitchFamily="34" charset="0"/>
              <a:buChar char="•"/>
              <a:tabLst/>
              <a:defRPr>
                <a:solidFill>
                  <a:schemeClr val="tx1"/>
                </a:solidFill>
              </a:defRPr>
            </a:lvl6pPr>
            <a:lvl7pPr marL="1828800" indent="-228600">
              <a:defRPr>
                <a:solidFill>
                  <a:schemeClr val="tx1"/>
                </a:solidFill>
              </a:defRPr>
            </a:lvl7pPr>
            <a:lvl8pPr marL="2057400" indent="-228600">
              <a:defRPr>
                <a:solidFill>
                  <a:schemeClr val="tx1"/>
                </a:solidFill>
              </a:defRPr>
            </a:lvl8pPr>
          </a:lstStyle>
          <a:p>
            <a:pPr lvl="0"/>
            <a:r>
              <a:rPr lang="en-US" dirty="0"/>
              <a:t>Click to edit Master title style</a:t>
            </a:r>
          </a:p>
        </p:txBody>
      </p:sp>
      <p:sp>
        <p:nvSpPr>
          <p:cNvPr id="4" name="Rectangle 3">
            <a:extLst>
              <a:ext uri="{FF2B5EF4-FFF2-40B4-BE49-F238E27FC236}">
                <a16:creationId xmlns:a16="http://schemas.microsoft.com/office/drawing/2014/main" id="{5FD39231-8104-2C4D-B887-C76C49B4B755}"/>
              </a:ext>
            </a:extLst>
          </p:cNvPr>
          <p:cNvSpPr/>
          <p:nvPr userDrawn="1"/>
        </p:nvSpPr>
        <p:spPr>
          <a:xfrm>
            <a:off x="0" y="5715000"/>
            <a:ext cx="12192000" cy="1143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A0E5017-6E1C-5D4E-A493-781F6C08DC9B}"/>
              </a:ext>
            </a:extLst>
          </p:cNvPr>
          <p:cNvPicPr>
            <a:picLocks noChangeAspect="1"/>
          </p:cNvPicPr>
          <p:nvPr userDrawn="1"/>
        </p:nvPicPr>
        <p:blipFill>
          <a:blip r:embed="rId2"/>
          <a:stretch>
            <a:fillRect/>
          </a:stretch>
        </p:blipFill>
        <p:spPr>
          <a:xfrm>
            <a:off x="9553575" y="6057900"/>
            <a:ext cx="1943100" cy="457200"/>
          </a:xfrm>
          <a:prstGeom prst="rect">
            <a:avLst/>
          </a:prstGeom>
        </p:spPr>
      </p:pic>
    </p:spTree>
    <p:extLst>
      <p:ext uri="{BB962C8B-B14F-4D97-AF65-F5344CB8AC3E}">
        <p14:creationId xmlns:p14="http://schemas.microsoft.com/office/powerpoint/2010/main" val="350513772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page – one colum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241A-FE81-E045-A53F-CCB1ECEF6369}"/>
              </a:ext>
            </a:extLst>
          </p:cNvPr>
          <p:cNvSpPr>
            <a:spLocks noGrp="1"/>
          </p:cNvSpPr>
          <p:nvPr>
            <p:ph type="title"/>
          </p:nvPr>
        </p:nvSpPr>
        <p:spPr>
          <a:xfrm>
            <a:off x="599585" y="557498"/>
            <a:ext cx="10897200" cy="627189"/>
          </a:xfrm>
          <a:prstGeom prst="rect">
            <a:avLst/>
          </a:prstGeom>
        </p:spPr>
        <p:txBody>
          <a:bodyPr anchor="t"/>
          <a:lstStyle>
            <a:lvl1pPr>
              <a:defRPr sz="2600" b="1" i="0" spc="50" baseline="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dirty="0"/>
              <a:t>Click to edit Master title style</a:t>
            </a:r>
          </a:p>
        </p:txBody>
      </p:sp>
      <p:sp>
        <p:nvSpPr>
          <p:cNvPr id="11" name="Content Placeholder 2">
            <a:extLst>
              <a:ext uri="{FF2B5EF4-FFF2-40B4-BE49-F238E27FC236}">
                <a16:creationId xmlns:a16="http://schemas.microsoft.com/office/drawing/2014/main" id="{74B1D494-1163-FD4D-87D9-F88FDD14180A}"/>
              </a:ext>
            </a:extLst>
          </p:cNvPr>
          <p:cNvSpPr>
            <a:spLocks noGrp="1"/>
          </p:cNvSpPr>
          <p:nvPr>
            <p:ph sz="half" idx="1"/>
          </p:nvPr>
        </p:nvSpPr>
        <p:spPr>
          <a:xfrm>
            <a:off x="599585" y="1295076"/>
            <a:ext cx="10897090" cy="4877124"/>
          </a:xfrm>
          <a:prstGeom prst="rect">
            <a:avLst/>
          </a:prstGeom>
        </p:spPr>
        <p:txBody>
          <a:bodyPr>
            <a:noAutofit/>
          </a:bodyPr>
          <a:lstStyle>
            <a:lvl1pPr marL="228600" indent="-228600">
              <a:lnSpc>
                <a:spcPct val="150000"/>
              </a:lnSpc>
              <a:spcBef>
                <a:spcPts val="0"/>
              </a:spcBef>
              <a:spcAft>
                <a:spcPts val="1200"/>
              </a:spcAft>
              <a:buFont typeface="Arial" panose="020B0604020202020204" pitchFamily="34" charset="0"/>
              <a:buChar char="•"/>
              <a:tabLst/>
              <a:defRPr sz="1600">
                <a:solidFill>
                  <a:schemeClr val="tx1"/>
                </a:solidFill>
              </a:defRPr>
            </a:lvl1pPr>
            <a:lvl2pPr marL="457200" indent="-228600">
              <a:lnSpc>
                <a:spcPct val="150000"/>
              </a:lnSpc>
              <a:spcBef>
                <a:spcPts val="0"/>
              </a:spcBef>
              <a:spcAft>
                <a:spcPts val="1200"/>
              </a:spcAft>
              <a:buFont typeface="Arial" panose="020B0604020202020204" pitchFamily="34" charset="0"/>
              <a:buChar char="•"/>
              <a:tabLst/>
              <a:defRPr sz="1600">
                <a:solidFill>
                  <a:schemeClr val="tx1"/>
                </a:solidFill>
              </a:defRPr>
            </a:lvl2pPr>
            <a:lvl3pPr marL="685800" indent="-228600">
              <a:lnSpc>
                <a:spcPct val="150000"/>
              </a:lnSpc>
              <a:spcBef>
                <a:spcPts val="0"/>
              </a:spcBef>
              <a:spcAft>
                <a:spcPts val="1200"/>
              </a:spcAft>
              <a:buFont typeface="System Font Regular"/>
              <a:buChar char="⁃"/>
              <a:tabLst/>
              <a:defRPr sz="1600">
                <a:solidFill>
                  <a:schemeClr val="tx1"/>
                </a:solidFill>
              </a:defRPr>
            </a:lvl3pPr>
            <a:lvl4pPr marL="914400" indent="-228600">
              <a:lnSpc>
                <a:spcPct val="150000"/>
              </a:lnSpc>
              <a:spcBef>
                <a:spcPts val="0"/>
              </a:spcBef>
              <a:spcAft>
                <a:spcPts val="1200"/>
              </a:spcAft>
              <a:buFont typeface="Arial" panose="020B0604020202020204" pitchFamily="34" charset="0"/>
              <a:buChar char="•"/>
              <a:tabLst/>
              <a:defRPr sz="1400">
                <a:solidFill>
                  <a:schemeClr val="tx1"/>
                </a:solidFill>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tab pos="1370013" algn="l"/>
              </a:tabLst>
              <a:defRPr sz="1300">
                <a:solidFill>
                  <a:schemeClr val="tx1"/>
                </a:solidFill>
              </a:defRPr>
            </a:lvl5pPr>
            <a:lvl6pPr marL="1371600" indent="-228600">
              <a:spcBef>
                <a:spcPts val="0"/>
              </a:spcBef>
              <a:spcAft>
                <a:spcPts val="1200"/>
              </a:spcAft>
              <a:buFont typeface="Arial" panose="020B0604020202020204" pitchFamily="34" charset="0"/>
              <a:buChar char="•"/>
              <a:tabLst/>
              <a:defRPr>
                <a:solidFill>
                  <a:schemeClr val="tx1"/>
                </a:solidFill>
              </a:defRPr>
            </a:lvl6pPr>
            <a:lvl7pPr marL="1828800" indent="-228600">
              <a:defRPr>
                <a:solidFill>
                  <a:schemeClr val="tx1"/>
                </a:solidFill>
              </a:defRPr>
            </a:lvl7pPr>
            <a:lvl8pPr marL="2057400" indent="-228600">
              <a:defRPr>
                <a:solidFill>
                  <a:schemeClr val="tx1"/>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marL="1371600" marR="0" lvl="5"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defRPr/>
            </a:pPr>
            <a:r>
              <a:rPr lang="en-US" dirty="0"/>
              <a:t>Seventh level</a:t>
            </a:r>
          </a:p>
        </p:txBody>
      </p:sp>
    </p:spTree>
    <p:extLst>
      <p:ext uri="{BB962C8B-B14F-4D97-AF65-F5344CB8AC3E}">
        <p14:creationId xmlns:p14="http://schemas.microsoft.com/office/powerpoint/2010/main" val="311451035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age – two columns">
    <p:bg>
      <p:bgPr>
        <a:solidFill>
          <a:schemeClr val="bg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92A029-F549-3740-BF04-29AC6D613DB7}"/>
              </a:ext>
            </a:extLst>
          </p:cNvPr>
          <p:cNvSpPr>
            <a:spLocks noGrp="1"/>
          </p:cNvSpPr>
          <p:nvPr>
            <p:ph type="title"/>
          </p:nvPr>
        </p:nvSpPr>
        <p:spPr>
          <a:xfrm>
            <a:off x="599584" y="558188"/>
            <a:ext cx="10897091" cy="627189"/>
          </a:xfrm>
          <a:prstGeom prst="rect">
            <a:avLst/>
          </a:prstGeom>
        </p:spPr>
        <p:txBody>
          <a:bodyPr anchor="t"/>
          <a:lstStyle>
            <a:lvl1pPr>
              <a:defRPr sz="2600" b="1" i="0" spc="50" baseline="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dirty="0"/>
              <a:t>Click to edit Master title style</a:t>
            </a:r>
          </a:p>
        </p:txBody>
      </p:sp>
      <p:sp>
        <p:nvSpPr>
          <p:cNvPr id="10" name="Content Placeholder 2">
            <a:extLst>
              <a:ext uri="{FF2B5EF4-FFF2-40B4-BE49-F238E27FC236}">
                <a16:creationId xmlns:a16="http://schemas.microsoft.com/office/drawing/2014/main" id="{E4710339-FCEB-864A-BE99-139C449C3056}"/>
              </a:ext>
            </a:extLst>
          </p:cNvPr>
          <p:cNvSpPr>
            <a:spLocks noGrp="1"/>
          </p:cNvSpPr>
          <p:nvPr>
            <p:ph sz="half" idx="1"/>
          </p:nvPr>
        </p:nvSpPr>
        <p:spPr>
          <a:xfrm>
            <a:off x="599585" y="1295076"/>
            <a:ext cx="5267815" cy="4877124"/>
          </a:xfrm>
          <a:prstGeom prst="rect">
            <a:avLst/>
          </a:prstGeom>
        </p:spPr>
        <p:txBody>
          <a:bodyPr>
            <a:noAutofit/>
          </a:bodyPr>
          <a:lstStyle>
            <a:lvl1pPr marL="228600" indent="-228600">
              <a:lnSpc>
                <a:spcPct val="150000"/>
              </a:lnSpc>
              <a:spcBef>
                <a:spcPts val="0"/>
              </a:spcBef>
              <a:spcAft>
                <a:spcPts val="1200"/>
              </a:spcAft>
              <a:buFont typeface="Arial" panose="020B0604020202020204" pitchFamily="34" charset="0"/>
              <a:buChar char="•"/>
              <a:tabLst/>
              <a:defRPr sz="1600">
                <a:solidFill>
                  <a:schemeClr val="tx1"/>
                </a:solidFill>
              </a:defRPr>
            </a:lvl1pPr>
            <a:lvl2pPr marL="457200" indent="-228600">
              <a:lnSpc>
                <a:spcPct val="150000"/>
              </a:lnSpc>
              <a:spcBef>
                <a:spcPts val="0"/>
              </a:spcBef>
              <a:spcAft>
                <a:spcPts val="1200"/>
              </a:spcAft>
              <a:buFont typeface="Arial" panose="020B0604020202020204" pitchFamily="34" charset="0"/>
              <a:buChar char="•"/>
              <a:tabLst/>
              <a:defRPr sz="1600">
                <a:solidFill>
                  <a:schemeClr val="tx1"/>
                </a:solidFill>
              </a:defRPr>
            </a:lvl2pPr>
            <a:lvl3pPr marL="685800" indent="-228600">
              <a:lnSpc>
                <a:spcPct val="150000"/>
              </a:lnSpc>
              <a:spcBef>
                <a:spcPts val="0"/>
              </a:spcBef>
              <a:spcAft>
                <a:spcPts val="1200"/>
              </a:spcAft>
              <a:buFont typeface="System Font Regular"/>
              <a:buChar char="⁃"/>
              <a:tabLst/>
              <a:defRPr sz="1600">
                <a:solidFill>
                  <a:schemeClr val="tx1"/>
                </a:solidFill>
              </a:defRPr>
            </a:lvl3pPr>
            <a:lvl4pPr marL="914400" indent="-228600">
              <a:lnSpc>
                <a:spcPct val="150000"/>
              </a:lnSpc>
              <a:spcBef>
                <a:spcPts val="0"/>
              </a:spcBef>
              <a:spcAft>
                <a:spcPts val="1200"/>
              </a:spcAft>
              <a:buFont typeface="Arial" panose="020B0604020202020204" pitchFamily="34" charset="0"/>
              <a:buChar char="•"/>
              <a:tabLst/>
              <a:defRPr sz="1400">
                <a:solidFill>
                  <a:schemeClr val="tx1"/>
                </a:solidFill>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tab pos="1370013" algn="l"/>
              </a:tabLst>
              <a:defRPr sz="1300">
                <a:solidFill>
                  <a:schemeClr val="tx1"/>
                </a:solidFill>
              </a:defRPr>
            </a:lvl5pPr>
            <a:lvl6pPr marL="1371600" indent="-228600">
              <a:spcBef>
                <a:spcPts val="0"/>
              </a:spcBef>
              <a:spcAft>
                <a:spcPts val="1200"/>
              </a:spcAft>
              <a:buFont typeface="Arial" panose="020B0604020202020204" pitchFamily="34" charset="0"/>
              <a:buChar char="•"/>
              <a:tabLst/>
              <a:defRPr>
                <a:solidFill>
                  <a:schemeClr val="tx1"/>
                </a:solidFill>
              </a:defRPr>
            </a:lvl6pPr>
            <a:lvl7pPr marL="1828800" indent="-228600">
              <a:defRPr>
                <a:solidFill>
                  <a:schemeClr val="tx1"/>
                </a:solidFill>
              </a:defRPr>
            </a:lvl7pPr>
            <a:lvl8pPr marL="2057400" indent="-228600">
              <a:defRPr>
                <a:solidFill>
                  <a:schemeClr val="tx1"/>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marL="1371600" marR="0" lvl="5"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defRPr/>
            </a:pPr>
            <a:r>
              <a:rPr lang="en-US" dirty="0"/>
              <a:t>Seventh level</a:t>
            </a:r>
          </a:p>
        </p:txBody>
      </p:sp>
      <p:sp>
        <p:nvSpPr>
          <p:cNvPr id="11" name="Content Placeholder 2">
            <a:extLst>
              <a:ext uri="{FF2B5EF4-FFF2-40B4-BE49-F238E27FC236}">
                <a16:creationId xmlns:a16="http://schemas.microsoft.com/office/drawing/2014/main" id="{090E677D-56A4-5F4D-AB35-5014A471F121}"/>
              </a:ext>
            </a:extLst>
          </p:cNvPr>
          <p:cNvSpPr>
            <a:spLocks noGrp="1"/>
          </p:cNvSpPr>
          <p:nvPr>
            <p:ph sz="half" idx="13"/>
          </p:nvPr>
        </p:nvSpPr>
        <p:spPr>
          <a:xfrm>
            <a:off x="6228860" y="1295076"/>
            <a:ext cx="5267815" cy="4877124"/>
          </a:xfrm>
          <a:prstGeom prst="rect">
            <a:avLst/>
          </a:prstGeom>
        </p:spPr>
        <p:txBody>
          <a:bodyPr>
            <a:noAutofit/>
          </a:bodyPr>
          <a:lstStyle>
            <a:lvl1pPr marL="228600" indent="-228600">
              <a:lnSpc>
                <a:spcPct val="150000"/>
              </a:lnSpc>
              <a:spcBef>
                <a:spcPts val="0"/>
              </a:spcBef>
              <a:spcAft>
                <a:spcPts val="1200"/>
              </a:spcAft>
              <a:buFont typeface="Arial" panose="020B0604020202020204" pitchFamily="34" charset="0"/>
              <a:buChar char="•"/>
              <a:tabLst/>
              <a:defRPr sz="1600">
                <a:solidFill>
                  <a:schemeClr val="tx1"/>
                </a:solidFill>
              </a:defRPr>
            </a:lvl1pPr>
            <a:lvl2pPr marL="457200" indent="-228600">
              <a:lnSpc>
                <a:spcPct val="150000"/>
              </a:lnSpc>
              <a:spcBef>
                <a:spcPts val="0"/>
              </a:spcBef>
              <a:spcAft>
                <a:spcPts val="1200"/>
              </a:spcAft>
              <a:buFont typeface="Arial" panose="020B0604020202020204" pitchFamily="34" charset="0"/>
              <a:buChar char="•"/>
              <a:tabLst/>
              <a:defRPr sz="1600">
                <a:solidFill>
                  <a:schemeClr val="tx1"/>
                </a:solidFill>
              </a:defRPr>
            </a:lvl2pPr>
            <a:lvl3pPr marL="685800" indent="-228600">
              <a:lnSpc>
                <a:spcPct val="150000"/>
              </a:lnSpc>
              <a:spcBef>
                <a:spcPts val="0"/>
              </a:spcBef>
              <a:spcAft>
                <a:spcPts val="1200"/>
              </a:spcAft>
              <a:buFont typeface="System Font Regular"/>
              <a:buChar char="⁃"/>
              <a:tabLst/>
              <a:defRPr sz="1600">
                <a:solidFill>
                  <a:schemeClr val="tx1"/>
                </a:solidFill>
              </a:defRPr>
            </a:lvl3pPr>
            <a:lvl4pPr marL="914400" indent="-228600">
              <a:lnSpc>
                <a:spcPct val="150000"/>
              </a:lnSpc>
              <a:spcBef>
                <a:spcPts val="0"/>
              </a:spcBef>
              <a:spcAft>
                <a:spcPts val="1200"/>
              </a:spcAft>
              <a:buFont typeface="Arial" panose="020B0604020202020204" pitchFamily="34" charset="0"/>
              <a:buChar char="•"/>
              <a:tabLst/>
              <a:defRPr sz="1400">
                <a:solidFill>
                  <a:schemeClr val="tx1"/>
                </a:solidFill>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tab pos="1370013" algn="l"/>
              </a:tabLst>
              <a:defRPr sz="1300">
                <a:solidFill>
                  <a:schemeClr val="tx1"/>
                </a:solidFill>
              </a:defRPr>
            </a:lvl5pPr>
            <a:lvl6pPr marL="1371600" indent="-228600">
              <a:spcBef>
                <a:spcPts val="0"/>
              </a:spcBef>
              <a:spcAft>
                <a:spcPts val="1200"/>
              </a:spcAft>
              <a:buFont typeface="Arial" panose="020B0604020202020204" pitchFamily="34" charset="0"/>
              <a:buChar char="•"/>
              <a:tabLst/>
              <a:defRPr>
                <a:solidFill>
                  <a:schemeClr val="tx1"/>
                </a:solidFill>
              </a:defRPr>
            </a:lvl6pPr>
            <a:lvl7pPr marL="1828800" indent="-228600">
              <a:defRPr>
                <a:solidFill>
                  <a:schemeClr val="tx1"/>
                </a:solidFill>
              </a:defRPr>
            </a:lvl7pPr>
            <a:lvl8pPr marL="2057400" indent="-228600">
              <a:defRPr>
                <a:solidFill>
                  <a:schemeClr val="tx1"/>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marL="1371600" marR="0" lvl="5"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defRPr/>
            </a:pPr>
            <a:r>
              <a:rPr lang="en-US" dirty="0"/>
              <a:t>Seventh level</a:t>
            </a:r>
          </a:p>
        </p:txBody>
      </p:sp>
    </p:spTree>
    <p:extLst>
      <p:ext uri="{BB962C8B-B14F-4D97-AF65-F5344CB8AC3E}">
        <p14:creationId xmlns:p14="http://schemas.microsoft.com/office/powerpoint/2010/main" val="177464408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page with photo">
    <p:bg>
      <p:bgPr>
        <a:solidFill>
          <a:schemeClr val="bg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92A029-F549-3740-BF04-29AC6D613DB7}"/>
              </a:ext>
            </a:extLst>
          </p:cNvPr>
          <p:cNvSpPr>
            <a:spLocks noGrp="1"/>
          </p:cNvSpPr>
          <p:nvPr>
            <p:ph type="title"/>
          </p:nvPr>
        </p:nvSpPr>
        <p:spPr>
          <a:xfrm>
            <a:off x="599584" y="558188"/>
            <a:ext cx="10897091" cy="627189"/>
          </a:xfrm>
          <a:prstGeom prst="rect">
            <a:avLst/>
          </a:prstGeom>
        </p:spPr>
        <p:txBody>
          <a:bodyPr anchor="t"/>
          <a:lstStyle>
            <a:lvl1pPr>
              <a:defRPr sz="2600" b="1" i="0" spc="50" baseline="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dirty="0"/>
              <a:t>Click to edit Master title style</a:t>
            </a:r>
          </a:p>
        </p:txBody>
      </p:sp>
      <p:sp>
        <p:nvSpPr>
          <p:cNvPr id="11" name="Content Placeholder 2">
            <a:extLst>
              <a:ext uri="{FF2B5EF4-FFF2-40B4-BE49-F238E27FC236}">
                <a16:creationId xmlns:a16="http://schemas.microsoft.com/office/drawing/2014/main" id="{01DB2C69-F649-2E41-A435-292B23F4B621}"/>
              </a:ext>
            </a:extLst>
          </p:cNvPr>
          <p:cNvSpPr>
            <a:spLocks noGrp="1"/>
          </p:cNvSpPr>
          <p:nvPr>
            <p:ph sz="half" idx="1"/>
          </p:nvPr>
        </p:nvSpPr>
        <p:spPr>
          <a:xfrm>
            <a:off x="599585" y="1295076"/>
            <a:ext cx="5267815" cy="4877124"/>
          </a:xfrm>
          <a:prstGeom prst="rect">
            <a:avLst/>
          </a:prstGeom>
        </p:spPr>
        <p:txBody>
          <a:bodyPr>
            <a:noAutofit/>
          </a:bodyPr>
          <a:lstStyle>
            <a:lvl1pPr marL="228600" indent="-228600">
              <a:lnSpc>
                <a:spcPct val="150000"/>
              </a:lnSpc>
              <a:spcBef>
                <a:spcPts val="0"/>
              </a:spcBef>
              <a:spcAft>
                <a:spcPts val="1200"/>
              </a:spcAft>
              <a:buFont typeface="Arial" panose="020B0604020202020204" pitchFamily="34" charset="0"/>
              <a:buChar char="•"/>
              <a:tabLst/>
              <a:defRPr sz="1600">
                <a:solidFill>
                  <a:schemeClr val="tx1"/>
                </a:solidFill>
              </a:defRPr>
            </a:lvl1pPr>
            <a:lvl2pPr marL="457200" indent="-228600">
              <a:lnSpc>
                <a:spcPct val="150000"/>
              </a:lnSpc>
              <a:spcBef>
                <a:spcPts val="0"/>
              </a:spcBef>
              <a:spcAft>
                <a:spcPts val="1200"/>
              </a:spcAft>
              <a:buFont typeface="Arial" panose="020B0604020202020204" pitchFamily="34" charset="0"/>
              <a:buChar char="•"/>
              <a:tabLst/>
              <a:defRPr sz="1600">
                <a:solidFill>
                  <a:schemeClr val="tx1"/>
                </a:solidFill>
              </a:defRPr>
            </a:lvl2pPr>
            <a:lvl3pPr marL="685800" indent="-228600">
              <a:lnSpc>
                <a:spcPct val="150000"/>
              </a:lnSpc>
              <a:spcBef>
                <a:spcPts val="0"/>
              </a:spcBef>
              <a:spcAft>
                <a:spcPts val="1200"/>
              </a:spcAft>
              <a:buFont typeface="System Font Regular"/>
              <a:buChar char="⁃"/>
              <a:tabLst/>
              <a:defRPr sz="1600">
                <a:solidFill>
                  <a:schemeClr val="tx1"/>
                </a:solidFill>
              </a:defRPr>
            </a:lvl3pPr>
            <a:lvl4pPr marL="914400" indent="-228600">
              <a:lnSpc>
                <a:spcPct val="150000"/>
              </a:lnSpc>
              <a:spcBef>
                <a:spcPts val="0"/>
              </a:spcBef>
              <a:spcAft>
                <a:spcPts val="1200"/>
              </a:spcAft>
              <a:buFont typeface="Arial" panose="020B0604020202020204" pitchFamily="34" charset="0"/>
              <a:buChar char="•"/>
              <a:tabLst/>
              <a:defRPr sz="1400">
                <a:solidFill>
                  <a:schemeClr val="tx1"/>
                </a:solidFill>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tab pos="1370013" algn="l"/>
              </a:tabLst>
              <a:defRPr sz="1300">
                <a:solidFill>
                  <a:schemeClr val="tx1"/>
                </a:solidFill>
              </a:defRPr>
            </a:lvl5pPr>
            <a:lvl6pPr marL="1371600" indent="-228600">
              <a:spcBef>
                <a:spcPts val="0"/>
              </a:spcBef>
              <a:spcAft>
                <a:spcPts val="1200"/>
              </a:spcAft>
              <a:buFont typeface="Arial" panose="020B0604020202020204" pitchFamily="34" charset="0"/>
              <a:buChar char="•"/>
              <a:tabLst/>
              <a:defRPr>
                <a:solidFill>
                  <a:schemeClr val="tx1"/>
                </a:solidFill>
              </a:defRPr>
            </a:lvl6pPr>
            <a:lvl7pPr marL="1828800" indent="-228600">
              <a:defRPr>
                <a:solidFill>
                  <a:schemeClr val="tx1"/>
                </a:solidFill>
              </a:defRPr>
            </a:lvl7pPr>
            <a:lvl8pPr marL="2057400" indent="-228600">
              <a:defRPr>
                <a:solidFill>
                  <a:schemeClr val="tx1"/>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marL="1371600" marR="0" lvl="5"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defRPr/>
            </a:pPr>
            <a:r>
              <a:rPr lang="en-US" dirty="0"/>
              <a:t>Seventh level</a:t>
            </a:r>
          </a:p>
        </p:txBody>
      </p:sp>
    </p:spTree>
    <p:extLst>
      <p:ext uri="{BB962C8B-B14F-4D97-AF65-F5344CB8AC3E}">
        <p14:creationId xmlns:p14="http://schemas.microsoft.com/office/powerpoint/2010/main" val="150289007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page with call-out box – grey">
    <p:bg>
      <p:bgPr>
        <a:solidFill>
          <a:schemeClr val="bg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6CA14FC-D5E3-E847-A5CB-16350B11CE2F}"/>
              </a:ext>
            </a:extLst>
          </p:cNvPr>
          <p:cNvSpPr>
            <a:spLocks noGrp="1"/>
          </p:cNvSpPr>
          <p:nvPr>
            <p:ph type="title"/>
          </p:nvPr>
        </p:nvSpPr>
        <p:spPr>
          <a:xfrm>
            <a:off x="599584" y="558188"/>
            <a:ext cx="10897091" cy="627189"/>
          </a:xfrm>
          <a:prstGeom prst="rect">
            <a:avLst/>
          </a:prstGeom>
        </p:spPr>
        <p:txBody>
          <a:bodyPr anchor="t"/>
          <a:lstStyle>
            <a:lvl1pPr>
              <a:defRPr sz="2600" b="1" i="0" spc="50" baseline="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dirty="0"/>
              <a:t>Click to edit Master title style</a:t>
            </a:r>
          </a:p>
        </p:txBody>
      </p:sp>
      <p:sp>
        <p:nvSpPr>
          <p:cNvPr id="8" name="Content Placeholder 2">
            <a:extLst>
              <a:ext uri="{FF2B5EF4-FFF2-40B4-BE49-F238E27FC236}">
                <a16:creationId xmlns:a16="http://schemas.microsoft.com/office/drawing/2014/main" id="{FCA88CE5-A779-0641-85F6-BEC2C1831BA1}"/>
              </a:ext>
            </a:extLst>
          </p:cNvPr>
          <p:cNvSpPr>
            <a:spLocks noGrp="1"/>
          </p:cNvSpPr>
          <p:nvPr>
            <p:ph sz="half" idx="1"/>
          </p:nvPr>
        </p:nvSpPr>
        <p:spPr>
          <a:xfrm>
            <a:off x="599585" y="1295076"/>
            <a:ext cx="5267815" cy="4877124"/>
          </a:xfrm>
          <a:prstGeom prst="rect">
            <a:avLst/>
          </a:prstGeom>
        </p:spPr>
        <p:txBody>
          <a:bodyPr>
            <a:noAutofit/>
          </a:bodyPr>
          <a:lstStyle>
            <a:lvl1pPr marL="228600" indent="-228600">
              <a:lnSpc>
                <a:spcPct val="150000"/>
              </a:lnSpc>
              <a:spcBef>
                <a:spcPts val="0"/>
              </a:spcBef>
              <a:spcAft>
                <a:spcPts val="1200"/>
              </a:spcAft>
              <a:buFont typeface="Arial" panose="020B0604020202020204" pitchFamily="34" charset="0"/>
              <a:buChar char="•"/>
              <a:tabLst/>
              <a:defRPr sz="1600">
                <a:solidFill>
                  <a:schemeClr val="tx1"/>
                </a:solidFill>
              </a:defRPr>
            </a:lvl1pPr>
            <a:lvl2pPr marL="457200" indent="-228600">
              <a:lnSpc>
                <a:spcPct val="150000"/>
              </a:lnSpc>
              <a:spcBef>
                <a:spcPts val="0"/>
              </a:spcBef>
              <a:spcAft>
                <a:spcPts val="1200"/>
              </a:spcAft>
              <a:buFont typeface="Arial" panose="020B0604020202020204" pitchFamily="34" charset="0"/>
              <a:buChar char="•"/>
              <a:tabLst/>
              <a:defRPr sz="1600">
                <a:solidFill>
                  <a:schemeClr val="tx1"/>
                </a:solidFill>
              </a:defRPr>
            </a:lvl2pPr>
            <a:lvl3pPr marL="685800" indent="-228600">
              <a:lnSpc>
                <a:spcPct val="150000"/>
              </a:lnSpc>
              <a:spcBef>
                <a:spcPts val="0"/>
              </a:spcBef>
              <a:spcAft>
                <a:spcPts val="1200"/>
              </a:spcAft>
              <a:buFont typeface="System Font Regular"/>
              <a:buChar char="⁃"/>
              <a:tabLst/>
              <a:defRPr sz="1600">
                <a:solidFill>
                  <a:schemeClr val="tx1"/>
                </a:solidFill>
              </a:defRPr>
            </a:lvl3pPr>
            <a:lvl4pPr marL="914400" indent="-228600">
              <a:lnSpc>
                <a:spcPct val="150000"/>
              </a:lnSpc>
              <a:spcBef>
                <a:spcPts val="0"/>
              </a:spcBef>
              <a:spcAft>
                <a:spcPts val="1200"/>
              </a:spcAft>
              <a:buFont typeface="Arial" panose="020B0604020202020204" pitchFamily="34" charset="0"/>
              <a:buChar char="•"/>
              <a:tabLst/>
              <a:defRPr sz="1400">
                <a:solidFill>
                  <a:schemeClr val="tx1"/>
                </a:solidFill>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tab pos="1370013" algn="l"/>
              </a:tabLst>
              <a:defRPr sz="1300">
                <a:solidFill>
                  <a:schemeClr val="tx1"/>
                </a:solidFill>
              </a:defRPr>
            </a:lvl5pPr>
            <a:lvl6pPr marL="1371600" indent="-228600">
              <a:spcBef>
                <a:spcPts val="0"/>
              </a:spcBef>
              <a:spcAft>
                <a:spcPts val="1200"/>
              </a:spcAft>
              <a:buFont typeface="Arial" panose="020B0604020202020204" pitchFamily="34" charset="0"/>
              <a:buChar char="•"/>
              <a:tabLst/>
              <a:defRPr>
                <a:solidFill>
                  <a:schemeClr val="tx1"/>
                </a:solidFill>
              </a:defRPr>
            </a:lvl6pPr>
            <a:lvl7pPr marL="1828800" indent="-228600">
              <a:defRPr>
                <a:solidFill>
                  <a:schemeClr val="tx1"/>
                </a:solidFill>
              </a:defRPr>
            </a:lvl7pPr>
            <a:lvl8pPr marL="2057400" indent="-228600">
              <a:defRPr>
                <a:solidFill>
                  <a:schemeClr val="tx1"/>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marL="1371600" marR="0" lvl="5"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defRPr/>
            </a:pPr>
            <a:r>
              <a:rPr lang="en-US" dirty="0"/>
              <a:t>Seventh level</a:t>
            </a:r>
          </a:p>
        </p:txBody>
      </p:sp>
      <p:sp>
        <p:nvSpPr>
          <p:cNvPr id="11" name="Rectangle 10">
            <a:extLst>
              <a:ext uri="{FF2B5EF4-FFF2-40B4-BE49-F238E27FC236}">
                <a16:creationId xmlns:a16="http://schemas.microsoft.com/office/drawing/2014/main" id="{EE5711D0-D8F4-4A49-9587-EDE19A5ED6DB}"/>
              </a:ext>
            </a:extLst>
          </p:cNvPr>
          <p:cNvSpPr/>
          <p:nvPr userDrawn="1"/>
        </p:nvSpPr>
        <p:spPr>
          <a:xfrm>
            <a:off x="0" y="5715000"/>
            <a:ext cx="12192000" cy="1143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4">
            <a:extLst>
              <a:ext uri="{FF2B5EF4-FFF2-40B4-BE49-F238E27FC236}">
                <a16:creationId xmlns:a16="http://schemas.microsoft.com/office/drawing/2014/main" id="{7C48E1BB-06F0-0B44-BA97-6B860B59B8CC}"/>
              </a:ext>
            </a:extLst>
          </p:cNvPr>
          <p:cNvSpPr>
            <a:spLocks noGrp="1"/>
          </p:cNvSpPr>
          <p:nvPr>
            <p:ph type="body" sz="quarter" idx="10" hasCustomPrompt="1"/>
          </p:nvPr>
        </p:nvSpPr>
        <p:spPr>
          <a:xfrm>
            <a:off x="6324600" y="1447800"/>
            <a:ext cx="5170199" cy="2560124"/>
          </a:xfrm>
          <a:prstGeom prst="roundRect">
            <a:avLst>
              <a:gd name="adj" fmla="val 193"/>
            </a:avLst>
          </a:prstGeom>
          <a:solidFill>
            <a:schemeClr val="bg1"/>
          </a:solidFill>
          <a:ln w="12700">
            <a:noFill/>
          </a:ln>
        </p:spPr>
        <p:txBody>
          <a:bodyPr wrap="square" lIns="457200" tIns="457200" rIns="457200" bIns="457200" anchor="t" anchorCtr="0">
            <a:spAutoFit/>
          </a:bodyPr>
          <a:lstStyle>
            <a:lvl1pPr marL="0" indent="0">
              <a:lnSpc>
                <a:spcPts val="2560"/>
              </a:lnSpc>
              <a:spcBef>
                <a:spcPts val="0"/>
              </a:spcBef>
              <a:spcAft>
                <a:spcPts val="0"/>
              </a:spcAft>
              <a:buNone/>
              <a:defRPr b="1" i="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a:t>
            </a:r>
            <a:r>
              <a:rPr lang="en-US" dirty="0" err="1"/>
              <a:t>mollis</a:t>
            </a:r>
            <a:r>
              <a:rPr lang="en-US" dirty="0"/>
              <a:t> </a:t>
            </a:r>
            <a:r>
              <a:rPr lang="en-US" dirty="0" err="1"/>
              <a:t>laoreet</a:t>
            </a:r>
            <a:r>
              <a:rPr lang="en-US" dirty="0"/>
              <a:t> </a:t>
            </a:r>
            <a:r>
              <a:rPr lang="en-US" dirty="0" err="1"/>
              <a:t>faucibus</a:t>
            </a:r>
            <a:r>
              <a:rPr lang="en-US" dirty="0"/>
              <a:t>. </a:t>
            </a:r>
            <a:r>
              <a:rPr lang="en-US" dirty="0" err="1"/>
              <a:t>Vivamus</a:t>
            </a:r>
            <a:r>
              <a:rPr lang="en-US" dirty="0"/>
              <a:t> </a:t>
            </a:r>
            <a:r>
              <a:rPr lang="en-US" dirty="0" err="1"/>
              <a:t>condimentum</a:t>
            </a:r>
            <a:r>
              <a:rPr lang="en-US" dirty="0"/>
              <a:t> magna at </a:t>
            </a:r>
            <a:r>
              <a:rPr lang="en-US" dirty="0" err="1"/>
              <a:t>neque</a:t>
            </a:r>
            <a:r>
              <a:rPr lang="en-US" dirty="0"/>
              <a:t> convallis, id vestibulum nisi </a:t>
            </a:r>
            <a:r>
              <a:rPr lang="en-US" dirty="0" err="1"/>
              <a:t>vulputate</a:t>
            </a:r>
            <a:r>
              <a:rPr lang="en-US" dirty="0"/>
              <a:t>. Sed fermentum </a:t>
            </a:r>
            <a:r>
              <a:rPr lang="en-US" dirty="0" err="1"/>
              <a:t>leo</a:t>
            </a:r>
            <a:r>
              <a:rPr lang="en-US" dirty="0"/>
              <a:t> </a:t>
            </a:r>
            <a:r>
              <a:rPr lang="en-US" dirty="0" err="1"/>
              <a:t>enim</a:t>
            </a:r>
            <a:r>
              <a:rPr lang="en-US" dirty="0"/>
              <a:t>.</a:t>
            </a:r>
          </a:p>
        </p:txBody>
      </p:sp>
    </p:spTree>
    <p:extLst>
      <p:ext uri="{BB962C8B-B14F-4D97-AF65-F5344CB8AC3E}">
        <p14:creationId xmlns:p14="http://schemas.microsoft.com/office/powerpoint/2010/main" val="49006320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page with chart – blank">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58BCE2-55D5-C94F-999B-0811A86B3A9E}"/>
              </a:ext>
            </a:extLst>
          </p:cNvPr>
          <p:cNvSpPr/>
          <p:nvPr userDrawn="1"/>
        </p:nvSpPr>
        <p:spPr>
          <a:xfrm>
            <a:off x="6324600" y="1447801"/>
            <a:ext cx="5172075" cy="3924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4CE927F1-A53E-1649-9F0B-A5C21EDB2C08}"/>
              </a:ext>
            </a:extLst>
          </p:cNvPr>
          <p:cNvSpPr>
            <a:spLocks noGrp="1"/>
          </p:cNvSpPr>
          <p:nvPr>
            <p:ph type="title"/>
          </p:nvPr>
        </p:nvSpPr>
        <p:spPr>
          <a:xfrm>
            <a:off x="599584" y="558188"/>
            <a:ext cx="10897091" cy="627189"/>
          </a:xfrm>
          <a:prstGeom prst="rect">
            <a:avLst/>
          </a:prstGeom>
        </p:spPr>
        <p:txBody>
          <a:bodyPr anchor="t"/>
          <a:lstStyle>
            <a:lvl1pPr>
              <a:defRPr sz="2600" b="1" i="0" spc="50" baseline="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dirty="0"/>
              <a:t>Click to edit Master title style</a:t>
            </a:r>
          </a:p>
        </p:txBody>
      </p:sp>
      <p:sp>
        <p:nvSpPr>
          <p:cNvPr id="11" name="Content Placeholder 2">
            <a:extLst>
              <a:ext uri="{FF2B5EF4-FFF2-40B4-BE49-F238E27FC236}">
                <a16:creationId xmlns:a16="http://schemas.microsoft.com/office/drawing/2014/main" id="{16A36056-8BCF-FE40-937E-16F129FFBEF8}"/>
              </a:ext>
            </a:extLst>
          </p:cNvPr>
          <p:cNvSpPr>
            <a:spLocks noGrp="1"/>
          </p:cNvSpPr>
          <p:nvPr>
            <p:ph sz="half" idx="1"/>
          </p:nvPr>
        </p:nvSpPr>
        <p:spPr>
          <a:xfrm>
            <a:off x="599585" y="1295076"/>
            <a:ext cx="5267815" cy="4877124"/>
          </a:xfrm>
          <a:prstGeom prst="rect">
            <a:avLst/>
          </a:prstGeom>
        </p:spPr>
        <p:txBody>
          <a:bodyPr>
            <a:noAutofit/>
          </a:bodyPr>
          <a:lstStyle>
            <a:lvl1pPr marL="228600" indent="-228600">
              <a:lnSpc>
                <a:spcPct val="150000"/>
              </a:lnSpc>
              <a:spcBef>
                <a:spcPts val="0"/>
              </a:spcBef>
              <a:spcAft>
                <a:spcPts val="1200"/>
              </a:spcAft>
              <a:buFont typeface="Arial" panose="020B0604020202020204" pitchFamily="34" charset="0"/>
              <a:buChar char="•"/>
              <a:tabLst/>
              <a:defRPr sz="1600">
                <a:solidFill>
                  <a:schemeClr val="tx1"/>
                </a:solidFill>
              </a:defRPr>
            </a:lvl1pPr>
            <a:lvl2pPr marL="457200" indent="-228600">
              <a:lnSpc>
                <a:spcPct val="150000"/>
              </a:lnSpc>
              <a:spcBef>
                <a:spcPts val="0"/>
              </a:spcBef>
              <a:spcAft>
                <a:spcPts val="1200"/>
              </a:spcAft>
              <a:buFont typeface="Arial" panose="020B0604020202020204" pitchFamily="34" charset="0"/>
              <a:buChar char="•"/>
              <a:tabLst/>
              <a:defRPr sz="1600">
                <a:solidFill>
                  <a:schemeClr val="tx1"/>
                </a:solidFill>
              </a:defRPr>
            </a:lvl2pPr>
            <a:lvl3pPr marL="685800" indent="-228600">
              <a:lnSpc>
                <a:spcPct val="150000"/>
              </a:lnSpc>
              <a:spcBef>
                <a:spcPts val="0"/>
              </a:spcBef>
              <a:spcAft>
                <a:spcPts val="1200"/>
              </a:spcAft>
              <a:buFont typeface="System Font Regular"/>
              <a:buChar char="⁃"/>
              <a:tabLst/>
              <a:defRPr sz="1600">
                <a:solidFill>
                  <a:schemeClr val="tx1"/>
                </a:solidFill>
              </a:defRPr>
            </a:lvl3pPr>
            <a:lvl4pPr marL="914400" indent="-228600">
              <a:lnSpc>
                <a:spcPct val="150000"/>
              </a:lnSpc>
              <a:spcBef>
                <a:spcPts val="0"/>
              </a:spcBef>
              <a:spcAft>
                <a:spcPts val="1200"/>
              </a:spcAft>
              <a:buFont typeface="Arial" panose="020B0604020202020204" pitchFamily="34" charset="0"/>
              <a:buChar char="•"/>
              <a:tabLst/>
              <a:defRPr sz="1400">
                <a:solidFill>
                  <a:schemeClr val="tx1"/>
                </a:solidFill>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tab pos="1370013" algn="l"/>
              </a:tabLst>
              <a:defRPr sz="1300">
                <a:solidFill>
                  <a:schemeClr val="tx1"/>
                </a:solidFill>
              </a:defRPr>
            </a:lvl5pPr>
            <a:lvl6pPr marL="1371600" indent="-228600">
              <a:spcBef>
                <a:spcPts val="0"/>
              </a:spcBef>
              <a:spcAft>
                <a:spcPts val="1200"/>
              </a:spcAft>
              <a:buFont typeface="Arial" panose="020B0604020202020204" pitchFamily="34" charset="0"/>
              <a:buChar char="•"/>
              <a:tabLst/>
              <a:defRPr>
                <a:solidFill>
                  <a:schemeClr val="tx1"/>
                </a:solidFill>
              </a:defRPr>
            </a:lvl6pPr>
            <a:lvl7pPr marL="1828800" indent="-228600">
              <a:defRPr>
                <a:solidFill>
                  <a:schemeClr val="tx1"/>
                </a:solidFill>
              </a:defRPr>
            </a:lvl7pPr>
            <a:lvl8pPr marL="2057400" indent="-228600">
              <a:defRPr>
                <a:solidFill>
                  <a:schemeClr val="tx1"/>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marL="1371600" marR="0" lvl="5"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defRPr/>
            </a:pPr>
            <a:r>
              <a:rPr lang="en-US" dirty="0"/>
              <a:t>Seventh level</a:t>
            </a:r>
          </a:p>
        </p:txBody>
      </p:sp>
    </p:spTree>
    <p:extLst>
      <p:ext uri="{BB962C8B-B14F-4D97-AF65-F5344CB8AC3E}">
        <p14:creationId xmlns:p14="http://schemas.microsoft.com/office/powerpoint/2010/main" val="37122566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page with chart – pie chart">
    <p:bg>
      <p:bgPr>
        <a:solidFill>
          <a:schemeClr val="bg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CE927F1-A53E-1649-9F0B-A5C21EDB2C08}"/>
              </a:ext>
            </a:extLst>
          </p:cNvPr>
          <p:cNvSpPr>
            <a:spLocks noGrp="1"/>
          </p:cNvSpPr>
          <p:nvPr>
            <p:ph type="title"/>
          </p:nvPr>
        </p:nvSpPr>
        <p:spPr>
          <a:xfrm>
            <a:off x="599584" y="558188"/>
            <a:ext cx="10897091" cy="627189"/>
          </a:xfrm>
          <a:prstGeom prst="rect">
            <a:avLst/>
          </a:prstGeom>
        </p:spPr>
        <p:txBody>
          <a:bodyPr anchor="t"/>
          <a:lstStyle>
            <a:lvl1pPr>
              <a:defRPr sz="2600" b="1" i="0" spc="50" baseline="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dirty="0"/>
              <a:t>Click to edit Master title style</a:t>
            </a:r>
          </a:p>
        </p:txBody>
      </p:sp>
      <p:sp>
        <p:nvSpPr>
          <p:cNvPr id="11" name="Content Placeholder 2">
            <a:extLst>
              <a:ext uri="{FF2B5EF4-FFF2-40B4-BE49-F238E27FC236}">
                <a16:creationId xmlns:a16="http://schemas.microsoft.com/office/drawing/2014/main" id="{16A36056-8BCF-FE40-937E-16F129FFBEF8}"/>
              </a:ext>
            </a:extLst>
          </p:cNvPr>
          <p:cNvSpPr>
            <a:spLocks noGrp="1"/>
          </p:cNvSpPr>
          <p:nvPr>
            <p:ph sz="half" idx="1"/>
          </p:nvPr>
        </p:nvSpPr>
        <p:spPr>
          <a:xfrm>
            <a:off x="599585" y="1295076"/>
            <a:ext cx="5267815" cy="4877124"/>
          </a:xfrm>
          <a:prstGeom prst="rect">
            <a:avLst/>
          </a:prstGeom>
        </p:spPr>
        <p:txBody>
          <a:bodyPr>
            <a:noAutofit/>
          </a:bodyPr>
          <a:lstStyle>
            <a:lvl1pPr marL="228600" indent="-228600">
              <a:lnSpc>
                <a:spcPct val="150000"/>
              </a:lnSpc>
              <a:spcBef>
                <a:spcPts val="0"/>
              </a:spcBef>
              <a:spcAft>
                <a:spcPts val="1200"/>
              </a:spcAft>
              <a:buFont typeface="Arial" panose="020B0604020202020204" pitchFamily="34" charset="0"/>
              <a:buChar char="•"/>
              <a:tabLst/>
              <a:defRPr sz="1600">
                <a:solidFill>
                  <a:schemeClr val="tx1"/>
                </a:solidFill>
              </a:defRPr>
            </a:lvl1pPr>
            <a:lvl2pPr marL="457200" indent="-228600">
              <a:lnSpc>
                <a:spcPct val="150000"/>
              </a:lnSpc>
              <a:spcBef>
                <a:spcPts val="0"/>
              </a:spcBef>
              <a:spcAft>
                <a:spcPts val="1200"/>
              </a:spcAft>
              <a:buFont typeface="Arial" panose="020B0604020202020204" pitchFamily="34" charset="0"/>
              <a:buChar char="•"/>
              <a:tabLst/>
              <a:defRPr sz="1600">
                <a:solidFill>
                  <a:schemeClr val="tx1"/>
                </a:solidFill>
              </a:defRPr>
            </a:lvl2pPr>
            <a:lvl3pPr marL="685800" indent="-228600">
              <a:lnSpc>
                <a:spcPct val="150000"/>
              </a:lnSpc>
              <a:spcBef>
                <a:spcPts val="0"/>
              </a:spcBef>
              <a:spcAft>
                <a:spcPts val="1200"/>
              </a:spcAft>
              <a:buFont typeface="System Font Regular"/>
              <a:buChar char="⁃"/>
              <a:tabLst/>
              <a:defRPr sz="1600">
                <a:solidFill>
                  <a:schemeClr val="tx1"/>
                </a:solidFill>
              </a:defRPr>
            </a:lvl3pPr>
            <a:lvl4pPr marL="914400" indent="-228600">
              <a:lnSpc>
                <a:spcPct val="150000"/>
              </a:lnSpc>
              <a:spcBef>
                <a:spcPts val="0"/>
              </a:spcBef>
              <a:spcAft>
                <a:spcPts val="1200"/>
              </a:spcAft>
              <a:buFont typeface="Arial" panose="020B0604020202020204" pitchFamily="34" charset="0"/>
              <a:buChar char="•"/>
              <a:tabLst/>
              <a:defRPr sz="1400">
                <a:solidFill>
                  <a:schemeClr val="tx1"/>
                </a:solidFill>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tab pos="1370013" algn="l"/>
              </a:tabLst>
              <a:defRPr sz="1300">
                <a:solidFill>
                  <a:schemeClr val="tx1"/>
                </a:solidFill>
              </a:defRPr>
            </a:lvl5pPr>
            <a:lvl6pPr marL="1371600" indent="-228600">
              <a:spcBef>
                <a:spcPts val="0"/>
              </a:spcBef>
              <a:spcAft>
                <a:spcPts val="1200"/>
              </a:spcAft>
              <a:buFont typeface="Arial" panose="020B0604020202020204" pitchFamily="34" charset="0"/>
              <a:buChar char="•"/>
              <a:tabLst/>
              <a:defRPr>
                <a:solidFill>
                  <a:schemeClr val="tx1"/>
                </a:solidFill>
              </a:defRPr>
            </a:lvl6pPr>
            <a:lvl7pPr marL="1828800" indent="-228600">
              <a:defRPr>
                <a:solidFill>
                  <a:schemeClr val="tx1"/>
                </a:solidFill>
              </a:defRPr>
            </a:lvl7pPr>
            <a:lvl8pPr marL="2057400" indent="-228600">
              <a:defRPr>
                <a:solidFill>
                  <a:schemeClr val="tx1"/>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marL="1371600" marR="0" lvl="5"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defRPr/>
            </a:pPr>
            <a:r>
              <a:rPr lang="en-US" dirty="0"/>
              <a:t>Seventh level</a:t>
            </a:r>
          </a:p>
        </p:txBody>
      </p:sp>
      <p:sp>
        <p:nvSpPr>
          <p:cNvPr id="16" name="Rectangle 15">
            <a:extLst>
              <a:ext uri="{FF2B5EF4-FFF2-40B4-BE49-F238E27FC236}">
                <a16:creationId xmlns:a16="http://schemas.microsoft.com/office/drawing/2014/main" id="{8140C1D0-ECAF-7945-8694-02BB6AA575E9}"/>
              </a:ext>
            </a:extLst>
          </p:cNvPr>
          <p:cNvSpPr/>
          <p:nvPr userDrawn="1"/>
        </p:nvSpPr>
        <p:spPr>
          <a:xfrm>
            <a:off x="6324600" y="1447801"/>
            <a:ext cx="5172075" cy="3924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6">
            <a:extLst>
              <a:ext uri="{FF2B5EF4-FFF2-40B4-BE49-F238E27FC236}">
                <a16:creationId xmlns:a16="http://schemas.microsoft.com/office/drawing/2014/main" id="{E7BCD9BC-2BB9-FA4C-BC63-5596B430E149}"/>
              </a:ext>
            </a:extLst>
          </p:cNvPr>
          <p:cNvGraphicFramePr>
            <a:graphicFrameLocks/>
          </p:cNvGraphicFramePr>
          <p:nvPr userDrawn="1">
            <p:extLst>
              <p:ext uri="{D42A27DB-BD31-4B8C-83A1-F6EECF244321}">
                <p14:modId xmlns:p14="http://schemas.microsoft.com/office/powerpoint/2010/main" val="2294380861"/>
              </p:ext>
            </p:extLst>
          </p:nvPr>
        </p:nvGraphicFramePr>
        <p:xfrm>
          <a:off x="6818370" y="1560556"/>
          <a:ext cx="4184534" cy="3062244"/>
        </p:xfrm>
        <a:graphic>
          <a:graphicData uri="http://schemas.openxmlformats.org/drawingml/2006/chart">
            <c:chart xmlns:c="http://schemas.openxmlformats.org/drawingml/2006/chart" xmlns:r="http://schemas.openxmlformats.org/officeDocument/2006/relationships" r:id="rId2"/>
          </a:graphicData>
        </a:graphic>
      </p:graphicFrame>
      <p:sp>
        <p:nvSpPr>
          <p:cNvPr id="14" name="Content Placeholder 2">
            <a:extLst>
              <a:ext uri="{FF2B5EF4-FFF2-40B4-BE49-F238E27FC236}">
                <a16:creationId xmlns:a16="http://schemas.microsoft.com/office/drawing/2014/main" id="{35E732A7-6ACC-C04B-80D5-267CD7E3BD0D}"/>
              </a:ext>
            </a:extLst>
          </p:cNvPr>
          <p:cNvSpPr>
            <a:spLocks noGrp="1"/>
          </p:cNvSpPr>
          <p:nvPr>
            <p:ph sz="half" idx="10" hasCustomPrompt="1"/>
          </p:nvPr>
        </p:nvSpPr>
        <p:spPr>
          <a:xfrm>
            <a:off x="6324600" y="4630183"/>
            <a:ext cx="5172075" cy="584562"/>
          </a:xfrm>
          <a:prstGeom prst="rect">
            <a:avLst/>
          </a:prstGeom>
        </p:spPr>
        <p:txBody>
          <a:bodyPr anchor="b" anchorCtr="0">
            <a:noAutofit/>
          </a:bodyPr>
          <a:lstStyle>
            <a:lvl1pPr marL="0" indent="0" algn="ctr">
              <a:lnSpc>
                <a:spcPct val="112000"/>
              </a:lnSpc>
              <a:spcBef>
                <a:spcPts val="0"/>
              </a:spcBef>
              <a:spcAft>
                <a:spcPts val="0"/>
              </a:spcAft>
              <a:buFont typeface="Arial" panose="020B0604020202020204" pitchFamily="34" charset="0"/>
              <a:buNone/>
              <a:tabLst/>
              <a:defRPr sz="1600" b="1" i="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228600">
              <a:lnSpc>
                <a:spcPct val="150000"/>
              </a:lnSpc>
              <a:spcBef>
                <a:spcPts val="0"/>
              </a:spcBef>
              <a:spcAft>
                <a:spcPts val="1200"/>
              </a:spcAft>
              <a:buFont typeface="Arial" panose="020B0604020202020204" pitchFamily="34" charset="0"/>
              <a:buChar char="•"/>
              <a:tabLst/>
              <a:defRPr sz="1600">
                <a:solidFill>
                  <a:srgbClr val="212121"/>
                </a:solidFill>
              </a:defRPr>
            </a:lvl2pPr>
            <a:lvl3pPr marL="685800" indent="-228600">
              <a:lnSpc>
                <a:spcPct val="150000"/>
              </a:lnSpc>
              <a:spcBef>
                <a:spcPts val="0"/>
              </a:spcBef>
              <a:spcAft>
                <a:spcPts val="1200"/>
              </a:spcAft>
              <a:buFont typeface="System Font Regular"/>
              <a:buChar char="⁃"/>
              <a:tabLst/>
              <a:defRPr sz="1600">
                <a:solidFill>
                  <a:srgbClr val="212121"/>
                </a:solidFill>
              </a:defRPr>
            </a:lvl3pPr>
            <a:lvl4pPr marL="914400" indent="-228600">
              <a:lnSpc>
                <a:spcPct val="150000"/>
              </a:lnSpc>
              <a:spcBef>
                <a:spcPts val="0"/>
              </a:spcBef>
              <a:spcAft>
                <a:spcPts val="1200"/>
              </a:spcAft>
              <a:buFont typeface="Arial" panose="020B0604020202020204" pitchFamily="34" charset="0"/>
              <a:buChar char="•"/>
              <a:tabLst/>
              <a:defRPr sz="1400">
                <a:solidFill>
                  <a:srgbClr val="212121"/>
                </a:solidFill>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tab pos="1370013" algn="l"/>
              </a:tabLst>
              <a:defRPr sz="1300">
                <a:solidFill>
                  <a:srgbClr val="212121"/>
                </a:solidFill>
              </a:defRPr>
            </a:lvl5pPr>
            <a:lvl6pPr marL="1371600" indent="-228600">
              <a:spcBef>
                <a:spcPts val="0"/>
              </a:spcBef>
              <a:spcAft>
                <a:spcPts val="1200"/>
              </a:spcAft>
              <a:buFont typeface="Arial" panose="020B0604020202020204" pitchFamily="34" charset="0"/>
              <a:buChar char="•"/>
              <a:tabLst/>
              <a:defRPr/>
            </a:lvl6pPr>
            <a:lvl7pPr marL="1828800" indent="-228600">
              <a:defRPr/>
            </a:lvl7pPr>
            <a:lvl8pPr marL="2057400" indent="-228600">
              <a:defRPr/>
            </a:lvl8pPr>
          </a:lstStyle>
          <a:p>
            <a:pPr lvl="0"/>
            <a:r>
              <a:rPr lang="en-US" dirty="0"/>
              <a:t>Chart Title</a:t>
            </a:r>
          </a:p>
        </p:txBody>
      </p:sp>
    </p:spTree>
    <p:extLst>
      <p:ext uri="{BB962C8B-B14F-4D97-AF65-F5344CB8AC3E}">
        <p14:creationId xmlns:p14="http://schemas.microsoft.com/office/powerpoint/2010/main" val="19289503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page with chart – bar graph">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B6E3C6B-6AB0-AB44-A85B-B71A1009024C}"/>
              </a:ext>
            </a:extLst>
          </p:cNvPr>
          <p:cNvSpPr/>
          <p:nvPr userDrawn="1"/>
        </p:nvSpPr>
        <p:spPr>
          <a:xfrm>
            <a:off x="6324600" y="1447801"/>
            <a:ext cx="5172075" cy="3924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FC25F553-0922-294E-BC11-D3EF8C608DF4}"/>
              </a:ext>
            </a:extLst>
          </p:cNvPr>
          <p:cNvSpPr>
            <a:spLocks noGrp="1"/>
          </p:cNvSpPr>
          <p:nvPr>
            <p:ph sz="half" idx="10" hasCustomPrompt="1"/>
          </p:nvPr>
        </p:nvSpPr>
        <p:spPr>
          <a:xfrm>
            <a:off x="6324600" y="4630183"/>
            <a:ext cx="5172075" cy="584562"/>
          </a:xfrm>
          <a:prstGeom prst="rect">
            <a:avLst/>
          </a:prstGeom>
        </p:spPr>
        <p:txBody>
          <a:bodyPr anchor="b" anchorCtr="0">
            <a:noAutofit/>
          </a:bodyPr>
          <a:lstStyle>
            <a:lvl1pPr marL="0" indent="0" algn="ctr">
              <a:lnSpc>
                <a:spcPct val="112000"/>
              </a:lnSpc>
              <a:spcBef>
                <a:spcPts val="0"/>
              </a:spcBef>
              <a:spcAft>
                <a:spcPts val="0"/>
              </a:spcAft>
              <a:buFont typeface="Arial" panose="020B0604020202020204" pitchFamily="34" charset="0"/>
              <a:buNone/>
              <a:tabLst/>
              <a:defRPr sz="1600" b="1" i="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228600">
              <a:lnSpc>
                <a:spcPct val="150000"/>
              </a:lnSpc>
              <a:spcBef>
                <a:spcPts val="0"/>
              </a:spcBef>
              <a:spcAft>
                <a:spcPts val="1200"/>
              </a:spcAft>
              <a:buFont typeface="Arial" panose="020B0604020202020204" pitchFamily="34" charset="0"/>
              <a:buChar char="•"/>
              <a:tabLst/>
              <a:defRPr sz="1600">
                <a:solidFill>
                  <a:srgbClr val="212121"/>
                </a:solidFill>
              </a:defRPr>
            </a:lvl2pPr>
            <a:lvl3pPr marL="685800" indent="-228600">
              <a:lnSpc>
                <a:spcPct val="150000"/>
              </a:lnSpc>
              <a:spcBef>
                <a:spcPts val="0"/>
              </a:spcBef>
              <a:spcAft>
                <a:spcPts val="1200"/>
              </a:spcAft>
              <a:buFont typeface="System Font Regular"/>
              <a:buChar char="⁃"/>
              <a:tabLst/>
              <a:defRPr sz="1600">
                <a:solidFill>
                  <a:srgbClr val="212121"/>
                </a:solidFill>
              </a:defRPr>
            </a:lvl3pPr>
            <a:lvl4pPr marL="914400" indent="-228600">
              <a:lnSpc>
                <a:spcPct val="150000"/>
              </a:lnSpc>
              <a:spcBef>
                <a:spcPts val="0"/>
              </a:spcBef>
              <a:spcAft>
                <a:spcPts val="1200"/>
              </a:spcAft>
              <a:buFont typeface="Arial" panose="020B0604020202020204" pitchFamily="34" charset="0"/>
              <a:buChar char="•"/>
              <a:tabLst/>
              <a:defRPr sz="1400">
                <a:solidFill>
                  <a:srgbClr val="212121"/>
                </a:solidFill>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tab pos="1370013" algn="l"/>
              </a:tabLst>
              <a:defRPr sz="1300">
                <a:solidFill>
                  <a:srgbClr val="212121"/>
                </a:solidFill>
              </a:defRPr>
            </a:lvl5pPr>
            <a:lvl6pPr marL="1371600" indent="-228600">
              <a:spcBef>
                <a:spcPts val="0"/>
              </a:spcBef>
              <a:spcAft>
                <a:spcPts val="1200"/>
              </a:spcAft>
              <a:buFont typeface="Arial" panose="020B0604020202020204" pitchFamily="34" charset="0"/>
              <a:buChar char="•"/>
              <a:tabLst/>
              <a:defRPr/>
            </a:lvl6pPr>
            <a:lvl7pPr marL="1828800" indent="-228600">
              <a:defRPr/>
            </a:lvl7pPr>
            <a:lvl8pPr marL="2057400" indent="-228600">
              <a:defRPr/>
            </a:lvl8pPr>
          </a:lstStyle>
          <a:p>
            <a:pPr lvl="0"/>
            <a:r>
              <a:rPr lang="en-US" dirty="0"/>
              <a:t>Chart Title</a:t>
            </a:r>
          </a:p>
        </p:txBody>
      </p:sp>
      <p:sp>
        <p:nvSpPr>
          <p:cNvPr id="7" name="Title 1">
            <a:extLst>
              <a:ext uri="{FF2B5EF4-FFF2-40B4-BE49-F238E27FC236}">
                <a16:creationId xmlns:a16="http://schemas.microsoft.com/office/drawing/2014/main" id="{7C090CA8-4E6C-A247-8781-98EB368F5950}"/>
              </a:ext>
            </a:extLst>
          </p:cNvPr>
          <p:cNvSpPr>
            <a:spLocks noGrp="1"/>
          </p:cNvSpPr>
          <p:nvPr>
            <p:ph type="title"/>
          </p:nvPr>
        </p:nvSpPr>
        <p:spPr>
          <a:xfrm>
            <a:off x="599584" y="558188"/>
            <a:ext cx="10897091" cy="627189"/>
          </a:xfrm>
          <a:prstGeom prst="rect">
            <a:avLst/>
          </a:prstGeom>
        </p:spPr>
        <p:txBody>
          <a:bodyPr anchor="t"/>
          <a:lstStyle>
            <a:lvl1pPr>
              <a:defRPr sz="2600" b="1" i="0" spc="50" baseline="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dirty="0"/>
              <a:t>Click to edit Master title style</a:t>
            </a:r>
          </a:p>
        </p:txBody>
      </p:sp>
      <p:sp>
        <p:nvSpPr>
          <p:cNvPr id="11" name="Content Placeholder 2">
            <a:extLst>
              <a:ext uri="{FF2B5EF4-FFF2-40B4-BE49-F238E27FC236}">
                <a16:creationId xmlns:a16="http://schemas.microsoft.com/office/drawing/2014/main" id="{DC85DD65-9689-3241-AEB0-955F1D770955}"/>
              </a:ext>
            </a:extLst>
          </p:cNvPr>
          <p:cNvSpPr>
            <a:spLocks noGrp="1"/>
          </p:cNvSpPr>
          <p:nvPr>
            <p:ph sz="half" idx="1"/>
          </p:nvPr>
        </p:nvSpPr>
        <p:spPr>
          <a:xfrm>
            <a:off x="599585" y="1295076"/>
            <a:ext cx="5267815" cy="4877124"/>
          </a:xfrm>
          <a:prstGeom prst="rect">
            <a:avLst/>
          </a:prstGeom>
        </p:spPr>
        <p:txBody>
          <a:bodyPr>
            <a:noAutofit/>
          </a:bodyPr>
          <a:lstStyle>
            <a:lvl1pPr marL="228600" indent="-228600">
              <a:lnSpc>
                <a:spcPct val="150000"/>
              </a:lnSpc>
              <a:spcBef>
                <a:spcPts val="0"/>
              </a:spcBef>
              <a:spcAft>
                <a:spcPts val="1200"/>
              </a:spcAft>
              <a:buFont typeface="Arial" panose="020B0604020202020204" pitchFamily="34" charset="0"/>
              <a:buChar char="•"/>
              <a:tabLst/>
              <a:defRPr sz="1600">
                <a:solidFill>
                  <a:schemeClr val="tx1"/>
                </a:solidFill>
              </a:defRPr>
            </a:lvl1pPr>
            <a:lvl2pPr marL="457200" indent="-228600">
              <a:lnSpc>
                <a:spcPct val="150000"/>
              </a:lnSpc>
              <a:spcBef>
                <a:spcPts val="0"/>
              </a:spcBef>
              <a:spcAft>
                <a:spcPts val="1200"/>
              </a:spcAft>
              <a:buFont typeface="Arial" panose="020B0604020202020204" pitchFamily="34" charset="0"/>
              <a:buChar char="•"/>
              <a:tabLst/>
              <a:defRPr sz="1600">
                <a:solidFill>
                  <a:schemeClr val="tx1"/>
                </a:solidFill>
              </a:defRPr>
            </a:lvl2pPr>
            <a:lvl3pPr marL="685800" indent="-228600">
              <a:lnSpc>
                <a:spcPct val="150000"/>
              </a:lnSpc>
              <a:spcBef>
                <a:spcPts val="0"/>
              </a:spcBef>
              <a:spcAft>
                <a:spcPts val="1200"/>
              </a:spcAft>
              <a:buFont typeface="System Font Regular"/>
              <a:buChar char="⁃"/>
              <a:tabLst/>
              <a:defRPr sz="1600">
                <a:solidFill>
                  <a:schemeClr val="tx1"/>
                </a:solidFill>
              </a:defRPr>
            </a:lvl3pPr>
            <a:lvl4pPr marL="914400" indent="-228600">
              <a:lnSpc>
                <a:spcPct val="150000"/>
              </a:lnSpc>
              <a:spcBef>
                <a:spcPts val="0"/>
              </a:spcBef>
              <a:spcAft>
                <a:spcPts val="1200"/>
              </a:spcAft>
              <a:buFont typeface="Arial" panose="020B0604020202020204" pitchFamily="34" charset="0"/>
              <a:buChar char="•"/>
              <a:tabLst/>
              <a:defRPr sz="1400">
                <a:solidFill>
                  <a:schemeClr val="tx1"/>
                </a:solidFill>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tab pos="1370013" algn="l"/>
              </a:tabLst>
              <a:defRPr sz="1300">
                <a:solidFill>
                  <a:schemeClr val="tx1"/>
                </a:solidFill>
              </a:defRPr>
            </a:lvl5pPr>
            <a:lvl6pPr marL="1371600" indent="-228600">
              <a:spcBef>
                <a:spcPts val="0"/>
              </a:spcBef>
              <a:spcAft>
                <a:spcPts val="1200"/>
              </a:spcAft>
              <a:buFont typeface="Arial" panose="020B0604020202020204" pitchFamily="34" charset="0"/>
              <a:buChar char="•"/>
              <a:tabLst/>
              <a:defRPr>
                <a:solidFill>
                  <a:schemeClr val="tx1"/>
                </a:solidFill>
              </a:defRPr>
            </a:lvl6pPr>
            <a:lvl7pPr marL="1828800" indent="-228600">
              <a:defRPr>
                <a:solidFill>
                  <a:schemeClr val="tx1"/>
                </a:solidFill>
              </a:defRPr>
            </a:lvl7pPr>
            <a:lvl8pPr marL="2057400" indent="-228600">
              <a:defRPr>
                <a:solidFill>
                  <a:schemeClr val="tx1"/>
                </a:solidFill>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marL="1371600" marR="0" lvl="5"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defRPr/>
            </a:pPr>
            <a:r>
              <a:rPr lang="en-US" dirty="0"/>
              <a:t>Seventh level</a:t>
            </a:r>
          </a:p>
        </p:txBody>
      </p:sp>
      <p:graphicFrame>
        <p:nvGraphicFramePr>
          <p:cNvPr id="16" name="Content Placeholder 5">
            <a:extLst>
              <a:ext uri="{FF2B5EF4-FFF2-40B4-BE49-F238E27FC236}">
                <a16:creationId xmlns:a16="http://schemas.microsoft.com/office/drawing/2014/main" id="{CAECDAE9-41E9-7C4F-BFA4-669B142A29B7}"/>
              </a:ext>
            </a:extLst>
          </p:cNvPr>
          <p:cNvGraphicFramePr>
            <a:graphicFrameLocks/>
          </p:cNvGraphicFramePr>
          <p:nvPr userDrawn="1">
            <p:extLst>
              <p:ext uri="{D42A27DB-BD31-4B8C-83A1-F6EECF244321}">
                <p14:modId xmlns:p14="http://schemas.microsoft.com/office/powerpoint/2010/main" val="3817266442"/>
              </p:ext>
            </p:extLst>
          </p:nvPr>
        </p:nvGraphicFramePr>
        <p:xfrm>
          <a:off x="6884988" y="1605608"/>
          <a:ext cx="4051299" cy="3110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30640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04B3BC-6B9E-CB4D-9108-631CA69A8E5E}"/>
              </a:ext>
            </a:extLst>
          </p:cNvPr>
          <p:cNvSpPr>
            <a:spLocks noGrp="1"/>
          </p:cNvSpPr>
          <p:nvPr>
            <p:ph type="body" idx="1"/>
          </p:nvPr>
        </p:nvSpPr>
        <p:spPr>
          <a:xfrm>
            <a:off x="598843" y="1289137"/>
            <a:ext cx="10897832" cy="473528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Placeholder 1">
            <a:extLst>
              <a:ext uri="{FF2B5EF4-FFF2-40B4-BE49-F238E27FC236}">
                <a16:creationId xmlns:a16="http://schemas.microsoft.com/office/drawing/2014/main" id="{CD8A628D-071D-1D45-B08E-140D1CE667CC}"/>
              </a:ext>
            </a:extLst>
          </p:cNvPr>
          <p:cNvSpPr>
            <a:spLocks noGrp="1"/>
          </p:cNvSpPr>
          <p:nvPr>
            <p:ph type="title"/>
          </p:nvPr>
        </p:nvSpPr>
        <p:spPr>
          <a:xfrm>
            <a:off x="598843" y="611925"/>
            <a:ext cx="10897832" cy="643142"/>
          </a:xfrm>
          <a:prstGeom prst="rect">
            <a:avLst/>
          </a:prstGeom>
        </p:spPr>
        <p:txBody>
          <a:bodyPr vert="horz" lIns="91440" tIns="45720" rIns="91440" bIns="45720" rtlCol="0" anchor="t">
            <a:noAutofit/>
          </a:bodyPr>
          <a:lstStyle/>
          <a:p>
            <a:r>
              <a:rPr lang="en-US" dirty="0"/>
              <a:t>Click to edit Master title style</a:t>
            </a:r>
          </a:p>
        </p:txBody>
      </p:sp>
    </p:spTree>
    <p:extLst>
      <p:ext uri="{BB962C8B-B14F-4D97-AF65-F5344CB8AC3E}">
        <p14:creationId xmlns:p14="http://schemas.microsoft.com/office/powerpoint/2010/main" val="2921470179"/>
      </p:ext>
    </p:extLst>
  </p:cSld>
  <p:clrMap bg1="lt1" tx1="dk1" bg2="lt2" tx2="dk2" accent1="accent1" accent2="accent2" accent3="accent3" accent4="accent4" accent5="accent5" accent6="accent6" hlink="hlink" folHlink="folHlink"/>
  <p:sldLayoutIdLst>
    <p:sldLayoutId id="2147483649" r:id="rId1"/>
    <p:sldLayoutId id="2147483703" r:id="rId2"/>
    <p:sldLayoutId id="2147483706" r:id="rId3"/>
    <p:sldLayoutId id="2147483688" r:id="rId4"/>
    <p:sldLayoutId id="2147483695" r:id="rId5"/>
    <p:sldLayoutId id="2147483689" r:id="rId6"/>
    <p:sldLayoutId id="2147483696" r:id="rId7"/>
    <p:sldLayoutId id="2147483693" r:id="rId8"/>
    <p:sldLayoutId id="2147483694" r:id="rId9"/>
    <p:sldLayoutId id="2147483704" r:id="rId10"/>
    <p:sldLayoutId id="2147483705" r:id="rId11"/>
    <p:sldLayoutId id="2147483655" r:id="rId12"/>
  </p:sldLayoutIdLst>
  <p:hf sldNum="0" hdr="0" ftr="0"/>
  <p:txStyles>
    <p:titleStyle>
      <a:lvl1pPr algn="l" defTabSz="914400" rtl="0" eaLnBrk="1" latinLnBrk="0" hangingPunct="1">
        <a:lnSpc>
          <a:spcPct val="90000"/>
        </a:lnSpc>
        <a:spcBef>
          <a:spcPct val="0"/>
        </a:spcBef>
        <a:buNone/>
        <a:defRPr sz="26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p:titleStyle>
    <p:bodyStyle>
      <a:lvl1pPr marL="228600" indent="-228600" algn="l" defTabSz="914400" rtl="0" eaLnBrk="1" latinLnBrk="0" hangingPunct="1">
        <a:lnSpc>
          <a:spcPct val="150000"/>
        </a:lnSpc>
        <a:spcBef>
          <a:spcPts val="0"/>
        </a:spcBef>
        <a:spcAft>
          <a:spcPts val="1200"/>
        </a:spcAft>
        <a:buFont typeface="Arial" panose="020B0604020202020204" pitchFamily="34" charset="0"/>
        <a:buChar char="•"/>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228600" algn="l" defTabSz="914400" rtl="0" eaLnBrk="1" latinLnBrk="0" hangingPunct="1">
        <a:lnSpc>
          <a:spcPct val="150000"/>
        </a:lnSpc>
        <a:spcBef>
          <a:spcPts val="0"/>
        </a:spcBef>
        <a:spcAft>
          <a:spcPts val="1200"/>
        </a:spcAft>
        <a:buFont typeface="Arial" panose="020B0604020202020204" pitchFamily="34" charset="0"/>
        <a:buChar char="•"/>
        <a:tabLst/>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225425" algn="l" defTabSz="914400" rtl="0" eaLnBrk="1" latinLnBrk="0" hangingPunct="1">
        <a:lnSpc>
          <a:spcPct val="150000"/>
        </a:lnSpc>
        <a:spcBef>
          <a:spcPts val="0"/>
        </a:spcBef>
        <a:spcAft>
          <a:spcPts val="1200"/>
        </a:spcAft>
        <a:buFont typeface="System Font Regular"/>
        <a:buChar char="⁃"/>
        <a:tabLst/>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914400" indent="-225425" algn="l" defTabSz="914400" rtl="0" eaLnBrk="1" latinLnBrk="0" hangingPunct="1">
        <a:lnSpc>
          <a:spcPct val="150000"/>
        </a:lnSpc>
        <a:spcBef>
          <a:spcPts val="0"/>
        </a:spcBef>
        <a:spcAft>
          <a:spcPts val="1200"/>
        </a:spcAft>
        <a:buFont typeface="Arial" panose="020B0604020202020204" pitchFamily="34" charset="0"/>
        <a:buChar char="•"/>
        <a:tabLst/>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371600" indent="-225425" algn="l" defTabSz="914400" rtl="0" eaLnBrk="1" latinLnBrk="0" hangingPunct="1">
        <a:lnSpc>
          <a:spcPct val="150000"/>
        </a:lnSpc>
        <a:spcBef>
          <a:spcPts val="0"/>
        </a:spcBef>
        <a:spcAft>
          <a:spcPts val="1200"/>
        </a:spcAft>
        <a:buFont typeface="Arial" panose="020B0604020202020204" pitchFamily="34" charset="0"/>
        <a:buChar char="•"/>
        <a:tabLst/>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6pPr>
      <a:lvl7pPr marL="1600200" indent="-228600" algn="l" defTabSz="914400" rtl="0" eaLnBrk="1" latinLnBrk="0" hangingPunct="1">
        <a:lnSpc>
          <a:spcPct val="150000"/>
        </a:lnSpc>
        <a:spcBef>
          <a:spcPts val="0"/>
        </a:spcBef>
        <a:spcAft>
          <a:spcPts val="1200"/>
        </a:spcAft>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7pPr>
      <a:lvl8pPr marL="1828800" indent="-228600" algn="l" defTabSz="914400" rtl="0" eaLnBrk="1" latinLnBrk="0" hangingPunct="1">
        <a:lnSpc>
          <a:spcPct val="150000"/>
        </a:lnSpc>
        <a:spcBef>
          <a:spcPts val="0"/>
        </a:spcBef>
        <a:spcAft>
          <a:spcPts val="1200"/>
        </a:spcAft>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8pPr>
      <a:lvl9pPr marL="2057400" indent="-228600" algn="l" defTabSz="914400" rtl="0" eaLnBrk="1" latinLnBrk="0" hangingPunct="1">
        <a:lnSpc>
          <a:spcPct val="150000"/>
        </a:lnSpc>
        <a:spcBef>
          <a:spcPts val="0"/>
        </a:spcBef>
        <a:spcAft>
          <a:spcPts val="1200"/>
        </a:spcAft>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32" userDrawn="1">
          <p15:clr>
            <a:srgbClr val="F26B43"/>
          </p15:clr>
        </p15:guide>
        <p15:guide id="5" orient="horz" pos="3600" userDrawn="1">
          <p15:clr>
            <a:srgbClr val="F26B43"/>
          </p15:clr>
        </p15:guide>
        <p15:guide id="6" orient="horz" pos="4104" userDrawn="1">
          <p15:clr>
            <a:srgbClr val="F26B43"/>
          </p15:clr>
        </p15:guide>
        <p15:guide id="7" orient="horz" pos="3816" userDrawn="1">
          <p15:clr>
            <a:srgbClr val="F26B43"/>
          </p15:clr>
        </p15:guide>
        <p15:guide id="8" pos="3696" userDrawn="1">
          <p15:clr>
            <a:srgbClr val="F26B43"/>
          </p15:clr>
        </p15:guide>
        <p15:guide id="9" pos="3984" userDrawn="1">
          <p15:clr>
            <a:srgbClr val="F26B43"/>
          </p15:clr>
        </p15:guide>
        <p15:guide id="10" pos="7242" userDrawn="1">
          <p15:clr>
            <a:srgbClr val="F26B43"/>
          </p15:clr>
        </p15:guide>
        <p15:guide id="11" orient="horz" pos="3384" userDrawn="1">
          <p15:clr>
            <a:srgbClr val="F26B43"/>
          </p15:clr>
        </p15:guide>
        <p15:guide id="12" orient="horz" pos="3888" userDrawn="1">
          <p15:clr>
            <a:srgbClr val="F26B43"/>
          </p15:clr>
        </p15:guide>
        <p15:guide id="13" orient="horz" pos="3216" userDrawn="1">
          <p15:clr>
            <a:srgbClr val="F26B43"/>
          </p15:clr>
        </p15:guide>
        <p15:guide id="14" orient="horz" pos="432" userDrawn="1">
          <p15:clr>
            <a:srgbClr val="F26B43"/>
          </p15:clr>
        </p15:guide>
        <p15:guide id="15" orient="horz" pos="912" userDrawn="1">
          <p15:clr>
            <a:srgbClr val="F26B43"/>
          </p15:clr>
        </p15:guide>
        <p15:guide id="16" orient="horz" pos="10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FD92-B381-0343-90F5-7E7C24033BAD}"/>
              </a:ext>
            </a:extLst>
          </p:cNvPr>
          <p:cNvSpPr>
            <a:spLocks noGrp="1"/>
          </p:cNvSpPr>
          <p:nvPr>
            <p:ph type="ctrTitle"/>
          </p:nvPr>
        </p:nvSpPr>
        <p:spPr/>
        <p:txBody>
          <a:bodyPr/>
          <a:lstStyle/>
          <a:p>
            <a:r>
              <a:rPr lang="en-US" dirty="0"/>
              <a:t>Cost Estimation Techniques</a:t>
            </a:r>
          </a:p>
        </p:txBody>
      </p:sp>
      <p:sp>
        <p:nvSpPr>
          <p:cNvPr id="3" name="Subtitle 2">
            <a:extLst>
              <a:ext uri="{FF2B5EF4-FFF2-40B4-BE49-F238E27FC236}">
                <a16:creationId xmlns:a16="http://schemas.microsoft.com/office/drawing/2014/main" id="{5A4FAF5F-8D52-274A-8B4D-B90D0C892371}"/>
              </a:ext>
            </a:extLst>
          </p:cNvPr>
          <p:cNvSpPr>
            <a:spLocks noGrp="1"/>
          </p:cNvSpPr>
          <p:nvPr>
            <p:ph type="subTitle" idx="1"/>
          </p:nvPr>
        </p:nvSpPr>
        <p:spPr/>
        <p:txBody>
          <a:bodyPr/>
          <a:lstStyle/>
          <a:p>
            <a:r>
              <a:rPr lang="en-US" dirty="0"/>
              <a:t>APSC 221 – Week 1</a:t>
            </a:r>
          </a:p>
        </p:txBody>
      </p:sp>
      <p:sp>
        <p:nvSpPr>
          <p:cNvPr id="4" name="Text Placeholder 3">
            <a:extLst>
              <a:ext uri="{FF2B5EF4-FFF2-40B4-BE49-F238E27FC236}">
                <a16:creationId xmlns:a16="http://schemas.microsoft.com/office/drawing/2014/main" id="{BE68920F-5895-4747-8AE1-389F822AC191}"/>
              </a:ext>
            </a:extLst>
          </p:cNvPr>
          <p:cNvSpPr>
            <a:spLocks noGrp="1"/>
          </p:cNvSpPr>
          <p:nvPr>
            <p:ph type="body" sz="quarter" idx="10"/>
          </p:nvPr>
        </p:nvSpPr>
        <p:spPr/>
        <p:txBody>
          <a:bodyPr/>
          <a:lstStyle/>
          <a:p>
            <a:r>
              <a:rPr lang="en-US" sz="1300" b="1" dirty="0">
                <a:latin typeface="Open Sans Semibold" panose="020B0606030504020204" pitchFamily="34" charset="0"/>
                <a:ea typeface="Open Sans Semibold" panose="020B0606030504020204" pitchFamily="34" charset="0"/>
                <a:cs typeface="Open Sans Semibold" panose="020B0606030504020204" pitchFamily="34" charset="0"/>
              </a:rPr>
              <a:t>Summer 2024</a:t>
            </a:r>
          </a:p>
        </p:txBody>
      </p:sp>
    </p:spTree>
    <p:extLst>
      <p:ext uri="{BB962C8B-B14F-4D97-AF65-F5344CB8AC3E}">
        <p14:creationId xmlns:p14="http://schemas.microsoft.com/office/powerpoint/2010/main" val="124599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BBEB-09A9-0248-A2F8-76EBECF355E0}"/>
              </a:ext>
            </a:extLst>
          </p:cNvPr>
          <p:cNvSpPr>
            <a:spLocks noGrp="1"/>
          </p:cNvSpPr>
          <p:nvPr>
            <p:ph type="title"/>
          </p:nvPr>
        </p:nvSpPr>
        <p:spPr/>
        <p:txBody>
          <a:bodyPr/>
          <a:lstStyle/>
          <a:p>
            <a:r>
              <a:rPr lang="en-US" dirty="0"/>
              <a:t>Learning Curve Model</a:t>
            </a:r>
          </a:p>
        </p:txBody>
      </p:sp>
      <p:sp>
        <p:nvSpPr>
          <p:cNvPr id="3" name="Content Placeholder 2">
            <a:extLst>
              <a:ext uri="{FF2B5EF4-FFF2-40B4-BE49-F238E27FC236}">
                <a16:creationId xmlns:a16="http://schemas.microsoft.com/office/drawing/2014/main" id="{EAC86388-A53C-9D49-9351-0A918DCDC1B7}"/>
              </a:ext>
            </a:extLst>
          </p:cNvPr>
          <p:cNvSpPr>
            <a:spLocks noGrp="1"/>
          </p:cNvSpPr>
          <p:nvPr>
            <p:ph sz="half" idx="1"/>
          </p:nvPr>
        </p:nvSpPr>
        <p:spPr/>
        <p:txBody>
          <a:bodyPr/>
          <a:lstStyle/>
          <a:p>
            <a:pPr marL="0" indent="0">
              <a:buNone/>
            </a:pPr>
            <a:r>
              <a:rPr lang="en-CA" dirty="0"/>
              <a:t>Modeling based on assumption that there is a constant percentage reduction in input resources as the outputs double</a:t>
            </a:r>
          </a:p>
          <a:p>
            <a:pPr marL="0" indent="0">
              <a:buNone/>
            </a:pPr>
            <a:endParaRPr lang="en-CA"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E4E7747D-C406-BE43-8B64-A7183A9CBE92}"/>
                  </a:ext>
                </a:extLst>
              </p:cNvPr>
              <p:cNvSpPr>
                <a:spLocks noGrp="1"/>
              </p:cNvSpPr>
              <p:nvPr>
                <p:ph sz="half" idx="13"/>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𝑍</m:t>
                          </m:r>
                        </m:e>
                        <m:sub>
                          <m:r>
                            <a:rPr lang="en-CA" sz="3000" b="0" i="1" smtClean="0">
                              <a:latin typeface="Cambria Math" panose="02040503050406030204" pitchFamily="18" charset="0"/>
                            </a:rPr>
                            <m:t>𝑢</m:t>
                          </m:r>
                        </m:sub>
                      </m:sSub>
                      <m:r>
                        <a:rPr lang="en-CA" sz="3000" b="0" i="1" smtClean="0">
                          <a:latin typeface="Cambria Math" panose="02040503050406030204" pitchFamily="18" charset="0"/>
                        </a:rPr>
                        <m:t>=</m:t>
                      </m:r>
                      <m:r>
                        <a:rPr lang="en-CA" sz="3000" b="0" i="1" smtClean="0">
                          <a:latin typeface="Cambria Math" panose="02040503050406030204" pitchFamily="18" charset="0"/>
                        </a:rPr>
                        <m:t>𝐾</m:t>
                      </m:r>
                      <m:d>
                        <m:dPr>
                          <m:ctrlPr>
                            <a:rPr lang="en-CA" sz="3000" b="0" i="1" smtClean="0">
                              <a:latin typeface="Cambria Math" panose="02040503050406030204" pitchFamily="18" charset="0"/>
                            </a:rPr>
                          </m:ctrlPr>
                        </m:dPr>
                        <m:e>
                          <m:sSup>
                            <m:sSupPr>
                              <m:ctrlPr>
                                <a:rPr lang="en-CA" sz="3000" b="0" i="1" smtClean="0">
                                  <a:latin typeface="Cambria Math" panose="02040503050406030204" pitchFamily="18" charset="0"/>
                                </a:rPr>
                              </m:ctrlPr>
                            </m:sSupPr>
                            <m:e>
                              <m:r>
                                <a:rPr lang="en-CA" sz="3000" b="0" i="1" smtClean="0">
                                  <a:latin typeface="Cambria Math" panose="02040503050406030204" pitchFamily="18" charset="0"/>
                                </a:rPr>
                                <m:t>𝑢</m:t>
                              </m:r>
                            </m:e>
                            <m:sup>
                              <m:f>
                                <m:fPr>
                                  <m:ctrlPr>
                                    <a:rPr lang="en-CA" sz="3000" b="0" i="1" smtClean="0">
                                      <a:latin typeface="Cambria Math" panose="02040503050406030204" pitchFamily="18" charset="0"/>
                                    </a:rPr>
                                  </m:ctrlPr>
                                </m:fPr>
                                <m:num>
                                  <m:func>
                                    <m:funcPr>
                                      <m:ctrlPr>
                                        <a:rPr lang="en-CA" sz="3000" b="0" i="1" smtClean="0">
                                          <a:latin typeface="Cambria Math" panose="02040503050406030204" pitchFamily="18" charset="0"/>
                                        </a:rPr>
                                      </m:ctrlPr>
                                    </m:funcPr>
                                    <m:fName>
                                      <m:r>
                                        <m:rPr>
                                          <m:sty m:val="p"/>
                                        </m:rPr>
                                        <a:rPr lang="en-CA" sz="3000" b="0" i="0" smtClean="0">
                                          <a:latin typeface="Cambria Math" panose="02040503050406030204" pitchFamily="18" charset="0"/>
                                        </a:rPr>
                                        <m:t>log</m:t>
                                      </m:r>
                                    </m:fName>
                                    <m:e>
                                      <m:r>
                                        <a:rPr lang="en-CA" sz="3000" b="0" i="1" smtClean="0">
                                          <a:latin typeface="Cambria Math" panose="02040503050406030204" pitchFamily="18" charset="0"/>
                                        </a:rPr>
                                        <m:t>𝑠</m:t>
                                      </m:r>
                                    </m:e>
                                  </m:func>
                                </m:num>
                                <m:den>
                                  <m:func>
                                    <m:funcPr>
                                      <m:ctrlPr>
                                        <a:rPr lang="en-CA" sz="3000" b="0" i="1" smtClean="0">
                                          <a:latin typeface="Cambria Math" panose="02040503050406030204" pitchFamily="18" charset="0"/>
                                        </a:rPr>
                                      </m:ctrlPr>
                                    </m:funcPr>
                                    <m:fName>
                                      <m:r>
                                        <m:rPr>
                                          <m:sty m:val="p"/>
                                        </m:rPr>
                                        <a:rPr lang="en-CA" sz="3000" b="0" i="0" smtClean="0">
                                          <a:latin typeface="Cambria Math" panose="02040503050406030204" pitchFamily="18" charset="0"/>
                                        </a:rPr>
                                        <m:t>log</m:t>
                                      </m:r>
                                    </m:fName>
                                    <m:e>
                                      <m:r>
                                        <a:rPr lang="en-CA" sz="3000" b="0" i="1" smtClean="0">
                                          <a:latin typeface="Cambria Math" panose="02040503050406030204" pitchFamily="18" charset="0"/>
                                        </a:rPr>
                                        <m:t>2</m:t>
                                      </m:r>
                                    </m:e>
                                  </m:func>
                                </m:den>
                              </m:f>
                            </m:sup>
                          </m:sSup>
                        </m:e>
                      </m:d>
                    </m:oMath>
                  </m:oMathPara>
                </a14:m>
                <a:endParaRPr lang="en-CA" sz="3000" dirty="0"/>
              </a:p>
              <a:p>
                <a:pPr marL="0" indent="0">
                  <a:buNone/>
                </a:pPr>
                <a:r>
                  <a:rPr lang="en-CA" dirty="0"/>
                  <a:t>Where:</a:t>
                </a:r>
              </a:p>
              <a:p>
                <a:pPr marL="0" indent="0">
                  <a:buNone/>
                </a:pPr>
                <a14:m>
                  <m:oMath xmlns:m="http://schemas.openxmlformats.org/officeDocument/2006/math">
                    <m:r>
                      <a:rPr lang="en-CA" b="0" i="1" smtClean="0">
                        <a:latin typeface="Cambria Math" panose="02040503050406030204" pitchFamily="18" charset="0"/>
                      </a:rPr>
                      <m:t>𝑢</m:t>
                    </m:r>
                  </m:oMath>
                </a14:m>
                <a:r>
                  <a:rPr lang="en-CA" dirty="0"/>
                  <a:t> is the </a:t>
                </a:r>
                <a:r>
                  <a:rPr lang="en-CA" dirty="0" err="1"/>
                  <a:t>u</a:t>
                </a:r>
                <a:r>
                  <a:rPr lang="en-CA" baseline="30000" dirty="0" err="1"/>
                  <a:t>th</a:t>
                </a:r>
                <a:r>
                  <a:rPr lang="en-CA" dirty="0"/>
                  <a:t> unit of production</a:t>
                </a:r>
              </a:p>
              <a:p>
                <a:pPr marL="0" indent="0">
                  <a:buNone/>
                </a:pPr>
                <a14:m>
                  <m:oMath xmlns:m="http://schemas.openxmlformats.org/officeDocument/2006/math">
                    <m:r>
                      <a:rPr lang="en-CA" b="0" i="1" smtClean="0">
                        <a:latin typeface="Cambria Math" panose="02040503050406030204" pitchFamily="18" charset="0"/>
                      </a:rPr>
                      <m:t>𝐾</m:t>
                    </m:r>
                  </m:oMath>
                </a14:m>
                <a:r>
                  <a:rPr lang="en-CA" dirty="0"/>
                  <a:t> is the resource value needed for </a:t>
                </a:r>
                <a:r>
                  <a:rPr lang="en-CA" b="1" dirty="0"/>
                  <a:t>first</a:t>
                </a:r>
                <a:r>
                  <a:rPr lang="en-CA" dirty="0"/>
                  <a:t> unit</a:t>
                </a:r>
              </a:p>
              <a:p>
                <a:pPr marL="0" indent="0">
                  <a:buNone/>
                </a:pPr>
                <a14:m>
                  <m:oMath xmlns:m="http://schemas.openxmlformats.org/officeDocument/2006/math">
                    <m:r>
                      <a:rPr lang="en-CA" b="0" i="1" smtClean="0">
                        <a:latin typeface="Cambria Math" panose="02040503050406030204" pitchFamily="18" charset="0"/>
                      </a:rPr>
                      <m:t>𝑠</m:t>
                    </m:r>
                  </m:oMath>
                </a14:m>
                <a:r>
                  <a:rPr lang="en-CA" dirty="0"/>
                  <a:t> is the learning curve parameter (decimal value)</a:t>
                </a:r>
              </a:p>
              <a:p>
                <a:pPr marL="0" indent="0">
                  <a:buNone/>
                </a:pP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𝑍</m:t>
                        </m:r>
                      </m:e>
                      <m:sub>
                        <m:r>
                          <a:rPr lang="en-CA" b="0" i="1" smtClean="0">
                            <a:latin typeface="Cambria Math" panose="02040503050406030204" pitchFamily="18" charset="0"/>
                          </a:rPr>
                          <m:t>𝑢</m:t>
                        </m:r>
                      </m:sub>
                    </m:sSub>
                  </m:oMath>
                </a14:m>
                <a:r>
                  <a:rPr lang="en-CA" dirty="0"/>
                  <a:t> is the resource value needed for the </a:t>
                </a:r>
                <a:r>
                  <a:rPr lang="en-CA" dirty="0" err="1"/>
                  <a:t>u</a:t>
                </a:r>
                <a:r>
                  <a:rPr lang="en-CA" baseline="30000" dirty="0" err="1"/>
                  <a:t>th</a:t>
                </a:r>
                <a:r>
                  <a:rPr lang="en-CA" dirty="0"/>
                  <a:t> unit</a:t>
                </a:r>
              </a:p>
            </p:txBody>
          </p:sp>
        </mc:Choice>
        <mc:Fallback>
          <p:sp>
            <p:nvSpPr>
              <p:cNvPr id="4" name="Content Placeholder 3">
                <a:extLst>
                  <a:ext uri="{FF2B5EF4-FFF2-40B4-BE49-F238E27FC236}">
                    <a16:creationId xmlns:a16="http://schemas.microsoft.com/office/drawing/2014/main" id="{E4E7747D-C406-BE43-8B64-A7183A9CBE92}"/>
                  </a:ext>
                </a:extLst>
              </p:cNvPr>
              <p:cNvSpPr>
                <a:spLocks noGrp="1" noRot="1" noChangeAspect="1" noMove="1" noResize="1" noEditPoints="1" noAdjustHandles="1" noChangeArrowheads="1" noChangeShapeType="1" noTextEdit="1"/>
              </p:cNvSpPr>
              <p:nvPr>
                <p:ph sz="half" idx="13"/>
              </p:nvPr>
            </p:nvSpPr>
            <p:spPr>
              <a:blipFill>
                <a:blip r:embed="rId2"/>
                <a:stretch>
                  <a:fillRect l="-694"/>
                </a:stretch>
              </a:blipFill>
            </p:spPr>
            <p:txBody>
              <a:bodyPr/>
              <a:lstStyle/>
              <a:p>
                <a:r>
                  <a:rPr lang="en-CA">
                    <a:noFill/>
                  </a:rPr>
                  <a:t> </a:t>
                </a:r>
              </a:p>
            </p:txBody>
          </p:sp>
        </mc:Fallback>
      </mc:AlternateContent>
      <p:sp>
        <p:nvSpPr>
          <p:cNvPr id="6" name="Text Placeholder 3">
            <a:extLst>
              <a:ext uri="{FF2B5EF4-FFF2-40B4-BE49-F238E27FC236}">
                <a16:creationId xmlns:a16="http://schemas.microsoft.com/office/drawing/2014/main" id="{37B6B512-985C-67F5-28BD-79A18C097F0E}"/>
              </a:ext>
            </a:extLst>
          </p:cNvPr>
          <p:cNvSpPr txBox="1">
            <a:spLocks/>
          </p:cNvSpPr>
          <p:nvPr/>
        </p:nvSpPr>
        <p:spPr>
          <a:xfrm>
            <a:off x="1121763" y="3429000"/>
            <a:ext cx="4223457" cy="1181221"/>
          </a:xfrm>
          <a:prstGeom prst="roundRect">
            <a:avLst>
              <a:gd name="adj" fmla="val 193"/>
            </a:avLst>
          </a:prstGeom>
          <a:solidFill>
            <a:schemeClr val="bg2">
              <a:lumMod val="85000"/>
            </a:schemeClr>
          </a:solidFill>
          <a:ln>
            <a:solidFill>
              <a:schemeClr val="tx1"/>
            </a:solidFill>
          </a:ln>
        </p:spPr>
        <p:txBody>
          <a:bodyPr/>
          <a:lstStyle>
            <a:lvl1pPr marL="228600" indent="-228600" algn="l" defTabSz="914400" rtl="0" eaLnBrk="1" latinLnBrk="0" hangingPunct="1">
              <a:lnSpc>
                <a:spcPct val="150000"/>
              </a:lnSpc>
              <a:spcBef>
                <a:spcPts val="0"/>
              </a:spcBef>
              <a:spcAft>
                <a:spcPts val="1200"/>
              </a:spcAft>
              <a:buFont typeface="Arial" panose="020B0604020202020204" pitchFamily="34" charset="0"/>
              <a:buChar char="•"/>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228600" algn="l" defTabSz="914400" rtl="0" eaLnBrk="1" latinLnBrk="0" hangingPunct="1">
              <a:lnSpc>
                <a:spcPct val="150000"/>
              </a:lnSpc>
              <a:spcBef>
                <a:spcPts val="0"/>
              </a:spcBef>
              <a:spcAft>
                <a:spcPts val="1200"/>
              </a:spcAft>
              <a:buFont typeface="Arial" panose="020B0604020202020204" pitchFamily="34" charset="0"/>
              <a:buChar char="•"/>
              <a:tabLst/>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225425" algn="l" defTabSz="914400" rtl="0" eaLnBrk="1" latinLnBrk="0" hangingPunct="1">
              <a:lnSpc>
                <a:spcPct val="150000"/>
              </a:lnSpc>
              <a:spcBef>
                <a:spcPts val="0"/>
              </a:spcBef>
              <a:spcAft>
                <a:spcPts val="1200"/>
              </a:spcAft>
              <a:buFont typeface="System Font Regular"/>
              <a:buChar char="⁃"/>
              <a:tabLst/>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914400" indent="-225425" algn="l" defTabSz="914400" rtl="0" eaLnBrk="1" latinLnBrk="0" hangingPunct="1">
              <a:lnSpc>
                <a:spcPct val="150000"/>
              </a:lnSpc>
              <a:spcBef>
                <a:spcPts val="0"/>
              </a:spcBef>
              <a:spcAft>
                <a:spcPts val="1200"/>
              </a:spcAft>
              <a:buFont typeface="Arial" panose="020B0604020202020204" pitchFamily="34" charset="0"/>
              <a:buChar char="•"/>
              <a:tabLst/>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371600" indent="-225425" algn="l" defTabSz="914400" rtl="0" eaLnBrk="1" latinLnBrk="0" hangingPunct="1">
              <a:lnSpc>
                <a:spcPct val="150000"/>
              </a:lnSpc>
              <a:spcBef>
                <a:spcPts val="0"/>
              </a:spcBef>
              <a:spcAft>
                <a:spcPts val="1200"/>
              </a:spcAft>
              <a:buFont typeface="Arial" panose="020B0604020202020204" pitchFamily="34" charset="0"/>
              <a:buChar char="•"/>
              <a:tabLst/>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6pPr>
            <a:lvl7pPr marL="1600200" indent="-228600" algn="l" defTabSz="914400" rtl="0" eaLnBrk="1" latinLnBrk="0" hangingPunct="1">
              <a:lnSpc>
                <a:spcPct val="150000"/>
              </a:lnSpc>
              <a:spcBef>
                <a:spcPts val="0"/>
              </a:spcBef>
              <a:spcAft>
                <a:spcPts val="1200"/>
              </a:spcAft>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7pPr>
            <a:lvl8pPr marL="1828800" indent="-228600" algn="l" defTabSz="914400" rtl="0" eaLnBrk="1" latinLnBrk="0" hangingPunct="1">
              <a:lnSpc>
                <a:spcPct val="150000"/>
              </a:lnSpc>
              <a:spcBef>
                <a:spcPts val="0"/>
              </a:spcBef>
              <a:spcAft>
                <a:spcPts val="1200"/>
              </a:spcAft>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8pPr>
            <a:lvl9pPr marL="2057400" indent="-228600" algn="l" defTabSz="914400" rtl="0" eaLnBrk="1" latinLnBrk="0" hangingPunct="1">
              <a:lnSpc>
                <a:spcPct val="150000"/>
              </a:lnSpc>
              <a:spcBef>
                <a:spcPts val="0"/>
              </a:spcBef>
              <a:spcAft>
                <a:spcPts val="1200"/>
              </a:spcAft>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9pPr>
          </a:lstStyle>
          <a:p>
            <a:pPr marL="0" indent="0" algn="ctr">
              <a:buNone/>
            </a:pPr>
            <a:r>
              <a:rPr lang="en-US" dirty="0"/>
              <a:t>Intuitive logic that says the more you do something, the faster you should get at doing it.</a:t>
            </a:r>
          </a:p>
        </p:txBody>
      </p:sp>
    </p:spTree>
    <p:extLst>
      <p:ext uri="{BB962C8B-B14F-4D97-AF65-F5344CB8AC3E}">
        <p14:creationId xmlns:p14="http://schemas.microsoft.com/office/powerpoint/2010/main" val="327998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BF876A-DBFE-934C-977B-F83CA22EF4A3}"/>
              </a:ext>
            </a:extLst>
          </p:cNvPr>
          <p:cNvSpPr>
            <a:spLocks noGrp="1"/>
          </p:cNvSpPr>
          <p:nvPr>
            <p:ph sz="half" idx="1"/>
          </p:nvPr>
        </p:nvSpPr>
        <p:spPr/>
        <p:txBody>
          <a:bodyPr/>
          <a:lstStyle/>
          <a:p>
            <a:r>
              <a:rPr lang="en-CA" dirty="0"/>
              <a:t>Logic and reasoning </a:t>
            </a:r>
            <a:r>
              <a:rPr lang="en-CA" u="sng" dirty="0"/>
              <a:t>MUST</a:t>
            </a:r>
            <a:r>
              <a:rPr lang="en-CA" b="0" dirty="0"/>
              <a:t> prevail when doing estimates.</a:t>
            </a:r>
            <a:endParaRPr lang="en-US" dirty="0"/>
          </a:p>
        </p:txBody>
      </p:sp>
    </p:spTree>
    <p:extLst>
      <p:ext uri="{BB962C8B-B14F-4D97-AF65-F5344CB8AC3E}">
        <p14:creationId xmlns:p14="http://schemas.microsoft.com/office/powerpoint/2010/main" val="141636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6C3C-5C1E-E44E-A6B2-1E17C24B3FA4}"/>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C315FA84-B4D6-EE41-A26D-80148D2A1748}"/>
              </a:ext>
            </a:extLst>
          </p:cNvPr>
          <p:cNvSpPr>
            <a:spLocks noGrp="1"/>
          </p:cNvSpPr>
          <p:nvPr>
            <p:ph sz="half" idx="1"/>
          </p:nvPr>
        </p:nvSpPr>
        <p:spPr/>
        <p:txBody>
          <a:bodyPr/>
          <a:lstStyle/>
          <a:p>
            <a:pPr marL="0" indent="0">
              <a:buNone/>
            </a:pPr>
            <a:r>
              <a:rPr lang="en-CA" dirty="0"/>
              <a:t>QSET (Queen’s Space Engineering Team) is building microsatellites to go on the next SpaceX launch.  The team needed 50 hours to assemble the first satellite.  Their improvement (or learning rate) is 0.7, meaning as output doubles, their time to assemble a satellite is reduced by 30%.  What is the cost of the 20</a:t>
            </a:r>
            <a:r>
              <a:rPr lang="en-CA" baseline="30000" dirty="0"/>
              <a:t>th</a:t>
            </a:r>
            <a:r>
              <a:rPr lang="en-CA" dirty="0"/>
              <a:t> microsatellite?</a:t>
            </a:r>
          </a:p>
          <a:p>
            <a:pPr marL="0" indent="0">
              <a:buNone/>
            </a:pPr>
            <a:endParaRPr lang="en-CA" dirty="0"/>
          </a:p>
          <a:p>
            <a:pPr marL="0" indent="0">
              <a:buNone/>
            </a:pPr>
            <a:r>
              <a:rPr lang="en-CA" dirty="0"/>
              <a:t>The CPI factor in Canada for June 2022 was 8.1%.  You are given the budget from a near-identical project from the year previous, where it cost them $25,000.  What would your budget amount be?</a:t>
            </a:r>
          </a:p>
        </p:txBody>
      </p:sp>
      <p:sp>
        <p:nvSpPr>
          <p:cNvPr id="4" name="Text Placeholder 3">
            <a:extLst>
              <a:ext uri="{FF2B5EF4-FFF2-40B4-BE49-F238E27FC236}">
                <a16:creationId xmlns:a16="http://schemas.microsoft.com/office/drawing/2014/main" id="{BD5D9D3B-66B2-604E-8E30-DF29391CE295}"/>
              </a:ext>
            </a:extLst>
          </p:cNvPr>
          <p:cNvSpPr>
            <a:spLocks noGrp="1"/>
          </p:cNvSpPr>
          <p:nvPr>
            <p:ph type="body" sz="quarter" idx="10"/>
          </p:nvPr>
        </p:nvSpPr>
        <p:spPr>
          <a:xfrm>
            <a:off x="6324602" y="2649074"/>
            <a:ext cx="5170199" cy="1559851"/>
          </a:xfrm>
        </p:spPr>
        <p:txBody>
          <a:bodyPr/>
          <a:lstStyle/>
          <a:p>
            <a:pPr algn="ctr"/>
            <a:r>
              <a:rPr lang="en-US" dirty="0"/>
              <a:t>How would you go about solving these problems?</a:t>
            </a:r>
          </a:p>
        </p:txBody>
      </p:sp>
    </p:spTree>
    <p:extLst>
      <p:ext uri="{BB962C8B-B14F-4D97-AF65-F5344CB8AC3E}">
        <p14:creationId xmlns:p14="http://schemas.microsoft.com/office/powerpoint/2010/main" val="301414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BF876A-DBFE-934C-977B-F83CA22EF4A3}"/>
              </a:ext>
            </a:extLst>
          </p:cNvPr>
          <p:cNvSpPr>
            <a:spLocks noGrp="1"/>
          </p:cNvSpPr>
          <p:nvPr>
            <p:ph sz="half" idx="1"/>
          </p:nvPr>
        </p:nvSpPr>
        <p:spPr/>
        <p:txBody>
          <a:bodyPr/>
          <a:lstStyle/>
          <a:p>
            <a:r>
              <a:rPr lang="en-CA" dirty="0"/>
              <a:t>We are engineers, not accountants.</a:t>
            </a:r>
            <a:endParaRPr lang="en-US" dirty="0"/>
          </a:p>
        </p:txBody>
      </p:sp>
    </p:spTree>
    <p:extLst>
      <p:ext uri="{BB962C8B-B14F-4D97-AF65-F5344CB8AC3E}">
        <p14:creationId xmlns:p14="http://schemas.microsoft.com/office/powerpoint/2010/main" val="357526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6C3C-5C1E-E44E-A6B2-1E17C24B3FA4}"/>
              </a:ext>
            </a:extLst>
          </p:cNvPr>
          <p:cNvSpPr>
            <a:spLocks noGrp="1"/>
          </p:cNvSpPr>
          <p:nvPr>
            <p:ph type="title"/>
          </p:nvPr>
        </p:nvSpPr>
        <p:spPr/>
        <p:txBody>
          <a:bodyPr/>
          <a:lstStyle/>
          <a:p>
            <a:r>
              <a:rPr lang="en-US" dirty="0"/>
              <a:t>Cost and Revenue Structure</a:t>
            </a:r>
          </a:p>
        </p:txBody>
      </p:sp>
      <p:sp>
        <p:nvSpPr>
          <p:cNvPr id="3" name="Content Placeholder 2">
            <a:extLst>
              <a:ext uri="{FF2B5EF4-FFF2-40B4-BE49-F238E27FC236}">
                <a16:creationId xmlns:a16="http://schemas.microsoft.com/office/drawing/2014/main" id="{C315FA84-B4D6-EE41-A26D-80148D2A1748}"/>
              </a:ext>
            </a:extLst>
          </p:cNvPr>
          <p:cNvSpPr>
            <a:spLocks noGrp="1"/>
          </p:cNvSpPr>
          <p:nvPr>
            <p:ph sz="half" idx="1"/>
          </p:nvPr>
        </p:nvSpPr>
        <p:spPr/>
        <p:txBody>
          <a:bodyPr/>
          <a:lstStyle/>
          <a:p>
            <a:pPr marL="0" indent="0">
              <a:buNone/>
            </a:pPr>
            <a:r>
              <a:rPr lang="en-CA" dirty="0"/>
              <a:t>Categories of Costs and Revenues used in an engineering economic study:</a:t>
            </a:r>
          </a:p>
          <a:p>
            <a:pPr>
              <a:spcAft>
                <a:spcPts val="0"/>
              </a:spcAft>
              <a:buFontTx/>
              <a:buChar char="-"/>
            </a:pPr>
            <a:r>
              <a:rPr lang="en-CA" dirty="0"/>
              <a:t>Capital Investments</a:t>
            </a:r>
          </a:p>
          <a:p>
            <a:pPr>
              <a:spcAft>
                <a:spcPts val="0"/>
              </a:spcAft>
              <a:buFontTx/>
              <a:buChar char="-"/>
            </a:pPr>
            <a:r>
              <a:rPr lang="en-CA" dirty="0"/>
              <a:t>Labour Costs</a:t>
            </a:r>
          </a:p>
          <a:p>
            <a:pPr>
              <a:spcAft>
                <a:spcPts val="0"/>
              </a:spcAft>
              <a:buFontTx/>
              <a:buChar char="-"/>
            </a:pPr>
            <a:r>
              <a:rPr lang="en-CA" dirty="0"/>
              <a:t>Material Costs</a:t>
            </a:r>
          </a:p>
          <a:p>
            <a:pPr>
              <a:spcAft>
                <a:spcPts val="0"/>
              </a:spcAft>
              <a:buFontTx/>
              <a:buChar char="-"/>
            </a:pPr>
            <a:r>
              <a:rPr lang="en-CA" dirty="0"/>
              <a:t>Maintenance Costs</a:t>
            </a:r>
          </a:p>
          <a:p>
            <a:pPr>
              <a:spcAft>
                <a:spcPts val="0"/>
              </a:spcAft>
              <a:buFontTx/>
              <a:buChar char="-"/>
            </a:pPr>
            <a:r>
              <a:rPr lang="en-CA" dirty="0"/>
              <a:t>Taxes &amp; Insurance</a:t>
            </a:r>
          </a:p>
          <a:p>
            <a:pPr>
              <a:spcAft>
                <a:spcPts val="0"/>
              </a:spcAft>
              <a:buFontTx/>
              <a:buChar char="-"/>
            </a:pPr>
            <a:r>
              <a:rPr lang="en-CA" dirty="0"/>
              <a:t>Overhead Costs</a:t>
            </a:r>
          </a:p>
          <a:p>
            <a:pPr>
              <a:spcAft>
                <a:spcPts val="0"/>
              </a:spcAft>
              <a:buFontTx/>
              <a:buChar char="-"/>
            </a:pPr>
            <a:r>
              <a:rPr lang="en-CA" dirty="0"/>
              <a:t>Disposal &amp; Salvage Costs</a:t>
            </a:r>
          </a:p>
          <a:p>
            <a:pPr>
              <a:spcAft>
                <a:spcPts val="0"/>
              </a:spcAft>
              <a:buFontTx/>
              <a:buChar char="-"/>
            </a:pPr>
            <a:r>
              <a:rPr lang="en-CA" dirty="0"/>
              <a:t>Revenues</a:t>
            </a:r>
          </a:p>
          <a:p>
            <a:pPr marL="0" indent="0">
              <a:buNone/>
            </a:pPr>
            <a:endParaRPr lang="en-CA" dirty="0"/>
          </a:p>
        </p:txBody>
      </p:sp>
      <p:sp>
        <p:nvSpPr>
          <p:cNvPr id="4" name="Text Placeholder 3">
            <a:extLst>
              <a:ext uri="{FF2B5EF4-FFF2-40B4-BE49-F238E27FC236}">
                <a16:creationId xmlns:a16="http://schemas.microsoft.com/office/drawing/2014/main" id="{BD5D9D3B-66B2-604E-8E30-DF29391CE295}"/>
              </a:ext>
            </a:extLst>
          </p:cNvPr>
          <p:cNvSpPr>
            <a:spLocks noGrp="1"/>
          </p:cNvSpPr>
          <p:nvPr>
            <p:ph type="body" sz="quarter" idx="10"/>
          </p:nvPr>
        </p:nvSpPr>
        <p:spPr>
          <a:xfrm>
            <a:off x="6324600" y="1447800"/>
            <a:ext cx="5170199" cy="2908489"/>
          </a:xfrm>
        </p:spPr>
        <p:txBody>
          <a:bodyPr/>
          <a:lstStyle/>
          <a:p>
            <a:r>
              <a:rPr lang="en-US" dirty="0"/>
              <a:t>Where would we find this data?</a:t>
            </a:r>
          </a:p>
          <a:p>
            <a:pPr marL="285750" indent="-285750">
              <a:buFontTx/>
              <a:buChar char="-"/>
            </a:pPr>
            <a:r>
              <a:rPr lang="en-US" dirty="0"/>
              <a:t>Internal sources</a:t>
            </a:r>
          </a:p>
          <a:p>
            <a:pPr marL="742950" lvl="1" indent="-285750">
              <a:lnSpc>
                <a:spcPct val="100000"/>
              </a:lnSpc>
              <a:spcAft>
                <a:spcPts val="0"/>
              </a:spcAft>
              <a:buFontTx/>
              <a:buChar char="-"/>
            </a:pPr>
            <a:r>
              <a:rPr lang="en-US" dirty="0"/>
              <a:t>Accounting/Finance</a:t>
            </a:r>
          </a:p>
          <a:p>
            <a:pPr marL="742950" lvl="1" indent="-285750">
              <a:lnSpc>
                <a:spcPct val="100000"/>
              </a:lnSpc>
              <a:spcAft>
                <a:spcPts val="0"/>
              </a:spcAft>
              <a:buFontTx/>
              <a:buChar char="-"/>
            </a:pPr>
            <a:r>
              <a:rPr lang="en-US" dirty="0"/>
              <a:t>Institutional memory</a:t>
            </a:r>
          </a:p>
          <a:p>
            <a:pPr marL="285750" indent="-285750">
              <a:buFontTx/>
              <a:buChar char="-"/>
            </a:pPr>
            <a:r>
              <a:rPr lang="en-US" dirty="0"/>
              <a:t>External Sources</a:t>
            </a:r>
          </a:p>
          <a:p>
            <a:pPr marL="742950" lvl="1" indent="-285750">
              <a:lnSpc>
                <a:spcPct val="100000"/>
              </a:lnSpc>
              <a:spcAft>
                <a:spcPts val="0"/>
              </a:spcAft>
              <a:buFontTx/>
              <a:buChar char="-"/>
            </a:pPr>
            <a:r>
              <a:rPr lang="en-US" dirty="0"/>
              <a:t>R&amp;D programs</a:t>
            </a:r>
          </a:p>
          <a:p>
            <a:pPr marL="742950" lvl="1" indent="-285750">
              <a:lnSpc>
                <a:spcPct val="100000"/>
              </a:lnSpc>
              <a:spcAft>
                <a:spcPts val="0"/>
              </a:spcAft>
              <a:buFontTx/>
              <a:buChar char="-"/>
            </a:pPr>
            <a:r>
              <a:rPr lang="en-US" i="1" dirty="0"/>
              <a:t>Internet</a:t>
            </a:r>
          </a:p>
        </p:txBody>
      </p:sp>
    </p:spTree>
    <p:extLst>
      <p:ext uri="{BB962C8B-B14F-4D97-AF65-F5344CB8AC3E}">
        <p14:creationId xmlns:p14="http://schemas.microsoft.com/office/powerpoint/2010/main" val="399067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265E-D128-464D-9252-98D592797AD0}"/>
              </a:ext>
            </a:extLst>
          </p:cNvPr>
          <p:cNvSpPr>
            <a:spLocks noGrp="1"/>
          </p:cNvSpPr>
          <p:nvPr>
            <p:ph type="title"/>
          </p:nvPr>
        </p:nvSpPr>
        <p:spPr/>
        <p:txBody>
          <a:bodyPr/>
          <a:lstStyle/>
          <a:p>
            <a:r>
              <a:rPr lang="en-US" dirty="0"/>
              <a:t>Cost and Revenue Estimates</a:t>
            </a:r>
          </a:p>
        </p:txBody>
      </p:sp>
      <p:sp>
        <p:nvSpPr>
          <p:cNvPr id="3" name="Content Placeholder 2">
            <a:extLst>
              <a:ext uri="{FF2B5EF4-FFF2-40B4-BE49-F238E27FC236}">
                <a16:creationId xmlns:a16="http://schemas.microsoft.com/office/drawing/2014/main" id="{772E0828-AA4B-F64E-83B8-736C51941466}"/>
              </a:ext>
            </a:extLst>
          </p:cNvPr>
          <p:cNvSpPr>
            <a:spLocks noGrp="1"/>
          </p:cNvSpPr>
          <p:nvPr>
            <p:ph sz="half" idx="1"/>
          </p:nvPr>
        </p:nvSpPr>
        <p:spPr/>
        <p:txBody>
          <a:bodyPr/>
          <a:lstStyle/>
          <a:p>
            <a:pPr marL="0" indent="0">
              <a:buNone/>
            </a:pPr>
            <a:r>
              <a:rPr lang="en-CA" dirty="0"/>
              <a:t>Estimates classified based on detail, accuracy, and intended usage</a:t>
            </a:r>
          </a:p>
          <a:p>
            <a:pPr marL="342900" indent="-342900">
              <a:buAutoNum type="arabicPeriod"/>
            </a:pPr>
            <a:r>
              <a:rPr lang="en-CA" dirty="0"/>
              <a:t>Order of Magnitude Estimate</a:t>
            </a:r>
          </a:p>
          <a:p>
            <a:pPr marL="342900" indent="-342900">
              <a:buAutoNum type="arabicPeriod"/>
            </a:pPr>
            <a:r>
              <a:rPr lang="en-CA" dirty="0"/>
              <a:t>Semi-detailed/Budgetary Estimate</a:t>
            </a:r>
          </a:p>
          <a:p>
            <a:pPr marL="342900" indent="-342900">
              <a:buAutoNum type="arabicPeriod"/>
            </a:pPr>
            <a:r>
              <a:rPr lang="en-CA" dirty="0"/>
              <a:t>Definitive/Detailed Estimate</a:t>
            </a:r>
          </a:p>
          <a:p>
            <a:pPr marL="0" indent="0">
              <a:buNone/>
            </a:pPr>
            <a:endParaRPr lang="en-CA" dirty="0"/>
          </a:p>
        </p:txBody>
      </p:sp>
      <p:pic>
        <p:nvPicPr>
          <p:cNvPr id="8" name="Picture 7">
            <a:extLst>
              <a:ext uri="{FF2B5EF4-FFF2-40B4-BE49-F238E27FC236}">
                <a16:creationId xmlns:a16="http://schemas.microsoft.com/office/drawing/2014/main" id="{4DF93DB2-9C98-B156-678E-AEDB4D2A2A39}"/>
              </a:ext>
            </a:extLst>
          </p:cNvPr>
          <p:cNvPicPr>
            <a:picLocks noChangeAspect="1"/>
          </p:cNvPicPr>
          <p:nvPr/>
        </p:nvPicPr>
        <p:blipFill>
          <a:blip r:embed="rId2"/>
          <a:stretch>
            <a:fillRect/>
          </a:stretch>
        </p:blipFill>
        <p:spPr>
          <a:xfrm>
            <a:off x="6324602" y="1562100"/>
            <a:ext cx="4972050" cy="3733800"/>
          </a:xfrm>
          <a:prstGeom prst="rect">
            <a:avLst/>
          </a:prstGeom>
        </p:spPr>
      </p:pic>
    </p:spTree>
    <p:extLst>
      <p:ext uri="{BB962C8B-B14F-4D97-AF65-F5344CB8AC3E}">
        <p14:creationId xmlns:p14="http://schemas.microsoft.com/office/powerpoint/2010/main" val="52450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E40E-6272-2644-A5C1-EB187359F4BA}"/>
              </a:ext>
            </a:extLst>
          </p:cNvPr>
          <p:cNvSpPr>
            <a:spLocks noGrp="1"/>
          </p:cNvSpPr>
          <p:nvPr>
            <p:ph type="title"/>
          </p:nvPr>
        </p:nvSpPr>
        <p:spPr/>
        <p:txBody>
          <a:bodyPr/>
          <a:lstStyle/>
          <a:p>
            <a:r>
              <a:rPr lang="en-US" dirty="0"/>
              <a:t>Estimation Techniques</a:t>
            </a:r>
          </a:p>
        </p:txBody>
      </p:sp>
      <p:sp>
        <p:nvSpPr>
          <p:cNvPr id="3" name="Content Placeholder 2">
            <a:extLst>
              <a:ext uri="{FF2B5EF4-FFF2-40B4-BE49-F238E27FC236}">
                <a16:creationId xmlns:a16="http://schemas.microsoft.com/office/drawing/2014/main" id="{098CAC25-E047-B449-831F-6F62B80E52BF}"/>
              </a:ext>
            </a:extLst>
          </p:cNvPr>
          <p:cNvSpPr>
            <a:spLocks noGrp="1"/>
          </p:cNvSpPr>
          <p:nvPr>
            <p:ph sz="half" idx="1"/>
          </p:nvPr>
        </p:nvSpPr>
        <p:spPr/>
        <p:txBody>
          <a:bodyPr/>
          <a:lstStyle/>
          <a:p>
            <a:pPr marL="0" indent="0">
              <a:buNone/>
            </a:pPr>
            <a:r>
              <a:rPr lang="en-CA" b="1" dirty="0">
                <a:latin typeface="Open Sans Semibold" panose="020B0606030504020204" pitchFamily="34" charset="0"/>
                <a:ea typeface="Open Sans Semibold" panose="020B0606030504020204" pitchFamily="34" charset="0"/>
                <a:cs typeface="Open Sans Semibold" panose="020B0606030504020204" pitchFamily="34" charset="0"/>
              </a:rPr>
              <a:t>Order of Magnitude &amp; Budgetary Level Accuracy:</a:t>
            </a:r>
          </a:p>
          <a:p>
            <a:pPr marL="342900" indent="-342900">
              <a:buAutoNum type="arabicPeriod"/>
            </a:pPr>
            <a:r>
              <a:rPr lang="en-CA" dirty="0"/>
              <a:t>Indexes</a:t>
            </a:r>
          </a:p>
          <a:p>
            <a:pPr marL="342900" indent="-342900">
              <a:buAutoNum type="arabicPeriod"/>
            </a:pPr>
            <a:r>
              <a:rPr lang="en-CA" dirty="0"/>
              <a:t>Unit Technique</a:t>
            </a:r>
          </a:p>
          <a:p>
            <a:pPr marL="342900" indent="-342900">
              <a:buAutoNum type="arabicPeriod"/>
            </a:pPr>
            <a:r>
              <a:rPr lang="en-CA" dirty="0"/>
              <a:t>Parametric Cost Estimation</a:t>
            </a:r>
          </a:p>
          <a:p>
            <a:pPr marL="571500" lvl="1" indent="-342900">
              <a:buAutoNum type="alphaLcPeriod"/>
            </a:pPr>
            <a:r>
              <a:rPr lang="en-CA" dirty="0"/>
              <a:t>Power-sizing </a:t>
            </a:r>
          </a:p>
          <a:p>
            <a:pPr marL="571500" lvl="1" indent="-342900">
              <a:buAutoNum type="alphaLcPeriod"/>
            </a:pPr>
            <a:r>
              <a:rPr lang="en-CA" dirty="0"/>
              <a:t>Learning Model</a:t>
            </a:r>
          </a:p>
          <a:p>
            <a:pPr lvl="1"/>
            <a:endParaRPr lang="en-CA" dirty="0"/>
          </a:p>
        </p:txBody>
      </p:sp>
    </p:spTree>
    <p:extLst>
      <p:ext uri="{BB962C8B-B14F-4D97-AF65-F5344CB8AC3E}">
        <p14:creationId xmlns:p14="http://schemas.microsoft.com/office/powerpoint/2010/main" val="248133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BBEB-09A9-0248-A2F8-76EBECF355E0}"/>
              </a:ext>
            </a:extLst>
          </p:cNvPr>
          <p:cNvSpPr>
            <a:spLocks noGrp="1"/>
          </p:cNvSpPr>
          <p:nvPr>
            <p:ph type="title"/>
          </p:nvPr>
        </p:nvSpPr>
        <p:spPr/>
        <p:txBody>
          <a:bodyPr/>
          <a:lstStyle/>
          <a:p>
            <a:r>
              <a:rPr lang="en-US" dirty="0"/>
              <a:t>Indexes</a:t>
            </a:r>
          </a:p>
        </p:txBody>
      </p:sp>
      <p:sp>
        <p:nvSpPr>
          <p:cNvPr id="3" name="Content Placeholder 2">
            <a:extLst>
              <a:ext uri="{FF2B5EF4-FFF2-40B4-BE49-F238E27FC236}">
                <a16:creationId xmlns:a16="http://schemas.microsoft.com/office/drawing/2014/main" id="{EAC86388-A53C-9D49-9351-0A918DCDC1B7}"/>
              </a:ext>
            </a:extLst>
          </p:cNvPr>
          <p:cNvSpPr>
            <a:spLocks noGrp="1"/>
          </p:cNvSpPr>
          <p:nvPr>
            <p:ph sz="half" idx="1"/>
          </p:nvPr>
        </p:nvSpPr>
        <p:spPr/>
        <p:txBody>
          <a:bodyPr/>
          <a:lstStyle/>
          <a:p>
            <a:pPr marL="0" indent="0">
              <a:buNone/>
            </a:pPr>
            <a:r>
              <a:rPr lang="en-CA" dirty="0"/>
              <a:t>Indexes are dimensionless values used to estimate relationships of the past or future relative to a defined reference point.</a:t>
            </a:r>
          </a:p>
          <a:p>
            <a:pPr>
              <a:buFontTx/>
              <a:buChar char="-"/>
            </a:pPr>
            <a:r>
              <a:rPr lang="en-CA" dirty="0"/>
              <a:t>Help quantify relativistic variables</a:t>
            </a:r>
          </a:p>
          <a:p>
            <a:pPr lvl="1">
              <a:lnSpc>
                <a:spcPct val="100000"/>
              </a:lnSpc>
              <a:buFontTx/>
              <a:buChar char="-"/>
            </a:pPr>
            <a:r>
              <a:rPr lang="en-CA" dirty="0"/>
              <a:t>Changes in technology or economies of scale</a:t>
            </a:r>
          </a:p>
          <a:p>
            <a:pPr lvl="1">
              <a:lnSpc>
                <a:spcPct val="100000"/>
              </a:lnSpc>
              <a:buFontTx/>
              <a:buChar char="-"/>
            </a:pPr>
            <a:r>
              <a:rPr lang="en-CA" dirty="0"/>
              <a:t>Scarcity or abundance of resources</a:t>
            </a:r>
          </a:p>
          <a:p>
            <a:pPr marL="0" indent="0">
              <a:buNone/>
            </a:pPr>
            <a:endParaRPr lang="en-CA"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E4E7747D-C406-BE43-8B64-A7183A9CBE92}"/>
                  </a:ext>
                </a:extLst>
              </p:cNvPr>
              <p:cNvSpPr>
                <a:spLocks noGrp="1"/>
              </p:cNvSpPr>
              <p:nvPr>
                <p:ph sz="half" idx="13"/>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𝐶</m:t>
                          </m:r>
                        </m:e>
                        <m:sub>
                          <m:r>
                            <a:rPr lang="en-CA" sz="3000" b="0" i="1" smtClean="0">
                              <a:latin typeface="Cambria Math" panose="02040503050406030204" pitchFamily="18" charset="0"/>
                            </a:rPr>
                            <m:t>𝑛</m:t>
                          </m:r>
                        </m:sub>
                      </m:sSub>
                      <m:r>
                        <a:rPr lang="en-CA" sz="3000" b="0" i="1" smtClean="0">
                          <a:latin typeface="Cambria Math" panose="02040503050406030204" pitchFamily="18" charset="0"/>
                        </a:rPr>
                        <m:t>=</m:t>
                      </m:r>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𝐶</m:t>
                          </m:r>
                        </m:e>
                        <m:sub>
                          <m:r>
                            <a:rPr lang="en-CA" sz="3000" b="0" i="1" smtClean="0">
                              <a:latin typeface="Cambria Math" panose="02040503050406030204" pitchFamily="18" charset="0"/>
                            </a:rPr>
                            <m:t>𝑘</m:t>
                          </m:r>
                        </m:sub>
                      </m:sSub>
                      <m:d>
                        <m:dPr>
                          <m:ctrlPr>
                            <a:rPr lang="en-CA" sz="3000" b="0" i="1" smtClean="0">
                              <a:latin typeface="Cambria Math" panose="02040503050406030204" pitchFamily="18" charset="0"/>
                            </a:rPr>
                          </m:ctrlPr>
                        </m:dPr>
                        <m:e>
                          <m:f>
                            <m:fPr>
                              <m:ctrlPr>
                                <a:rPr lang="en-CA" sz="3000" b="0" i="1" smtClean="0">
                                  <a:latin typeface="Cambria Math" panose="02040503050406030204" pitchFamily="18" charset="0"/>
                                </a:rPr>
                              </m:ctrlPr>
                            </m:fPr>
                            <m:num>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𝐼</m:t>
                                  </m:r>
                                </m:e>
                                <m:sub>
                                  <m:r>
                                    <a:rPr lang="en-CA" sz="3000" b="0" i="1" smtClean="0">
                                      <a:latin typeface="Cambria Math" panose="02040503050406030204" pitchFamily="18" charset="0"/>
                                    </a:rPr>
                                    <m:t>𝑛</m:t>
                                  </m:r>
                                </m:sub>
                              </m:sSub>
                            </m:num>
                            <m:den>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𝐼</m:t>
                                  </m:r>
                                </m:e>
                                <m:sub>
                                  <m:r>
                                    <a:rPr lang="en-CA" sz="3000" b="0" i="1" smtClean="0">
                                      <a:latin typeface="Cambria Math" panose="02040503050406030204" pitchFamily="18" charset="0"/>
                                    </a:rPr>
                                    <m:t>𝑘</m:t>
                                  </m:r>
                                </m:sub>
                              </m:sSub>
                            </m:den>
                          </m:f>
                        </m:e>
                      </m:d>
                    </m:oMath>
                  </m:oMathPara>
                </a14:m>
                <a:endParaRPr lang="en-CA" sz="3000" dirty="0"/>
              </a:p>
              <a:p>
                <a:pPr marL="0" indent="0">
                  <a:buNone/>
                </a:pPr>
                <a:r>
                  <a:rPr lang="en-CA" dirty="0"/>
                  <a:t>Where:</a:t>
                </a:r>
              </a:p>
              <a:p>
                <a:pPr marL="0" indent="0">
                  <a:buNone/>
                </a:pPr>
                <a14:m>
                  <m:oMath xmlns:m="http://schemas.openxmlformats.org/officeDocument/2006/math">
                    <m:r>
                      <a:rPr lang="en-CA" b="0" i="1" smtClean="0">
                        <a:latin typeface="Cambria Math" panose="02040503050406030204" pitchFamily="18" charset="0"/>
                      </a:rPr>
                      <m:t>𝑘</m:t>
                    </m:r>
                  </m:oMath>
                </a14:m>
                <a:r>
                  <a:rPr lang="en-CA" dirty="0"/>
                  <a:t> is the reference year</a:t>
                </a:r>
              </a:p>
              <a:p>
                <a:pPr marL="0" indent="0">
                  <a:buNone/>
                </a:pPr>
                <a14:m>
                  <m:oMath xmlns:m="http://schemas.openxmlformats.org/officeDocument/2006/math">
                    <m:r>
                      <a:rPr lang="en-CA" b="0" i="1" smtClean="0">
                        <a:latin typeface="Cambria Math" panose="02040503050406030204" pitchFamily="18" charset="0"/>
                      </a:rPr>
                      <m:t>𝑛</m:t>
                    </m:r>
                  </m:oMath>
                </a14:m>
                <a:r>
                  <a:rPr lang="en-CA" dirty="0"/>
                  <a:t> is the target year</a:t>
                </a:r>
              </a:p>
              <a:p>
                <a:pPr marL="0" indent="0">
                  <a:buNone/>
                </a:pPr>
                <a14:m>
                  <m:oMath xmlns:m="http://schemas.openxmlformats.org/officeDocument/2006/math">
                    <m:r>
                      <a:rPr lang="en-CA" b="0" i="1" smtClean="0">
                        <a:latin typeface="Cambria Math" panose="02040503050406030204" pitchFamily="18" charset="0"/>
                      </a:rPr>
                      <m:t>𝐶</m:t>
                    </m:r>
                  </m:oMath>
                </a14:m>
                <a:r>
                  <a:rPr lang="en-CA" dirty="0"/>
                  <a:t> is the cost; and</a:t>
                </a:r>
              </a:p>
              <a:p>
                <a:pPr marL="0" indent="0">
                  <a:buNone/>
                </a:pPr>
                <a14:m>
                  <m:oMath xmlns:m="http://schemas.openxmlformats.org/officeDocument/2006/math">
                    <m:r>
                      <a:rPr lang="en-CA" b="0" i="1" smtClean="0">
                        <a:latin typeface="Cambria Math" panose="02040503050406030204" pitchFamily="18" charset="0"/>
                      </a:rPr>
                      <m:t>𝐼</m:t>
                    </m:r>
                  </m:oMath>
                </a14:m>
                <a:r>
                  <a:rPr lang="en-CA" dirty="0"/>
                  <a:t> is the index value</a:t>
                </a:r>
              </a:p>
            </p:txBody>
          </p:sp>
        </mc:Choice>
        <mc:Fallback>
          <p:sp>
            <p:nvSpPr>
              <p:cNvPr id="4" name="Content Placeholder 3">
                <a:extLst>
                  <a:ext uri="{FF2B5EF4-FFF2-40B4-BE49-F238E27FC236}">
                    <a16:creationId xmlns:a16="http://schemas.microsoft.com/office/drawing/2014/main" id="{E4E7747D-C406-BE43-8B64-A7183A9CBE92}"/>
                  </a:ext>
                </a:extLst>
              </p:cNvPr>
              <p:cNvSpPr>
                <a:spLocks noGrp="1" noRot="1" noChangeAspect="1" noMove="1" noResize="1" noEditPoints="1" noAdjustHandles="1" noChangeArrowheads="1" noChangeShapeType="1" noTextEdit="1"/>
              </p:cNvSpPr>
              <p:nvPr>
                <p:ph sz="half" idx="13"/>
              </p:nvPr>
            </p:nvSpPr>
            <p:spPr>
              <a:blipFill>
                <a:blip r:embed="rId2"/>
                <a:stretch>
                  <a:fillRect l="-694"/>
                </a:stretch>
              </a:blipFill>
            </p:spPr>
            <p:txBody>
              <a:bodyPr/>
              <a:lstStyle/>
              <a:p>
                <a:r>
                  <a:rPr lang="en-CA">
                    <a:noFill/>
                  </a:rPr>
                  <a:t> </a:t>
                </a:r>
              </a:p>
            </p:txBody>
          </p:sp>
        </mc:Fallback>
      </mc:AlternateContent>
      <p:sp>
        <p:nvSpPr>
          <p:cNvPr id="6" name="Text Placeholder 3">
            <a:extLst>
              <a:ext uri="{FF2B5EF4-FFF2-40B4-BE49-F238E27FC236}">
                <a16:creationId xmlns:a16="http://schemas.microsoft.com/office/drawing/2014/main" id="{37B6B512-985C-67F5-28BD-79A18C097F0E}"/>
              </a:ext>
            </a:extLst>
          </p:cNvPr>
          <p:cNvSpPr txBox="1">
            <a:spLocks/>
          </p:cNvSpPr>
          <p:nvPr/>
        </p:nvSpPr>
        <p:spPr>
          <a:xfrm>
            <a:off x="1121763" y="4040626"/>
            <a:ext cx="4223457" cy="1522298"/>
          </a:xfrm>
          <a:prstGeom prst="roundRect">
            <a:avLst>
              <a:gd name="adj" fmla="val 193"/>
            </a:avLst>
          </a:prstGeom>
          <a:solidFill>
            <a:schemeClr val="bg2">
              <a:lumMod val="85000"/>
            </a:schemeClr>
          </a:solidFill>
          <a:ln>
            <a:solidFill>
              <a:schemeClr val="tx1"/>
            </a:solidFill>
          </a:ln>
        </p:spPr>
        <p:txBody>
          <a:bodyPr/>
          <a:lstStyle>
            <a:lvl1pPr marL="228600" indent="-228600" algn="l" defTabSz="914400" rtl="0" eaLnBrk="1" latinLnBrk="0" hangingPunct="1">
              <a:lnSpc>
                <a:spcPct val="150000"/>
              </a:lnSpc>
              <a:spcBef>
                <a:spcPts val="0"/>
              </a:spcBef>
              <a:spcAft>
                <a:spcPts val="1200"/>
              </a:spcAft>
              <a:buFont typeface="Arial" panose="020B0604020202020204" pitchFamily="34" charset="0"/>
              <a:buChar char="•"/>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228600" algn="l" defTabSz="914400" rtl="0" eaLnBrk="1" latinLnBrk="0" hangingPunct="1">
              <a:lnSpc>
                <a:spcPct val="150000"/>
              </a:lnSpc>
              <a:spcBef>
                <a:spcPts val="0"/>
              </a:spcBef>
              <a:spcAft>
                <a:spcPts val="1200"/>
              </a:spcAft>
              <a:buFont typeface="Arial" panose="020B0604020202020204" pitchFamily="34" charset="0"/>
              <a:buChar char="•"/>
              <a:tabLst/>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225425" algn="l" defTabSz="914400" rtl="0" eaLnBrk="1" latinLnBrk="0" hangingPunct="1">
              <a:lnSpc>
                <a:spcPct val="150000"/>
              </a:lnSpc>
              <a:spcBef>
                <a:spcPts val="0"/>
              </a:spcBef>
              <a:spcAft>
                <a:spcPts val="1200"/>
              </a:spcAft>
              <a:buFont typeface="System Font Regular"/>
              <a:buChar char="⁃"/>
              <a:tabLst/>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914400" indent="-225425" algn="l" defTabSz="914400" rtl="0" eaLnBrk="1" latinLnBrk="0" hangingPunct="1">
              <a:lnSpc>
                <a:spcPct val="150000"/>
              </a:lnSpc>
              <a:spcBef>
                <a:spcPts val="0"/>
              </a:spcBef>
              <a:spcAft>
                <a:spcPts val="1200"/>
              </a:spcAft>
              <a:buFont typeface="Arial" panose="020B0604020202020204" pitchFamily="34" charset="0"/>
              <a:buChar char="•"/>
              <a:tabLst/>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371600" indent="-225425" algn="l" defTabSz="914400" rtl="0" eaLnBrk="1" latinLnBrk="0" hangingPunct="1">
              <a:lnSpc>
                <a:spcPct val="150000"/>
              </a:lnSpc>
              <a:spcBef>
                <a:spcPts val="0"/>
              </a:spcBef>
              <a:spcAft>
                <a:spcPts val="1200"/>
              </a:spcAft>
              <a:buFont typeface="Arial" panose="020B0604020202020204" pitchFamily="34" charset="0"/>
              <a:buChar char="•"/>
              <a:tabLst/>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6pPr>
            <a:lvl7pPr marL="1600200" indent="-228600" algn="l" defTabSz="914400" rtl="0" eaLnBrk="1" latinLnBrk="0" hangingPunct="1">
              <a:lnSpc>
                <a:spcPct val="150000"/>
              </a:lnSpc>
              <a:spcBef>
                <a:spcPts val="0"/>
              </a:spcBef>
              <a:spcAft>
                <a:spcPts val="1200"/>
              </a:spcAft>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7pPr>
            <a:lvl8pPr marL="1828800" indent="-228600" algn="l" defTabSz="914400" rtl="0" eaLnBrk="1" latinLnBrk="0" hangingPunct="1">
              <a:lnSpc>
                <a:spcPct val="150000"/>
              </a:lnSpc>
              <a:spcBef>
                <a:spcPts val="0"/>
              </a:spcBef>
              <a:spcAft>
                <a:spcPts val="1200"/>
              </a:spcAft>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8pPr>
            <a:lvl9pPr marL="2057400" indent="-228600" algn="l" defTabSz="914400" rtl="0" eaLnBrk="1" latinLnBrk="0" hangingPunct="1">
              <a:lnSpc>
                <a:spcPct val="150000"/>
              </a:lnSpc>
              <a:spcBef>
                <a:spcPts val="0"/>
              </a:spcBef>
              <a:spcAft>
                <a:spcPts val="1200"/>
              </a:spcAft>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9pPr>
          </a:lstStyle>
          <a:p>
            <a:pPr marL="0" indent="0" algn="ctr">
              <a:buNone/>
            </a:pPr>
            <a:r>
              <a:rPr lang="en-US" sz="3000" dirty="0"/>
              <a:t>Consumer Price Index (CPI)</a:t>
            </a:r>
          </a:p>
        </p:txBody>
      </p:sp>
    </p:spTree>
    <p:extLst>
      <p:ext uri="{BB962C8B-B14F-4D97-AF65-F5344CB8AC3E}">
        <p14:creationId xmlns:p14="http://schemas.microsoft.com/office/powerpoint/2010/main" val="255796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E40E-6272-2644-A5C1-EB187359F4BA}"/>
              </a:ext>
            </a:extLst>
          </p:cNvPr>
          <p:cNvSpPr>
            <a:spLocks noGrp="1"/>
          </p:cNvSpPr>
          <p:nvPr>
            <p:ph type="title"/>
          </p:nvPr>
        </p:nvSpPr>
        <p:spPr/>
        <p:txBody>
          <a:bodyPr/>
          <a:lstStyle/>
          <a:p>
            <a:r>
              <a:rPr lang="en-US" dirty="0"/>
              <a:t>Unit Techniques</a:t>
            </a:r>
          </a:p>
        </p:txBody>
      </p:sp>
      <p:sp>
        <p:nvSpPr>
          <p:cNvPr id="3" name="Content Placeholder 2">
            <a:extLst>
              <a:ext uri="{FF2B5EF4-FFF2-40B4-BE49-F238E27FC236}">
                <a16:creationId xmlns:a16="http://schemas.microsoft.com/office/drawing/2014/main" id="{098CAC25-E047-B449-831F-6F62B80E52BF}"/>
              </a:ext>
            </a:extLst>
          </p:cNvPr>
          <p:cNvSpPr>
            <a:spLocks noGrp="1"/>
          </p:cNvSpPr>
          <p:nvPr>
            <p:ph sz="half" idx="1"/>
          </p:nvPr>
        </p:nvSpPr>
        <p:spPr/>
        <p:txBody>
          <a:bodyPr/>
          <a:lstStyle/>
          <a:p>
            <a:pPr marL="0" indent="0">
              <a:buNone/>
            </a:pPr>
            <a:r>
              <a:rPr lang="en-CA" dirty="0"/>
              <a:t>When you have known, and reliable, average per unit costs / revenues, allows scalability</a:t>
            </a:r>
          </a:p>
          <a:p>
            <a:pPr marL="0" indent="0">
              <a:buNone/>
            </a:pPr>
            <a:r>
              <a:rPr lang="en-CA" dirty="0"/>
              <a:t>	</a:t>
            </a:r>
            <a:r>
              <a:rPr lang="en-CA" dirty="0" err="1"/>
              <a:t>ie</a:t>
            </a:r>
            <a:r>
              <a:rPr lang="en-CA" dirty="0"/>
              <a:t>. Quoting to roof a larger home vs a smaller home</a:t>
            </a:r>
          </a:p>
          <a:p>
            <a:pPr marL="0" indent="0">
              <a:buNone/>
            </a:pPr>
            <a:r>
              <a:rPr lang="en-CA" dirty="0"/>
              <a:t>Or</a:t>
            </a:r>
          </a:p>
          <a:p>
            <a:pPr marL="0" indent="0">
              <a:buNone/>
            </a:pPr>
            <a:r>
              <a:rPr lang="en-CA" dirty="0"/>
              <a:t>When you know the relative per unit costs / revenues</a:t>
            </a:r>
          </a:p>
          <a:p>
            <a:pPr marL="0" indent="0">
              <a:buNone/>
            </a:pPr>
            <a:r>
              <a:rPr lang="en-CA" dirty="0"/>
              <a:t>	</a:t>
            </a:r>
            <a:r>
              <a:rPr lang="en-CA" dirty="0" err="1"/>
              <a:t>ie</a:t>
            </a:r>
            <a:r>
              <a:rPr lang="en-CA" dirty="0"/>
              <a:t>. Digging a trench through soil vs clay vs bedrock</a:t>
            </a:r>
          </a:p>
          <a:p>
            <a:pPr marL="0" indent="0">
              <a:buNone/>
            </a:pPr>
            <a:endParaRPr lang="en-CA" dirty="0"/>
          </a:p>
        </p:txBody>
      </p:sp>
      <p:pic>
        <p:nvPicPr>
          <p:cNvPr id="1026" name="Picture 2" descr="Time to downsize? A buyers guide to understanding the ...">
            <a:extLst>
              <a:ext uri="{FF2B5EF4-FFF2-40B4-BE49-F238E27FC236}">
                <a16:creationId xmlns:a16="http://schemas.microsoft.com/office/drawing/2014/main" id="{28258DD5-2919-3A92-F6CD-16D9AE369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285" y="3590925"/>
            <a:ext cx="476250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65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E40E-6272-2644-A5C1-EB187359F4BA}"/>
              </a:ext>
            </a:extLst>
          </p:cNvPr>
          <p:cNvSpPr>
            <a:spLocks noGrp="1"/>
          </p:cNvSpPr>
          <p:nvPr>
            <p:ph type="title"/>
          </p:nvPr>
        </p:nvSpPr>
        <p:spPr/>
        <p:txBody>
          <a:bodyPr/>
          <a:lstStyle/>
          <a:p>
            <a:r>
              <a:rPr lang="en-US" dirty="0"/>
              <a:t>Parametric Cost Estimating</a:t>
            </a:r>
          </a:p>
        </p:txBody>
      </p:sp>
      <p:sp>
        <p:nvSpPr>
          <p:cNvPr id="3" name="Content Placeholder 2">
            <a:extLst>
              <a:ext uri="{FF2B5EF4-FFF2-40B4-BE49-F238E27FC236}">
                <a16:creationId xmlns:a16="http://schemas.microsoft.com/office/drawing/2014/main" id="{098CAC25-E047-B449-831F-6F62B80E52BF}"/>
              </a:ext>
            </a:extLst>
          </p:cNvPr>
          <p:cNvSpPr>
            <a:spLocks noGrp="1"/>
          </p:cNvSpPr>
          <p:nvPr>
            <p:ph sz="half" idx="1"/>
          </p:nvPr>
        </p:nvSpPr>
        <p:spPr/>
        <p:txBody>
          <a:bodyPr/>
          <a:lstStyle/>
          <a:p>
            <a:pPr>
              <a:buFontTx/>
              <a:buChar char="-"/>
            </a:pPr>
            <a:r>
              <a:rPr lang="en-CA" dirty="0"/>
              <a:t>Based on historical data and statistical methods to develop a model</a:t>
            </a:r>
          </a:p>
          <a:p>
            <a:pPr marL="228600" lvl="1" indent="0">
              <a:buNone/>
            </a:pPr>
            <a:r>
              <a:rPr lang="en-CA" dirty="0"/>
              <a:t>	</a:t>
            </a:r>
            <a:r>
              <a:rPr lang="en-CA" dirty="0" err="1"/>
              <a:t>ie</a:t>
            </a:r>
            <a:r>
              <a:rPr lang="en-CA" dirty="0"/>
              <a:t>. Line of best fit</a:t>
            </a:r>
          </a:p>
          <a:p>
            <a:pPr>
              <a:buFontTx/>
              <a:buChar char="-"/>
            </a:pPr>
            <a:r>
              <a:rPr lang="en-CA" dirty="0"/>
              <a:t>Models focus on key independent variables or cost drivers to model budget level costs</a:t>
            </a:r>
          </a:p>
          <a:p>
            <a:pPr>
              <a:buFontTx/>
              <a:buChar char="-"/>
            </a:pPr>
            <a:endParaRPr lang="en-CA" dirty="0"/>
          </a:p>
          <a:p>
            <a:pPr marL="0" indent="0">
              <a:buNone/>
            </a:pPr>
            <a:r>
              <a:rPr lang="en-CA" dirty="0"/>
              <a:t>	</a:t>
            </a:r>
          </a:p>
          <a:p>
            <a:pPr marL="0" indent="0">
              <a:buNone/>
            </a:pPr>
            <a:endParaRPr lang="en-CA" dirty="0"/>
          </a:p>
        </p:txBody>
      </p:sp>
      <p:pic>
        <p:nvPicPr>
          <p:cNvPr id="1026" name="Picture 2">
            <a:extLst>
              <a:ext uri="{FF2B5EF4-FFF2-40B4-BE49-F238E27FC236}">
                <a16:creationId xmlns:a16="http://schemas.microsoft.com/office/drawing/2014/main" id="{28258DD5-2919-3A92-F6CD-16D9AE369521}"/>
              </a:ext>
            </a:extLst>
          </p:cNvPr>
          <p:cNvPicPr>
            <a:picLocks noChangeAspect="1" noChangeArrowheads="1"/>
          </p:cNvPicPr>
          <p:nvPr/>
        </p:nvPicPr>
        <p:blipFill>
          <a:blip r:embed="rId2"/>
          <a:srcRect/>
          <a:stretch/>
        </p:blipFill>
        <p:spPr bwMode="auto">
          <a:xfrm>
            <a:off x="7824897" y="3590925"/>
            <a:ext cx="258127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691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BBEB-09A9-0248-A2F8-76EBECF355E0}"/>
              </a:ext>
            </a:extLst>
          </p:cNvPr>
          <p:cNvSpPr>
            <a:spLocks noGrp="1"/>
          </p:cNvSpPr>
          <p:nvPr>
            <p:ph type="title"/>
          </p:nvPr>
        </p:nvSpPr>
        <p:spPr/>
        <p:txBody>
          <a:bodyPr/>
          <a:lstStyle/>
          <a:p>
            <a:r>
              <a:rPr lang="en-US" dirty="0"/>
              <a:t>Power-Sizing Technique</a:t>
            </a:r>
          </a:p>
        </p:txBody>
      </p:sp>
      <p:sp>
        <p:nvSpPr>
          <p:cNvPr id="3" name="Content Placeholder 2">
            <a:extLst>
              <a:ext uri="{FF2B5EF4-FFF2-40B4-BE49-F238E27FC236}">
                <a16:creationId xmlns:a16="http://schemas.microsoft.com/office/drawing/2014/main" id="{EAC86388-A53C-9D49-9351-0A918DCDC1B7}"/>
              </a:ext>
            </a:extLst>
          </p:cNvPr>
          <p:cNvSpPr>
            <a:spLocks noGrp="1"/>
          </p:cNvSpPr>
          <p:nvPr>
            <p:ph sz="half" idx="1"/>
          </p:nvPr>
        </p:nvSpPr>
        <p:spPr/>
        <p:txBody>
          <a:bodyPr/>
          <a:lstStyle/>
          <a:p>
            <a:pPr marL="0" indent="0">
              <a:buNone/>
            </a:pPr>
            <a:r>
              <a:rPr lang="en-CA" dirty="0"/>
              <a:t>Modeling that considers economies of scale</a:t>
            </a:r>
          </a:p>
          <a:p>
            <a:pPr>
              <a:buFontTx/>
              <a:buChar char="-"/>
            </a:pPr>
            <a:r>
              <a:rPr lang="en-CA" dirty="0"/>
              <a:t>Recall definitions of fixed and variable costs</a:t>
            </a:r>
          </a:p>
          <a:p>
            <a:pPr marL="0" indent="0">
              <a:buNone/>
            </a:pPr>
            <a:endParaRPr lang="en-CA"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E4E7747D-C406-BE43-8B64-A7183A9CBE92}"/>
                  </a:ext>
                </a:extLst>
              </p:cNvPr>
              <p:cNvSpPr>
                <a:spLocks noGrp="1"/>
              </p:cNvSpPr>
              <p:nvPr>
                <p:ph sz="half" idx="13"/>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𝐶</m:t>
                          </m:r>
                        </m:e>
                        <m:sub>
                          <m:r>
                            <a:rPr lang="en-CA" sz="3000" b="0" i="1" smtClean="0">
                              <a:latin typeface="Cambria Math" panose="02040503050406030204" pitchFamily="18" charset="0"/>
                            </a:rPr>
                            <m:t>𝐴</m:t>
                          </m:r>
                        </m:sub>
                      </m:sSub>
                      <m:r>
                        <a:rPr lang="en-CA" sz="3000" b="0" i="1" smtClean="0">
                          <a:latin typeface="Cambria Math" panose="02040503050406030204" pitchFamily="18" charset="0"/>
                        </a:rPr>
                        <m:t>=</m:t>
                      </m:r>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𝐶</m:t>
                          </m:r>
                        </m:e>
                        <m:sub>
                          <m:r>
                            <a:rPr lang="en-CA" sz="3000" b="0" i="1" smtClean="0">
                              <a:latin typeface="Cambria Math" panose="02040503050406030204" pitchFamily="18" charset="0"/>
                            </a:rPr>
                            <m:t>𝐵</m:t>
                          </m:r>
                        </m:sub>
                      </m:sSub>
                      <m:sSup>
                        <m:sSupPr>
                          <m:ctrlPr>
                            <a:rPr lang="en-CA" sz="3000" b="0" i="1" smtClean="0">
                              <a:latin typeface="Cambria Math" panose="02040503050406030204" pitchFamily="18" charset="0"/>
                            </a:rPr>
                          </m:ctrlPr>
                        </m:sSupPr>
                        <m:e>
                          <m:d>
                            <m:dPr>
                              <m:ctrlPr>
                                <a:rPr lang="en-CA" sz="3000" b="0" i="1" smtClean="0">
                                  <a:latin typeface="Cambria Math" panose="02040503050406030204" pitchFamily="18" charset="0"/>
                                </a:rPr>
                              </m:ctrlPr>
                            </m:dPr>
                            <m:e>
                              <m:f>
                                <m:fPr>
                                  <m:ctrlPr>
                                    <a:rPr lang="en-CA" sz="3000" b="0" i="1" smtClean="0">
                                      <a:latin typeface="Cambria Math" panose="02040503050406030204" pitchFamily="18" charset="0"/>
                                    </a:rPr>
                                  </m:ctrlPr>
                                </m:fPr>
                                <m:num>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𝑆</m:t>
                                      </m:r>
                                    </m:e>
                                    <m:sub>
                                      <m:r>
                                        <a:rPr lang="en-CA" sz="3000" b="0" i="1" smtClean="0">
                                          <a:latin typeface="Cambria Math" panose="02040503050406030204" pitchFamily="18" charset="0"/>
                                        </a:rPr>
                                        <m:t>𝐴</m:t>
                                      </m:r>
                                    </m:sub>
                                  </m:sSub>
                                </m:num>
                                <m:den>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𝑆</m:t>
                                      </m:r>
                                    </m:e>
                                    <m:sub>
                                      <m:r>
                                        <a:rPr lang="en-CA" sz="3000" b="0" i="1" smtClean="0">
                                          <a:latin typeface="Cambria Math" panose="02040503050406030204" pitchFamily="18" charset="0"/>
                                        </a:rPr>
                                        <m:t>𝐵</m:t>
                                      </m:r>
                                    </m:sub>
                                  </m:sSub>
                                </m:den>
                              </m:f>
                            </m:e>
                          </m:d>
                        </m:e>
                        <m:sup>
                          <m:r>
                            <a:rPr lang="en-CA" sz="3000" b="0" i="1" smtClean="0">
                              <a:latin typeface="Cambria Math" panose="02040503050406030204" pitchFamily="18" charset="0"/>
                            </a:rPr>
                            <m:t>𝑋</m:t>
                          </m:r>
                        </m:sup>
                      </m:sSup>
                    </m:oMath>
                  </m:oMathPara>
                </a14:m>
                <a:endParaRPr lang="en-CA" sz="3000" dirty="0"/>
              </a:p>
              <a:p>
                <a:pPr marL="0" indent="0">
                  <a:buNone/>
                </a:pPr>
                <a:r>
                  <a:rPr lang="en-CA" dirty="0"/>
                  <a:t>Where:</a:t>
                </a:r>
              </a:p>
              <a:p>
                <a:pPr marL="0" indent="0">
                  <a:buNone/>
                </a:pPr>
                <a14:m>
                  <m:oMath xmlns:m="http://schemas.openxmlformats.org/officeDocument/2006/math">
                    <m:r>
                      <a:rPr lang="en-CA" b="0" i="1" smtClean="0">
                        <a:latin typeface="Cambria Math" panose="02040503050406030204" pitchFamily="18" charset="0"/>
                      </a:rPr>
                      <m:t>𝑋</m:t>
                    </m:r>
                  </m:oMath>
                </a14:m>
                <a:r>
                  <a:rPr lang="en-CA" dirty="0"/>
                  <a:t> is the cost-capacity factor</a:t>
                </a:r>
              </a:p>
              <a:p>
                <a:pPr marL="0" indent="0">
                  <a:buNone/>
                </a:pPr>
                <a14:m>
                  <m:oMath xmlns:m="http://schemas.openxmlformats.org/officeDocument/2006/math">
                    <m:r>
                      <a:rPr lang="en-CA" b="0" i="1" smtClean="0">
                        <a:latin typeface="Cambria Math" panose="02040503050406030204" pitchFamily="18" charset="0"/>
                      </a:rPr>
                      <m:t>𝐴</m:t>
                    </m:r>
                  </m:oMath>
                </a14:m>
                <a:r>
                  <a:rPr lang="en-CA" dirty="0"/>
                  <a:t> is the project being estimated</a:t>
                </a:r>
              </a:p>
              <a:p>
                <a:pPr marL="0" indent="0">
                  <a:buNone/>
                </a:pPr>
                <a14:m>
                  <m:oMath xmlns:m="http://schemas.openxmlformats.org/officeDocument/2006/math">
                    <m:r>
                      <a:rPr lang="en-CA" b="0" i="1" smtClean="0">
                        <a:latin typeface="Cambria Math" panose="02040503050406030204" pitchFamily="18" charset="0"/>
                      </a:rPr>
                      <m:t>𝐵</m:t>
                    </m:r>
                  </m:oMath>
                </a14:m>
                <a:r>
                  <a:rPr lang="en-CA" dirty="0"/>
                  <a:t> is the known project</a:t>
                </a:r>
              </a:p>
              <a:p>
                <a:pPr marL="0" indent="0">
                  <a:buNone/>
                </a:pPr>
                <a14:m>
                  <m:oMath xmlns:m="http://schemas.openxmlformats.org/officeDocument/2006/math">
                    <m:r>
                      <a:rPr lang="en-CA" b="0" i="1" smtClean="0">
                        <a:latin typeface="Cambria Math" panose="02040503050406030204" pitchFamily="18" charset="0"/>
                      </a:rPr>
                      <m:t>𝐶</m:t>
                    </m:r>
                  </m:oMath>
                </a14:m>
                <a:r>
                  <a:rPr lang="en-CA" dirty="0"/>
                  <a:t> is the cost; and</a:t>
                </a:r>
              </a:p>
              <a:p>
                <a:pPr marL="0" indent="0">
                  <a:buNone/>
                </a:pPr>
                <a14:m>
                  <m:oMath xmlns:m="http://schemas.openxmlformats.org/officeDocument/2006/math">
                    <m:r>
                      <a:rPr lang="en-CA" b="0" i="1" smtClean="0">
                        <a:latin typeface="Cambria Math" panose="02040503050406030204" pitchFamily="18" charset="0"/>
                      </a:rPr>
                      <m:t>𝑆</m:t>
                    </m:r>
                  </m:oMath>
                </a14:m>
                <a:r>
                  <a:rPr lang="en-CA" dirty="0"/>
                  <a:t> is the project size (output)</a:t>
                </a:r>
              </a:p>
            </p:txBody>
          </p:sp>
        </mc:Choice>
        <mc:Fallback>
          <p:sp>
            <p:nvSpPr>
              <p:cNvPr id="4" name="Content Placeholder 3">
                <a:extLst>
                  <a:ext uri="{FF2B5EF4-FFF2-40B4-BE49-F238E27FC236}">
                    <a16:creationId xmlns:a16="http://schemas.microsoft.com/office/drawing/2014/main" id="{E4E7747D-C406-BE43-8B64-A7183A9CBE92}"/>
                  </a:ext>
                </a:extLst>
              </p:cNvPr>
              <p:cNvSpPr>
                <a:spLocks noGrp="1" noRot="1" noChangeAspect="1" noMove="1" noResize="1" noEditPoints="1" noAdjustHandles="1" noChangeArrowheads="1" noChangeShapeType="1" noTextEdit="1"/>
              </p:cNvSpPr>
              <p:nvPr>
                <p:ph sz="half" idx="13"/>
              </p:nvPr>
            </p:nvSpPr>
            <p:spPr>
              <a:blipFill>
                <a:blip r:embed="rId2"/>
                <a:stretch>
                  <a:fillRect l="-694" b="-749"/>
                </a:stretch>
              </a:blipFill>
            </p:spPr>
            <p:txBody>
              <a:bodyPr/>
              <a:lstStyle/>
              <a:p>
                <a:r>
                  <a:rPr lang="en-CA">
                    <a:noFill/>
                  </a:rPr>
                  <a:t> </a:t>
                </a:r>
              </a:p>
            </p:txBody>
          </p:sp>
        </mc:Fallback>
      </mc:AlternateContent>
      <p:sp>
        <p:nvSpPr>
          <p:cNvPr id="6" name="Text Placeholder 3">
            <a:extLst>
              <a:ext uri="{FF2B5EF4-FFF2-40B4-BE49-F238E27FC236}">
                <a16:creationId xmlns:a16="http://schemas.microsoft.com/office/drawing/2014/main" id="{37B6B512-985C-67F5-28BD-79A18C097F0E}"/>
              </a:ext>
            </a:extLst>
          </p:cNvPr>
          <p:cNvSpPr txBox="1">
            <a:spLocks/>
          </p:cNvSpPr>
          <p:nvPr/>
        </p:nvSpPr>
        <p:spPr>
          <a:xfrm>
            <a:off x="1121763" y="2982217"/>
            <a:ext cx="4223457" cy="899120"/>
          </a:xfrm>
          <a:prstGeom prst="roundRect">
            <a:avLst>
              <a:gd name="adj" fmla="val 193"/>
            </a:avLst>
          </a:prstGeom>
          <a:solidFill>
            <a:schemeClr val="bg2">
              <a:lumMod val="85000"/>
            </a:schemeClr>
          </a:solidFill>
          <a:ln>
            <a:solidFill>
              <a:schemeClr val="tx1"/>
            </a:solidFill>
          </a:ln>
        </p:spPr>
        <p:txBody>
          <a:bodyPr/>
          <a:lstStyle>
            <a:lvl1pPr marL="228600" indent="-228600" algn="l" defTabSz="914400" rtl="0" eaLnBrk="1" latinLnBrk="0" hangingPunct="1">
              <a:lnSpc>
                <a:spcPct val="150000"/>
              </a:lnSpc>
              <a:spcBef>
                <a:spcPts val="0"/>
              </a:spcBef>
              <a:spcAft>
                <a:spcPts val="1200"/>
              </a:spcAft>
              <a:buFont typeface="Arial" panose="020B0604020202020204" pitchFamily="34" charset="0"/>
              <a:buChar char="•"/>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228600" algn="l" defTabSz="914400" rtl="0" eaLnBrk="1" latinLnBrk="0" hangingPunct="1">
              <a:lnSpc>
                <a:spcPct val="150000"/>
              </a:lnSpc>
              <a:spcBef>
                <a:spcPts val="0"/>
              </a:spcBef>
              <a:spcAft>
                <a:spcPts val="1200"/>
              </a:spcAft>
              <a:buFont typeface="Arial" panose="020B0604020202020204" pitchFamily="34" charset="0"/>
              <a:buChar char="•"/>
              <a:tabLst/>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225425" algn="l" defTabSz="914400" rtl="0" eaLnBrk="1" latinLnBrk="0" hangingPunct="1">
              <a:lnSpc>
                <a:spcPct val="150000"/>
              </a:lnSpc>
              <a:spcBef>
                <a:spcPts val="0"/>
              </a:spcBef>
              <a:spcAft>
                <a:spcPts val="1200"/>
              </a:spcAft>
              <a:buFont typeface="System Font Regular"/>
              <a:buChar char="⁃"/>
              <a:tabLst/>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914400" indent="-225425" algn="l" defTabSz="914400" rtl="0" eaLnBrk="1" latinLnBrk="0" hangingPunct="1">
              <a:lnSpc>
                <a:spcPct val="150000"/>
              </a:lnSpc>
              <a:spcBef>
                <a:spcPts val="0"/>
              </a:spcBef>
              <a:spcAft>
                <a:spcPts val="1200"/>
              </a:spcAft>
              <a:buFont typeface="Arial" panose="020B0604020202020204" pitchFamily="34" charset="0"/>
              <a:buChar char="•"/>
              <a:tabLst/>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143000" marR="0" indent="-228600" algn="l" defTabSz="914400" rtl="0" eaLnBrk="1" fontAlgn="auto" latinLnBrk="0" hangingPunct="1">
              <a:lnSpc>
                <a:spcPct val="150000"/>
              </a:lnSpc>
              <a:spcBef>
                <a:spcPts val="0"/>
              </a:spcBef>
              <a:spcAft>
                <a:spcPts val="1200"/>
              </a:spcAft>
              <a:buClrTx/>
              <a:buSzTx/>
              <a:buFont typeface="Arial" panose="020B0604020202020204" pitchFamily="34" charset="0"/>
              <a:buChar char="•"/>
              <a:tabLst/>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371600" indent="-225425" algn="l" defTabSz="914400" rtl="0" eaLnBrk="1" latinLnBrk="0" hangingPunct="1">
              <a:lnSpc>
                <a:spcPct val="150000"/>
              </a:lnSpc>
              <a:spcBef>
                <a:spcPts val="0"/>
              </a:spcBef>
              <a:spcAft>
                <a:spcPts val="1200"/>
              </a:spcAft>
              <a:buFont typeface="Arial" panose="020B0604020202020204" pitchFamily="34" charset="0"/>
              <a:buChar char="•"/>
              <a:tabLst/>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6pPr>
            <a:lvl7pPr marL="1600200" indent="-228600" algn="l" defTabSz="914400" rtl="0" eaLnBrk="1" latinLnBrk="0" hangingPunct="1">
              <a:lnSpc>
                <a:spcPct val="150000"/>
              </a:lnSpc>
              <a:spcBef>
                <a:spcPts val="0"/>
              </a:spcBef>
              <a:spcAft>
                <a:spcPts val="1200"/>
              </a:spcAft>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7pPr>
            <a:lvl8pPr marL="1828800" indent="-228600" algn="l" defTabSz="914400" rtl="0" eaLnBrk="1" latinLnBrk="0" hangingPunct="1">
              <a:lnSpc>
                <a:spcPct val="150000"/>
              </a:lnSpc>
              <a:spcBef>
                <a:spcPts val="0"/>
              </a:spcBef>
              <a:spcAft>
                <a:spcPts val="1200"/>
              </a:spcAft>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8pPr>
            <a:lvl9pPr marL="2057400" indent="-228600" algn="l" defTabSz="914400" rtl="0" eaLnBrk="1" latinLnBrk="0" hangingPunct="1">
              <a:lnSpc>
                <a:spcPct val="150000"/>
              </a:lnSpc>
              <a:spcBef>
                <a:spcPts val="0"/>
              </a:spcBef>
              <a:spcAft>
                <a:spcPts val="1200"/>
              </a:spcAft>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9pPr>
          </a:lstStyle>
          <a:p>
            <a:pPr marL="0" indent="0" algn="ctr">
              <a:buNone/>
            </a:pPr>
            <a:r>
              <a:rPr lang="en-US" dirty="0"/>
              <a:t>Doubling the production does not double the total project cost!</a:t>
            </a:r>
          </a:p>
        </p:txBody>
      </p:sp>
    </p:spTree>
    <p:extLst>
      <p:ext uri="{BB962C8B-B14F-4D97-AF65-F5344CB8AC3E}">
        <p14:creationId xmlns:p14="http://schemas.microsoft.com/office/powerpoint/2010/main" val="456456603"/>
      </p:ext>
    </p:extLst>
  </p:cSld>
  <p:clrMapOvr>
    <a:masterClrMapping/>
  </p:clrMapOvr>
</p:sld>
</file>

<file path=ppt/theme/theme1.xml><?xml version="1.0" encoding="utf-8"?>
<a:theme xmlns:a="http://schemas.openxmlformats.org/drawingml/2006/main" name="Queen's University Presentation">
  <a:themeElements>
    <a:clrScheme name="Custom 16">
      <a:dk1>
        <a:srgbClr val="000000"/>
      </a:dk1>
      <a:lt1>
        <a:srgbClr val="EBEBEC"/>
      </a:lt1>
      <a:dk2>
        <a:srgbClr val="B90D30"/>
      </a:dk2>
      <a:lt2>
        <a:srgbClr val="FFFFFF"/>
      </a:lt2>
      <a:accent1>
        <a:srgbClr val="002452"/>
      </a:accent1>
      <a:accent2>
        <a:srgbClr val="1A4771"/>
      </a:accent2>
      <a:accent3>
        <a:srgbClr val="4D7091"/>
      </a:accent3>
      <a:accent4>
        <a:srgbClr val="8099B1"/>
      </a:accent4>
      <a:accent5>
        <a:srgbClr val="B3C2D0"/>
      </a:accent5>
      <a:accent6>
        <a:srgbClr val="CCD6E0"/>
      </a:accent6>
      <a:hlink>
        <a:srgbClr val="335B81"/>
      </a:hlink>
      <a:folHlink>
        <a:srgbClr val="00245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e5da622-d03b-44d5-8258-2a090d027dba">
      <Terms xmlns="http://schemas.microsoft.com/office/infopath/2007/PartnerControls"/>
    </lcf76f155ced4ddcb4097134ff3c332f>
    <TaxCatchAll xmlns="2a008c20-89da-4e85-ad7f-29602c14038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F7E0128C3A5429EC19392EC944ECD" ma:contentTypeVersion="15" ma:contentTypeDescription="Create a new document." ma:contentTypeScope="" ma:versionID="c1eb7f3b6a3df3325774a3b5f3f5bcf7">
  <xsd:schema xmlns:xsd="http://www.w3.org/2001/XMLSchema" xmlns:xs="http://www.w3.org/2001/XMLSchema" xmlns:p="http://schemas.microsoft.com/office/2006/metadata/properties" xmlns:ns2="5e5da622-d03b-44d5-8258-2a090d027dba" xmlns:ns3="2a008c20-89da-4e85-ad7f-29602c14038c" targetNamespace="http://schemas.microsoft.com/office/2006/metadata/properties" ma:root="true" ma:fieldsID="7fdfd7d81a93958ed545f3a3682cc911" ns2:_="" ns3:_="">
    <xsd:import namespace="5e5da622-d03b-44d5-8258-2a090d027dba"/>
    <xsd:import namespace="2a008c20-89da-4e85-ad7f-29602c14038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5da622-d03b-44d5-8258-2a090d027d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bd2e69d-a885-47d9-a849-8bc90acf94ca" ma:termSetId="09814cd3-568e-fe90-9814-8d621ff8fb84" ma:anchorId="fba54fb3-c3e1-fe81-a776-ca4b69148c4d" ma:open="true" ma:isKeyword="false">
      <xsd:complexType>
        <xsd:sequence>
          <xsd:element ref="pc:Terms" minOccurs="0" maxOccurs="1"/>
        </xsd:sequence>
      </xsd:complex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a008c20-89da-4e85-ad7f-29602c14038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0486d584-1209-4e23-b6db-207f344022dc}" ma:internalName="TaxCatchAll" ma:showField="CatchAllData" ma:web="2a008c20-89da-4e85-ad7f-29602c14038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F2E5A3-F13C-4E95-B68F-B21C9B2B9569}">
  <ds:schemaRefs>
    <ds:schemaRef ds:uri="1e59d818-3dda-4b8d-a058-ca1daae95e60"/>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elements/1.1/"/>
    <ds:schemaRef ds:uri="9bb0f450-2dcc-4079-a193-20cc67dc94b2"/>
    <ds:schemaRef ds:uri="http://schemas.microsoft.com/office/2006/metadata/properties"/>
    <ds:schemaRef ds:uri="http://purl.org/dc/terms/"/>
    <ds:schemaRef ds:uri="5e5da622-d03b-44d5-8258-2a090d027dba"/>
    <ds:schemaRef ds:uri="2a008c20-89da-4e85-ad7f-29602c14038c"/>
  </ds:schemaRefs>
</ds:datastoreItem>
</file>

<file path=customXml/itemProps2.xml><?xml version="1.0" encoding="utf-8"?>
<ds:datastoreItem xmlns:ds="http://schemas.openxmlformats.org/officeDocument/2006/customXml" ds:itemID="{29F80712-1778-4D6B-BE4E-57CE4A7F55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5da622-d03b-44d5-8258-2a090d027dba"/>
    <ds:schemaRef ds:uri="2a008c20-89da-4e85-ad7f-29602c1403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E81BC4-925A-4B49-A6EF-ADFCA9D540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8417</TotalTime>
  <Words>545</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Open Sans</vt:lpstr>
      <vt:lpstr>Open Sans Semibold</vt:lpstr>
      <vt:lpstr>System Font Regular</vt:lpstr>
      <vt:lpstr>Queen's University Presentation</vt:lpstr>
      <vt:lpstr>Cost Estimation Techniques</vt:lpstr>
      <vt:lpstr>PowerPoint Presentation</vt:lpstr>
      <vt:lpstr>Cost and Revenue Structure</vt:lpstr>
      <vt:lpstr>Cost and Revenue Estimates</vt:lpstr>
      <vt:lpstr>Estimation Techniques</vt:lpstr>
      <vt:lpstr>Indexes</vt:lpstr>
      <vt:lpstr>Unit Techniques</vt:lpstr>
      <vt:lpstr>Parametric Cost Estimating</vt:lpstr>
      <vt:lpstr>Power-Sizing Technique</vt:lpstr>
      <vt:lpstr>Learning Curve Model</vt:lpstr>
      <vt:lpstr>PowerPoint Presentation</vt:lpstr>
      <vt:lpstr>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Kanisha Szekely</dc:creator>
  <cp:lastModifiedBy>Matthew J Lee</cp:lastModifiedBy>
  <cp:revision>156</cp:revision>
  <dcterms:created xsi:type="dcterms:W3CDTF">2021-07-23T16:36:50Z</dcterms:created>
  <dcterms:modified xsi:type="dcterms:W3CDTF">2024-05-03T19:42:26Z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0x010100D15F7E0128C3A5429EC19392EC944ECD</vt:lpwstr>
  </property>
</Properties>
</file>