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Robo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gmGL0aAL5YxQGT0NQNytprm5iy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6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Relationship Id="rId11" Type="http://schemas.openxmlformats.org/officeDocument/2006/relationships/font" Target="fonts/RobotoLight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RobotoLight-italic.fntdata"/><Relationship Id="rId12" Type="http://schemas.openxmlformats.org/officeDocument/2006/relationships/font" Target="fonts/RobotoLight-bold.fntdata"/><Relationship Id="rId15" Type="http://customschemas.google.com/relationships/presentationmetadata" Target="metadata"/><Relationship Id="rId14" Type="http://schemas.openxmlformats.org/officeDocument/2006/relationships/font" Target="fonts/Roboto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Light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/logo">
  <p:cSld name="Blank w/log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278757" y="1005149"/>
            <a:ext cx="2118454" cy="2923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338667" y="584200"/>
            <a:ext cx="2201333" cy="1947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Line Title">
  <p:cSld name="Two Line 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354966" y="600068"/>
            <a:ext cx="2176568" cy="1695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/>
          <p:nvPr>
            <p:ph type="title"/>
          </p:nvPr>
        </p:nvSpPr>
        <p:spPr>
          <a:xfrm>
            <a:off x="457199" y="366713"/>
            <a:ext cx="11274552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  <a:defRPr b="0"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/>
          <p:nvPr/>
        </p:nvSpPr>
        <p:spPr>
          <a:xfrm>
            <a:off x="457199" y="1597363"/>
            <a:ext cx="2074334" cy="103298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Line Title w/content">
  <p:cSld name="Two Line Title w/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354967" y="592665"/>
            <a:ext cx="2159633" cy="1921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457199" y="366713"/>
            <a:ext cx="11274552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  <a:defRPr b="0"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57200" y="2105020"/>
            <a:ext cx="11274425" cy="4079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3"/>
          <p:cNvSpPr/>
          <p:nvPr/>
        </p:nvSpPr>
        <p:spPr>
          <a:xfrm>
            <a:off x="457199" y="1597363"/>
            <a:ext cx="2074334" cy="103298"/>
          </a:xfrm>
          <a:prstGeom prst="roundRect">
            <a:avLst>
              <a:gd fmla="val 50000" name="adj"/>
            </a:avLst>
          </a:prstGeom>
          <a:solidFill>
            <a:srgbClr val="1774D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Full image, text left">
  <p:cSld name="2_Full image, text lef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0"/>
            <a:ext cx="6102096" cy="6858000"/>
          </a:xfrm>
          <a:prstGeom prst="rect">
            <a:avLst/>
          </a:prstGeom>
          <a:solidFill>
            <a:srgbClr val="1774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>
            <p:ph idx="2" type="pic"/>
          </p:nvPr>
        </p:nvSpPr>
        <p:spPr>
          <a:xfrm>
            <a:off x="6102096" y="0"/>
            <a:ext cx="608990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457199" y="1664208"/>
            <a:ext cx="5189025" cy="12252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sz="4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57200" y="3892814"/>
            <a:ext cx="5189026" cy="33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4"/>
          <p:cNvSpPr/>
          <p:nvPr/>
        </p:nvSpPr>
        <p:spPr>
          <a:xfrm>
            <a:off x="457199" y="3506617"/>
            <a:ext cx="2074334" cy="10329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image, content right">
  <p:cSld name="Left image, content righ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6097326" y="0"/>
            <a:ext cx="6102096" cy="6858000"/>
          </a:xfrm>
          <a:prstGeom prst="rect">
            <a:avLst/>
          </a:prstGeom>
          <a:solidFill>
            <a:srgbClr val="1774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>
            <p:ph idx="2" type="pic"/>
          </p:nvPr>
        </p:nvSpPr>
        <p:spPr>
          <a:xfrm>
            <a:off x="6759" y="0"/>
            <a:ext cx="608990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6553862" y="1664208"/>
            <a:ext cx="5189025" cy="12252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sz="4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6553863" y="3892814"/>
            <a:ext cx="5189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5"/>
          <p:cNvSpPr/>
          <p:nvPr/>
        </p:nvSpPr>
        <p:spPr>
          <a:xfrm>
            <a:off x="6553862" y="3514237"/>
            <a:ext cx="2074334" cy="10329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 Statement on Red">
  <p:cSld name="Center Statement on Red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74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1827569" y="2334286"/>
            <a:ext cx="8579740" cy="664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sz="4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827568" y="3664214"/>
            <a:ext cx="8579741" cy="1751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6"/>
          <p:cNvSpPr/>
          <p:nvPr/>
        </p:nvSpPr>
        <p:spPr>
          <a:xfrm>
            <a:off x="1827568" y="3279999"/>
            <a:ext cx="2074334" cy="10329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 Statement on Light Grey">
  <p:cSld name="Center Statement on Light Gre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D8D8D8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1827569" y="2334286"/>
            <a:ext cx="8579740" cy="664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  <a:defRPr b="0" sz="4800" cap="none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827568" y="3664214"/>
            <a:ext cx="8579741" cy="1751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7"/>
          <p:cNvSpPr/>
          <p:nvPr/>
        </p:nvSpPr>
        <p:spPr>
          <a:xfrm>
            <a:off x="1827568" y="3228350"/>
            <a:ext cx="2074334" cy="103298"/>
          </a:xfrm>
          <a:prstGeom prst="roundRect">
            <a:avLst>
              <a:gd fmla="val 50000" name="adj"/>
            </a:avLst>
          </a:prstGeom>
          <a:solidFill>
            <a:srgbClr val="1774D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 Statement on White">
  <p:cSld name="Center Statement on Whit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1827569" y="2334286"/>
            <a:ext cx="8579740" cy="664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  <a:defRPr b="0" sz="4800" cap="none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827568" y="3664214"/>
            <a:ext cx="8579741" cy="1751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/>
          <p:nvPr/>
        </p:nvSpPr>
        <p:spPr>
          <a:xfrm>
            <a:off x="1827568" y="3228350"/>
            <a:ext cx="2074334" cy="103298"/>
          </a:xfrm>
          <a:prstGeom prst="roundRect">
            <a:avLst>
              <a:gd fmla="val 50000" name="adj"/>
            </a:avLst>
          </a:prstGeom>
          <a:solidFill>
            <a:srgbClr val="1774D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image, 3-column content">
  <p:cSld name="Top image, 3-column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>
            <p:ph idx="2" type="pic"/>
          </p:nvPr>
        </p:nvSpPr>
        <p:spPr>
          <a:xfrm>
            <a:off x="0" y="1"/>
            <a:ext cx="12192001" cy="2514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462717" y="3227941"/>
            <a:ext cx="3474720" cy="21011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  <a:defRPr b="0" sz="32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368374" y="3228477"/>
            <a:ext cx="3474720" cy="29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3" type="body"/>
          </p:nvPr>
        </p:nvSpPr>
        <p:spPr>
          <a:xfrm>
            <a:off x="8274050" y="3227942"/>
            <a:ext cx="3475038" cy="2950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9"/>
          <p:cNvSpPr/>
          <p:nvPr/>
        </p:nvSpPr>
        <p:spPr>
          <a:xfrm>
            <a:off x="442912" y="5470490"/>
            <a:ext cx="2074334" cy="103298"/>
          </a:xfrm>
          <a:prstGeom prst="roundRect">
            <a:avLst>
              <a:gd fmla="val 50000" name="adj"/>
            </a:avLst>
          </a:prstGeom>
          <a:solidFill>
            <a:srgbClr val="1774D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ttom image, 3-column content">
  <p:cSld name="Bottom image, 3-column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>
            <p:ph idx="2" type="pic"/>
          </p:nvPr>
        </p:nvSpPr>
        <p:spPr>
          <a:xfrm>
            <a:off x="0" y="4343400"/>
            <a:ext cx="12192001" cy="2514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8" name="Google Shape;98;p20"/>
          <p:cNvSpPr/>
          <p:nvPr/>
        </p:nvSpPr>
        <p:spPr>
          <a:xfrm>
            <a:off x="361532" y="457661"/>
            <a:ext cx="2121317" cy="2965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550799"/>
            <a:ext cx="3474720" cy="23890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  <a:defRPr b="0"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368374" y="550799"/>
            <a:ext cx="3474720" cy="2908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3" type="body"/>
          </p:nvPr>
        </p:nvSpPr>
        <p:spPr>
          <a:xfrm>
            <a:off x="8274050" y="550843"/>
            <a:ext cx="3475038" cy="2908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0"/>
          <p:cNvSpPr/>
          <p:nvPr/>
        </p:nvSpPr>
        <p:spPr>
          <a:xfrm>
            <a:off x="442912" y="3095590"/>
            <a:ext cx="2074334" cy="103298"/>
          </a:xfrm>
          <a:prstGeom prst="roundRect">
            <a:avLst>
              <a:gd fmla="val 50000" name="adj"/>
            </a:avLst>
          </a:prstGeom>
          <a:solidFill>
            <a:srgbClr val="1774D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image, 2-column content left">
  <p:cSld name="Right image, 2-column content lef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>
            <p:ph idx="2" type="pic"/>
          </p:nvPr>
        </p:nvSpPr>
        <p:spPr>
          <a:xfrm>
            <a:off x="8274031" y="0"/>
            <a:ext cx="391797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462717" y="2068150"/>
            <a:ext cx="3474720" cy="41102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3" type="body"/>
          </p:nvPr>
        </p:nvSpPr>
        <p:spPr>
          <a:xfrm>
            <a:off x="4368393" y="2067339"/>
            <a:ext cx="3475038" cy="4111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4" type="body"/>
          </p:nvPr>
        </p:nvSpPr>
        <p:spPr>
          <a:xfrm>
            <a:off x="360486" y="953609"/>
            <a:ext cx="7375197" cy="869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354969" y="83737"/>
            <a:ext cx="7380714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74D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/no image">
  <p:cSld name="Title Slide w/no imag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D8D8D8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6117336" y="429768"/>
            <a:ext cx="5632704" cy="501091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103100" lIns="320025" spcFirstLastPara="1" rIns="182875" wrap="square" tIns="320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6117336" y="429768"/>
            <a:ext cx="5632704" cy="3194818"/>
          </a:xfrm>
          <a:prstGeom prst="rect">
            <a:avLst/>
          </a:prstGeom>
          <a:noFill/>
          <a:ln>
            <a:noFill/>
          </a:ln>
        </p:spPr>
        <p:txBody>
          <a:bodyPr anchorCtr="0" anchor="t" bIns="320025" lIns="320025" spcFirstLastPara="1" rIns="182875" wrap="square" tIns="320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74D6"/>
              </a:buClr>
              <a:buSzPts val="4800"/>
              <a:buFont typeface="Arial"/>
              <a:buNone/>
              <a:defRPr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481623" y="4841574"/>
            <a:ext cx="4743515" cy="2653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  <a:defRPr b="0" i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6481623" y="3732113"/>
            <a:ext cx="2074334" cy="103298"/>
          </a:xfrm>
          <a:prstGeom prst="roundRect">
            <a:avLst>
              <a:gd fmla="val 50000" name="adj"/>
            </a:avLst>
          </a:prstGeom>
          <a:solidFill>
            <a:srgbClr val="1774D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6481623" y="4000501"/>
            <a:ext cx="4743515" cy="733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  <a:defRPr b="0" i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435" y="429768"/>
            <a:ext cx="3276926" cy="123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image, one-column content right">
  <p:cSld name="Right image, one-column content righ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>
            <p:ph idx="2" type="pic"/>
          </p:nvPr>
        </p:nvSpPr>
        <p:spPr>
          <a:xfrm>
            <a:off x="8274030" y="0"/>
            <a:ext cx="391797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457200" y="976875"/>
            <a:ext cx="7351713" cy="52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389046" y="122114"/>
            <a:ext cx="7351713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74D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13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image, 2-column content right">
  <p:cSld name="Left image, 2-column content righ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>
            <p:ph idx="2" type="pic"/>
          </p:nvPr>
        </p:nvSpPr>
        <p:spPr>
          <a:xfrm>
            <a:off x="0" y="0"/>
            <a:ext cx="391797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4354086" y="2461798"/>
            <a:ext cx="3474720" cy="3716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3" type="body"/>
          </p:nvPr>
        </p:nvSpPr>
        <p:spPr>
          <a:xfrm>
            <a:off x="8259762" y="2461081"/>
            <a:ext cx="3475038" cy="3717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4" type="body"/>
          </p:nvPr>
        </p:nvSpPr>
        <p:spPr>
          <a:xfrm>
            <a:off x="4308649" y="1341799"/>
            <a:ext cx="7375197" cy="869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type="title"/>
          </p:nvPr>
        </p:nvSpPr>
        <p:spPr>
          <a:xfrm>
            <a:off x="4351326" y="435866"/>
            <a:ext cx="7383473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74D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/>
          <p:nvPr/>
        </p:nvSpPr>
        <p:spPr>
          <a:xfrm>
            <a:off x="4351326" y="1034833"/>
            <a:ext cx="2074334" cy="103298"/>
          </a:xfrm>
          <a:prstGeom prst="roundRect">
            <a:avLst>
              <a:gd fmla="val 50000" name="adj"/>
            </a:avLst>
          </a:prstGeom>
          <a:solidFill>
            <a:srgbClr val="1774D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image, one-column content right">
  <p:cSld name="Left image, one-column content righ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>
            <p:ph idx="2" type="pic"/>
          </p:nvPr>
        </p:nvSpPr>
        <p:spPr>
          <a:xfrm>
            <a:off x="0" y="0"/>
            <a:ext cx="391797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4359729" y="1380120"/>
            <a:ext cx="7351713" cy="4857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type="title"/>
          </p:nvPr>
        </p:nvSpPr>
        <p:spPr>
          <a:xfrm>
            <a:off x="4351326" y="435866"/>
            <a:ext cx="7383473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74D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/>
          <p:nvPr/>
        </p:nvSpPr>
        <p:spPr>
          <a:xfrm>
            <a:off x="4351326" y="1034833"/>
            <a:ext cx="2074334" cy="103298"/>
          </a:xfrm>
          <a:prstGeom prst="roundRect">
            <a:avLst>
              <a:gd fmla="val 50000" name="adj"/>
            </a:avLst>
          </a:prstGeom>
          <a:solidFill>
            <a:srgbClr val="1774D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13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Bleed photo">
  <p:cSld name="Full-Bleed photo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/>
          <p:nvPr>
            <p:ph idx="2" type="pic"/>
          </p:nvPr>
        </p:nvSpPr>
        <p:spPr>
          <a:xfrm>
            <a:off x="1" y="0"/>
            <a:ext cx="12192897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Bleed photo w/title">
  <p:cSld name="Full-Bleed photo w/titl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>
            <p:ph idx="2" type="pic"/>
          </p:nvPr>
        </p:nvSpPr>
        <p:spPr>
          <a:xfrm>
            <a:off x="1" y="0"/>
            <a:ext cx="12192897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29" name="Google Shape;129;p26"/>
          <p:cNvSpPr txBox="1"/>
          <p:nvPr>
            <p:ph type="title"/>
          </p:nvPr>
        </p:nvSpPr>
        <p:spPr>
          <a:xfrm>
            <a:off x="386080" y="70106"/>
            <a:ext cx="11277600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74D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/>
          <p:nvPr/>
        </p:nvSpPr>
        <p:spPr>
          <a:xfrm>
            <a:off x="386080" y="645216"/>
            <a:ext cx="2074334" cy="103298"/>
          </a:xfrm>
          <a:prstGeom prst="roundRect">
            <a:avLst>
              <a:gd fmla="val 50000" name="adj"/>
            </a:avLst>
          </a:prstGeom>
          <a:solidFill>
            <a:srgbClr val="1774D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essage Over Dark Image">
  <p:cSld name="Key Message Over Dark Imag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>
            <p:ph idx="2" type="pic"/>
          </p:nvPr>
        </p:nvSpPr>
        <p:spPr>
          <a:xfrm>
            <a:off x="1" y="1"/>
            <a:ext cx="12192897" cy="686759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33" name="Google Shape;133;p27"/>
          <p:cNvSpPr txBox="1"/>
          <p:nvPr>
            <p:ph type="title"/>
          </p:nvPr>
        </p:nvSpPr>
        <p:spPr>
          <a:xfrm>
            <a:off x="556252" y="856476"/>
            <a:ext cx="6000959" cy="147732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82875" lIns="182875" spcFirstLastPara="1" rIns="182875" wrap="square" tIns="1828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  <a:defRPr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essage Over Light Image">
  <p:cSld name="Key Message Over Light Imag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/>
          <p:nvPr>
            <p:ph idx="2" type="pic"/>
          </p:nvPr>
        </p:nvSpPr>
        <p:spPr>
          <a:xfrm>
            <a:off x="1" y="1"/>
            <a:ext cx="12192897" cy="686759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36" name="Google Shape;136;p28"/>
          <p:cNvSpPr txBox="1"/>
          <p:nvPr>
            <p:ph type="title"/>
          </p:nvPr>
        </p:nvSpPr>
        <p:spPr>
          <a:xfrm>
            <a:off x="556252" y="856476"/>
            <a:ext cx="6000959" cy="1477328"/>
          </a:xfrm>
          <a:prstGeom prst="rect">
            <a:avLst/>
          </a:prstGeom>
          <a:solidFill>
            <a:srgbClr val="1774D6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82875" lIns="182875" spcFirstLastPara="1" rIns="182875" wrap="square" tIns="1828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/>
          <p:nvPr/>
        </p:nvSpPr>
        <p:spPr>
          <a:xfrm>
            <a:off x="278757" y="1005149"/>
            <a:ext cx="2118454" cy="2923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9"/>
          <p:cNvSpPr/>
          <p:nvPr/>
        </p:nvSpPr>
        <p:spPr>
          <a:xfrm>
            <a:off x="8791575" y="6219825"/>
            <a:ext cx="3400425" cy="638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9"/>
          <p:cNvSpPr/>
          <p:nvPr/>
        </p:nvSpPr>
        <p:spPr>
          <a:xfrm>
            <a:off x="338667" y="584200"/>
            <a:ext cx="2201333" cy="1947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on White">
  <p:cSld name="logo on Whit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6711" y="2141041"/>
            <a:ext cx="6858578" cy="2575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only">
  <p:cSld name="Title, Subtitle 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/>
          <p:nvPr/>
        </p:nvSpPr>
        <p:spPr>
          <a:xfrm>
            <a:off x="0" y="778933"/>
            <a:ext cx="12192000" cy="2137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3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31"/>
          <p:cNvCxnSpPr/>
          <p:nvPr/>
        </p:nvCxnSpPr>
        <p:spPr>
          <a:xfrm>
            <a:off x="0" y="119380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31"/>
          <p:cNvSpPr txBox="1"/>
          <p:nvPr>
            <p:ph type="title"/>
          </p:nvPr>
        </p:nvSpPr>
        <p:spPr>
          <a:xfrm>
            <a:off x="386080" y="70106"/>
            <a:ext cx="11277600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74D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462837" y="756651"/>
            <a:ext cx="11265865" cy="378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133"/>
              <a:buNone/>
              <a:defRPr sz="2133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57200" y="873765"/>
            <a:ext cx="11277600" cy="530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86080" y="70106"/>
            <a:ext cx="11277600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74D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462837" y="1204649"/>
            <a:ext cx="5384800" cy="4823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32"/>
          <p:cNvSpPr txBox="1"/>
          <p:nvPr>
            <p:ph idx="2" type="body"/>
          </p:nvPr>
        </p:nvSpPr>
        <p:spPr>
          <a:xfrm>
            <a:off x="6343903" y="1204649"/>
            <a:ext cx="5384800" cy="4823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32"/>
          <p:cNvSpPr txBox="1"/>
          <p:nvPr>
            <p:ph type="title"/>
          </p:nvPr>
        </p:nvSpPr>
        <p:spPr>
          <a:xfrm>
            <a:off x="386080" y="70106"/>
            <a:ext cx="11277600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74D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ull image, text left">
  <p:cSld name="1_Full image, text lef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/>
          <p:nvPr/>
        </p:nvSpPr>
        <p:spPr>
          <a:xfrm>
            <a:off x="457200" y="1042219"/>
            <a:ext cx="2015613" cy="235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3"/>
          <p:cNvSpPr/>
          <p:nvPr>
            <p:ph idx="2" type="pic"/>
          </p:nvPr>
        </p:nvSpPr>
        <p:spPr>
          <a:xfrm>
            <a:off x="6102096" y="0"/>
            <a:ext cx="608990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6" name="Google Shape;156;p33"/>
          <p:cNvSpPr txBox="1"/>
          <p:nvPr>
            <p:ph type="title"/>
          </p:nvPr>
        </p:nvSpPr>
        <p:spPr>
          <a:xfrm>
            <a:off x="457199" y="1664208"/>
            <a:ext cx="5189025" cy="12252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  <a:defRPr b="0" sz="48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457200" y="3892814"/>
            <a:ext cx="5189026" cy="1751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3"/>
          <p:cNvSpPr txBox="1"/>
          <p:nvPr>
            <p:ph idx="3" type="body"/>
          </p:nvPr>
        </p:nvSpPr>
        <p:spPr>
          <a:xfrm>
            <a:off x="457200" y="1100131"/>
            <a:ext cx="5189026" cy="3297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33"/>
          <p:cNvSpPr/>
          <p:nvPr/>
        </p:nvSpPr>
        <p:spPr>
          <a:xfrm>
            <a:off x="457199" y="3542282"/>
            <a:ext cx="2074334" cy="103298"/>
          </a:xfrm>
          <a:prstGeom prst="roundRect">
            <a:avLst>
              <a:gd fmla="val 50000" name="adj"/>
            </a:avLst>
          </a:prstGeom>
          <a:solidFill>
            <a:srgbClr val="1774D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3"/>
          <p:cNvSpPr/>
          <p:nvPr/>
        </p:nvSpPr>
        <p:spPr>
          <a:xfrm>
            <a:off x="342900" y="584200"/>
            <a:ext cx="2129913" cy="2107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/>
          <p:nvPr/>
        </p:nvSpPr>
        <p:spPr>
          <a:xfrm>
            <a:off x="0" y="343624"/>
            <a:ext cx="12192000" cy="1412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4"/>
          <p:cNvSpPr/>
          <p:nvPr/>
        </p:nvSpPr>
        <p:spPr>
          <a:xfrm>
            <a:off x="0" y="1755734"/>
            <a:ext cx="12192000" cy="1899138"/>
          </a:xfrm>
          <a:prstGeom prst="rect">
            <a:avLst/>
          </a:prstGeom>
          <a:solidFill>
            <a:srgbClr val="5FAC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4"/>
          <p:cNvSpPr/>
          <p:nvPr/>
        </p:nvSpPr>
        <p:spPr>
          <a:xfrm>
            <a:off x="0" y="3654873"/>
            <a:ext cx="12192000" cy="2042546"/>
          </a:xfrm>
          <a:prstGeom prst="rect">
            <a:avLst/>
          </a:prstGeom>
          <a:solidFill>
            <a:srgbClr val="94C7F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4"/>
          <p:cNvSpPr/>
          <p:nvPr/>
        </p:nvSpPr>
        <p:spPr>
          <a:xfrm>
            <a:off x="0" y="5697417"/>
            <a:ext cx="12192000" cy="1160583"/>
          </a:xfrm>
          <a:prstGeom prst="rect">
            <a:avLst/>
          </a:prstGeom>
          <a:solidFill>
            <a:srgbClr val="C8E3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4"/>
          <p:cNvSpPr txBox="1"/>
          <p:nvPr/>
        </p:nvSpPr>
        <p:spPr>
          <a:xfrm rot="-5400000">
            <a:off x="-486538" y="944567"/>
            <a:ext cx="1283736" cy="215444"/>
          </a:xfrm>
          <a:prstGeom prst="rect">
            <a:avLst/>
          </a:prstGeom>
          <a:solidFill>
            <a:srgbClr val="3A1C7C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FINANCIAL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4"/>
          <p:cNvSpPr txBox="1"/>
          <p:nvPr/>
        </p:nvSpPr>
        <p:spPr>
          <a:xfrm rot="-5400000">
            <a:off x="-711449" y="2597581"/>
            <a:ext cx="1733558" cy="215444"/>
          </a:xfrm>
          <a:prstGeom prst="rect">
            <a:avLst/>
          </a:prstGeom>
          <a:solidFill>
            <a:srgbClr val="3A1C7C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34"/>
          <p:cNvSpPr txBox="1"/>
          <p:nvPr/>
        </p:nvSpPr>
        <p:spPr>
          <a:xfrm rot="-5400000">
            <a:off x="-798127" y="4568424"/>
            <a:ext cx="1906914" cy="215444"/>
          </a:xfrm>
          <a:prstGeom prst="rect">
            <a:avLst/>
          </a:prstGeom>
          <a:solidFill>
            <a:srgbClr val="3A1C7C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INTERNAL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34"/>
          <p:cNvSpPr txBox="1"/>
          <p:nvPr/>
        </p:nvSpPr>
        <p:spPr>
          <a:xfrm rot="-5400000">
            <a:off x="-382872" y="6169987"/>
            <a:ext cx="1076404" cy="215444"/>
          </a:xfrm>
          <a:prstGeom prst="rect">
            <a:avLst/>
          </a:prstGeom>
          <a:solidFill>
            <a:srgbClr val="3A1C7C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ENABLERS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34"/>
          <p:cNvSpPr txBox="1"/>
          <p:nvPr>
            <p:ph idx="1" type="body"/>
          </p:nvPr>
        </p:nvSpPr>
        <p:spPr>
          <a:xfrm>
            <a:off x="10867292" y="0"/>
            <a:ext cx="1324708" cy="343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34"/>
          <p:cNvSpPr txBox="1"/>
          <p:nvPr>
            <p:ph idx="2" type="body"/>
          </p:nvPr>
        </p:nvSpPr>
        <p:spPr>
          <a:xfrm>
            <a:off x="-1" y="0"/>
            <a:ext cx="3745523" cy="3426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-column Content">
  <p:cSld name="Title and 2-column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198" y="1556951"/>
            <a:ext cx="5410201" cy="4620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386080" y="70106"/>
            <a:ext cx="11277600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74D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6324600" y="1556951"/>
            <a:ext cx="5410200" cy="4620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-column Content">
  <p:cSld name="Title and 3-column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198" y="1556951"/>
            <a:ext cx="3429000" cy="4620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386080" y="70106"/>
            <a:ext cx="11277600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74D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8305800" y="1556951"/>
            <a:ext cx="3429000" cy="4620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381499" y="1557338"/>
            <a:ext cx="3429000" cy="461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-column Content">
  <p:cSld name="Title and 4-column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idx="1" type="body"/>
          </p:nvPr>
        </p:nvSpPr>
        <p:spPr>
          <a:xfrm>
            <a:off x="457198" y="1556951"/>
            <a:ext cx="2468880" cy="4620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386080" y="70106"/>
            <a:ext cx="11277600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74D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9265920" y="1556951"/>
            <a:ext cx="2468880" cy="4620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6329680" y="1557338"/>
            <a:ext cx="2468880" cy="461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4" type="body"/>
          </p:nvPr>
        </p:nvSpPr>
        <p:spPr>
          <a:xfrm>
            <a:off x="3393439" y="1557338"/>
            <a:ext cx="2468880" cy="461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/edge web">
  <p:cSld name="Title Only w/edge web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386080" y="70106"/>
            <a:ext cx="11277600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74D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content">
  <p:cSld name="Title, Subtitle and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57200" y="1318260"/>
            <a:ext cx="11274425" cy="655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457200" y="2392848"/>
            <a:ext cx="11274425" cy="39920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─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386080" y="70106"/>
            <a:ext cx="11277600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74D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 and Sub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457200" y="1316736"/>
            <a:ext cx="11274425" cy="655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type="title"/>
          </p:nvPr>
        </p:nvSpPr>
        <p:spPr>
          <a:xfrm>
            <a:off x="386080" y="70106"/>
            <a:ext cx="11277600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74D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86080" y="70106"/>
            <a:ext cx="11277600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74D6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1774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7200" y="873765"/>
            <a:ext cx="11277600" cy="530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─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Times New Roman"/>
              <a:buChar char="­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/>
        </p:nvSpPr>
        <p:spPr>
          <a:xfrm>
            <a:off x="8781552" y="6536583"/>
            <a:ext cx="2263876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©pm2Consulting.com. All rights reserved.</a:t>
            </a:r>
            <a:endParaRPr b="0" i="1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1479530" y="6536584"/>
            <a:ext cx="255270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386080" y="645216"/>
            <a:ext cx="2074334" cy="103298"/>
          </a:xfrm>
          <a:prstGeom prst="roundRect">
            <a:avLst>
              <a:gd fmla="val 50000" name="adj"/>
            </a:avLst>
          </a:prstGeom>
          <a:solidFill>
            <a:srgbClr val="1774D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">
            <a:alphaModFix/>
          </a:blip>
          <a:srcRect b="0" l="0" r="56681" t="0"/>
          <a:stretch/>
        </p:blipFill>
        <p:spPr>
          <a:xfrm>
            <a:off x="11121603" y="6353702"/>
            <a:ext cx="421385" cy="3657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96">
          <p15:clr>
            <a:srgbClr val="F26B43"/>
          </p15:clr>
        </p15:guide>
        <p15:guide id="2" orient="horz" pos="2152">
          <p15:clr>
            <a:srgbClr val="F26B43"/>
          </p15:clr>
        </p15:guide>
        <p15:guide id="3" pos="7287">
          <p15:clr>
            <a:srgbClr val="F26B43"/>
          </p15:clr>
        </p15:guide>
        <p15:guide id="4" orient="horz" pos="403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"/>
          <p:cNvGrpSpPr/>
          <p:nvPr/>
        </p:nvGrpSpPr>
        <p:grpSpPr>
          <a:xfrm>
            <a:off x="4800" y="3674529"/>
            <a:ext cx="12196029" cy="2118679"/>
            <a:chOff x="0" y="3654873"/>
            <a:chExt cx="12192000" cy="2042546"/>
          </a:xfrm>
        </p:grpSpPr>
        <p:sp>
          <p:nvSpPr>
            <p:cNvPr id="178" name="Google Shape;178;p1"/>
            <p:cNvSpPr/>
            <p:nvPr/>
          </p:nvSpPr>
          <p:spPr>
            <a:xfrm>
              <a:off x="0" y="3654873"/>
              <a:ext cx="12192000" cy="2042546"/>
            </a:xfrm>
            <a:prstGeom prst="rect">
              <a:avLst/>
            </a:prstGeom>
            <a:solidFill>
              <a:srgbClr val="94C7F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 txBox="1"/>
            <p:nvPr/>
          </p:nvSpPr>
          <p:spPr>
            <a:xfrm rot="-5400000">
              <a:off x="-831893" y="4581542"/>
              <a:ext cx="1974440" cy="184666"/>
            </a:xfrm>
            <a:prstGeom prst="rect">
              <a:avLst/>
            </a:prstGeom>
            <a:solidFill>
              <a:srgbClr val="3A1C7C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INTERNAL</a:t>
              </a:r>
              <a:endPara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0" name="Google Shape;180;p1"/>
          <p:cNvGrpSpPr/>
          <p:nvPr/>
        </p:nvGrpSpPr>
        <p:grpSpPr>
          <a:xfrm>
            <a:off x="403" y="357967"/>
            <a:ext cx="12192000" cy="1249071"/>
            <a:chOff x="0" y="343624"/>
            <a:chExt cx="12192000" cy="1412110"/>
          </a:xfrm>
        </p:grpSpPr>
        <p:sp>
          <p:nvSpPr>
            <p:cNvPr id="181" name="Google Shape;181;p1"/>
            <p:cNvSpPr/>
            <p:nvPr/>
          </p:nvSpPr>
          <p:spPr>
            <a:xfrm>
              <a:off x="0" y="343624"/>
              <a:ext cx="12192000" cy="14121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 txBox="1"/>
            <p:nvPr/>
          </p:nvSpPr>
          <p:spPr>
            <a:xfrm rot="-5400000">
              <a:off x="-489305" y="946756"/>
              <a:ext cx="1310136" cy="184666"/>
            </a:xfrm>
            <a:prstGeom prst="rect">
              <a:avLst/>
            </a:prstGeom>
            <a:solidFill>
              <a:srgbClr val="3A1C7C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FINANCIAL</a:t>
              </a:r>
              <a:endPara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" name="Google Shape;183;p1"/>
          <p:cNvGrpSpPr/>
          <p:nvPr/>
        </p:nvGrpSpPr>
        <p:grpSpPr>
          <a:xfrm>
            <a:off x="4800" y="1588706"/>
            <a:ext cx="12192000" cy="2099302"/>
            <a:chOff x="0" y="1755734"/>
            <a:chExt cx="12192000" cy="1899138"/>
          </a:xfrm>
        </p:grpSpPr>
        <p:sp>
          <p:nvSpPr>
            <p:cNvPr id="184" name="Google Shape;184;p1"/>
            <p:cNvSpPr/>
            <p:nvPr/>
          </p:nvSpPr>
          <p:spPr>
            <a:xfrm>
              <a:off x="0" y="1755734"/>
              <a:ext cx="12192000" cy="1899138"/>
            </a:xfrm>
            <a:prstGeom prst="rect">
              <a:avLst/>
            </a:prstGeom>
            <a:solidFill>
              <a:srgbClr val="5FACF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 txBox="1"/>
            <p:nvPr/>
          </p:nvSpPr>
          <p:spPr>
            <a:xfrm rot="-5400000">
              <a:off x="-775086" y="2615919"/>
              <a:ext cx="1860827" cy="184666"/>
            </a:xfrm>
            <a:prstGeom prst="rect">
              <a:avLst/>
            </a:prstGeom>
            <a:solidFill>
              <a:srgbClr val="3A1C7C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CUSTOMER</a:t>
              </a:r>
              <a:endPara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" name="Google Shape;186;p1"/>
          <p:cNvGrpSpPr/>
          <p:nvPr/>
        </p:nvGrpSpPr>
        <p:grpSpPr>
          <a:xfrm>
            <a:off x="27997" y="5793208"/>
            <a:ext cx="12192000" cy="1080006"/>
            <a:chOff x="0" y="5655328"/>
            <a:chExt cx="12192000" cy="1224771"/>
          </a:xfrm>
        </p:grpSpPr>
        <p:sp>
          <p:nvSpPr>
            <p:cNvPr id="187" name="Google Shape;187;p1"/>
            <p:cNvSpPr/>
            <p:nvPr/>
          </p:nvSpPr>
          <p:spPr>
            <a:xfrm>
              <a:off x="0" y="5655328"/>
              <a:ext cx="12192000" cy="1224771"/>
            </a:xfrm>
            <a:prstGeom prst="rect">
              <a:avLst/>
            </a:prstGeom>
            <a:solidFill>
              <a:srgbClr val="C8E3F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 txBox="1"/>
            <p:nvPr/>
          </p:nvSpPr>
          <p:spPr>
            <a:xfrm rot="-5400000">
              <a:off x="-425561" y="6184779"/>
              <a:ext cx="1161775" cy="184666"/>
            </a:xfrm>
            <a:prstGeom prst="rect">
              <a:avLst/>
            </a:prstGeom>
            <a:solidFill>
              <a:srgbClr val="3A1C7C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ENABLERS</a:t>
              </a:r>
              <a:endPara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9" name="Google Shape;189;p1"/>
          <p:cNvSpPr/>
          <p:nvPr/>
        </p:nvSpPr>
        <p:spPr>
          <a:xfrm>
            <a:off x="5714390" y="5594739"/>
            <a:ext cx="1291128" cy="320532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6919475" y="6008497"/>
            <a:ext cx="2816799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E2: Nurture a High-Performance Culture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2520701" y="67120"/>
            <a:ext cx="7306053" cy="461942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Passion for providing the most compelling, innovative, and highest performing automotive upgrade systems and components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157683" y="6031111"/>
            <a:ext cx="2816799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E1: Build an Awesome Team</a:t>
            </a:r>
            <a:endParaRPr/>
          </a:p>
        </p:txBody>
      </p:sp>
      <p:sp>
        <p:nvSpPr>
          <p:cNvPr id="193" name="Google Shape;193;p1"/>
          <p:cNvSpPr/>
          <p:nvPr/>
        </p:nvSpPr>
        <p:spPr>
          <a:xfrm>
            <a:off x="1280697" y="4883610"/>
            <a:ext cx="27432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I2: Develop the Customer Intimacy Engine</a:t>
            </a:r>
            <a:endParaRPr/>
          </a:p>
        </p:txBody>
      </p:sp>
      <p:sp>
        <p:nvSpPr>
          <p:cNvPr id="194" name="Google Shape;194;p1"/>
          <p:cNvSpPr/>
          <p:nvPr/>
        </p:nvSpPr>
        <p:spPr>
          <a:xfrm>
            <a:off x="4853797" y="3846844"/>
            <a:ext cx="27432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I1: Passionately Pursue Operational Excellence</a:t>
            </a:r>
            <a:endParaRPr/>
          </a:p>
        </p:txBody>
      </p:sp>
      <p:sp>
        <p:nvSpPr>
          <p:cNvPr id="195" name="Google Shape;195;p1"/>
          <p:cNvSpPr/>
          <p:nvPr/>
        </p:nvSpPr>
        <p:spPr>
          <a:xfrm>
            <a:off x="1280697" y="2810077"/>
            <a:ext cx="27432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C2: Enhance the Dealer Network</a:t>
            </a:r>
            <a:endParaRPr/>
          </a:p>
        </p:txBody>
      </p:sp>
      <p:sp>
        <p:nvSpPr>
          <p:cNvPr id="196" name="Google Shape;196;p1"/>
          <p:cNvSpPr/>
          <p:nvPr/>
        </p:nvSpPr>
        <p:spPr>
          <a:xfrm>
            <a:off x="8429437" y="2810077"/>
            <a:ext cx="27432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C4: Deliver High Level Customer Experience </a:t>
            </a:r>
            <a:endParaRPr/>
          </a:p>
        </p:txBody>
      </p:sp>
      <p:sp>
        <p:nvSpPr>
          <p:cNvPr id="197" name="Google Shape;197;p1"/>
          <p:cNvSpPr/>
          <p:nvPr/>
        </p:nvSpPr>
        <p:spPr>
          <a:xfrm>
            <a:off x="4853797" y="1773310"/>
            <a:ext cx="27432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C1: Be the Premier Provider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4853797" y="736543"/>
            <a:ext cx="27432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F1: Expand the Business</a:t>
            </a:r>
            <a:endParaRPr/>
          </a:p>
        </p:txBody>
      </p:sp>
      <p:sp>
        <p:nvSpPr>
          <p:cNvPr id="199" name="Google Shape;199;p1"/>
          <p:cNvSpPr/>
          <p:nvPr/>
        </p:nvSpPr>
        <p:spPr>
          <a:xfrm>
            <a:off x="4853797" y="2810077"/>
            <a:ext cx="27432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C3: Provide High Performance Solutions</a:t>
            </a:r>
            <a:endParaRPr/>
          </a:p>
        </p:txBody>
      </p:sp>
      <p:cxnSp>
        <p:nvCxnSpPr>
          <p:cNvPr id="200" name="Google Shape;200;p1"/>
          <p:cNvCxnSpPr>
            <a:stCxn id="195" idx="0"/>
            <a:endCxn id="197" idx="1"/>
          </p:cNvCxnSpPr>
          <p:nvPr/>
        </p:nvCxnSpPr>
        <p:spPr>
          <a:xfrm rot="-5400000">
            <a:off x="3378597" y="1334977"/>
            <a:ext cx="748800" cy="2201400"/>
          </a:xfrm>
          <a:prstGeom prst="curvedConnector2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201" name="Google Shape;201;p1"/>
          <p:cNvSpPr txBox="1"/>
          <p:nvPr/>
        </p:nvSpPr>
        <p:spPr>
          <a:xfrm>
            <a:off x="151487" y="69039"/>
            <a:ext cx="135512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aFePower</a:t>
            </a:r>
            <a:endParaRPr/>
          </a:p>
        </p:txBody>
      </p:sp>
      <p:cxnSp>
        <p:nvCxnSpPr>
          <p:cNvPr id="202" name="Google Shape;202;p1"/>
          <p:cNvCxnSpPr>
            <a:stCxn id="196" idx="0"/>
            <a:endCxn id="197" idx="3"/>
          </p:cNvCxnSpPr>
          <p:nvPr/>
        </p:nvCxnSpPr>
        <p:spPr>
          <a:xfrm flipH="1" rot="5400000">
            <a:off x="8324587" y="1333627"/>
            <a:ext cx="748800" cy="2204100"/>
          </a:xfrm>
          <a:prstGeom prst="curvedConnector2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203" name="Google Shape;203;p1"/>
          <p:cNvSpPr/>
          <p:nvPr/>
        </p:nvSpPr>
        <p:spPr>
          <a:xfrm>
            <a:off x="8429437" y="4883610"/>
            <a:ext cx="27432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I4: Maintain Regulatory Compliance</a:t>
            </a:r>
            <a:endParaRPr/>
          </a:p>
        </p:txBody>
      </p:sp>
      <p:cxnSp>
        <p:nvCxnSpPr>
          <p:cNvPr id="204" name="Google Shape;204;p1"/>
          <p:cNvCxnSpPr>
            <a:stCxn id="193" idx="0"/>
            <a:endCxn id="194" idx="1"/>
          </p:cNvCxnSpPr>
          <p:nvPr/>
        </p:nvCxnSpPr>
        <p:spPr>
          <a:xfrm rot="-5400000">
            <a:off x="3378597" y="3408510"/>
            <a:ext cx="748800" cy="2201400"/>
          </a:xfrm>
          <a:prstGeom prst="curvedConnector2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05" name="Google Shape;205;p1"/>
          <p:cNvCxnSpPr>
            <a:stCxn id="194" idx="0"/>
            <a:endCxn id="195" idx="2"/>
          </p:cNvCxnSpPr>
          <p:nvPr/>
        </p:nvCxnSpPr>
        <p:spPr>
          <a:xfrm flipH="1" rot="5400000">
            <a:off x="4208497" y="1829944"/>
            <a:ext cx="460800" cy="35730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06" name="Google Shape;206;p1"/>
          <p:cNvCxnSpPr>
            <a:stCxn id="194" idx="0"/>
            <a:endCxn id="196" idx="2"/>
          </p:cNvCxnSpPr>
          <p:nvPr/>
        </p:nvCxnSpPr>
        <p:spPr>
          <a:xfrm rot="-5400000">
            <a:off x="7782847" y="1828594"/>
            <a:ext cx="460800" cy="35757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07" name="Google Shape;207;p1"/>
          <p:cNvCxnSpPr>
            <a:stCxn id="194" idx="0"/>
            <a:endCxn id="199" idx="2"/>
          </p:cNvCxnSpPr>
          <p:nvPr/>
        </p:nvCxnSpPr>
        <p:spPr>
          <a:xfrm rot="10800000">
            <a:off x="6225397" y="3386044"/>
            <a:ext cx="0" cy="460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08" name="Google Shape;208;p1"/>
          <p:cNvCxnSpPr>
            <a:stCxn id="199" idx="0"/>
            <a:endCxn id="197" idx="2"/>
          </p:cNvCxnSpPr>
          <p:nvPr/>
        </p:nvCxnSpPr>
        <p:spPr>
          <a:xfrm rot="10800000">
            <a:off x="6225397" y="2349277"/>
            <a:ext cx="0" cy="460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209" name="Google Shape;209;p1"/>
          <p:cNvCxnSpPr>
            <a:stCxn id="197" idx="0"/>
            <a:endCxn id="198" idx="2"/>
          </p:cNvCxnSpPr>
          <p:nvPr/>
        </p:nvCxnSpPr>
        <p:spPr>
          <a:xfrm rot="10800000">
            <a:off x="6225397" y="1312510"/>
            <a:ext cx="0" cy="460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210" name="Google Shape;210;p1"/>
          <p:cNvSpPr/>
          <p:nvPr/>
        </p:nvSpPr>
        <p:spPr>
          <a:xfrm>
            <a:off x="4853797" y="4883610"/>
            <a:ext cx="2743200" cy="57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I3: Build the Product Innovation Engine</a:t>
            </a:r>
            <a:endParaRPr/>
          </a:p>
        </p:txBody>
      </p:sp>
      <p:cxnSp>
        <p:nvCxnSpPr>
          <p:cNvPr id="211" name="Google Shape;211;p1"/>
          <p:cNvCxnSpPr>
            <a:stCxn id="210" idx="0"/>
            <a:endCxn id="194" idx="2"/>
          </p:cNvCxnSpPr>
          <p:nvPr/>
        </p:nvCxnSpPr>
        <p:spPr>
          <a:xfrm rot="10800000">
            <a:off x="6225397" y="4422810"/>
            <a:ext cx="0" cy="460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lg" w="lg" type="stealth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Custom 3">
      <a:dk1>
        <a:srgbClr val="000000"/>
      </a:dk1>
      <a:lt1>
        <a:srgbClr val="FFFFFF"/>
      </a:lt1>
      <a:dk2>
        <a:srgbClr val="333333"/>
      </a:dk2>
      <a:lt2>
        <a:srgbClr val="E5E5E5"/>
      </a:lt2>
      <a:accent1>
        <a:srgbClr val="C2170F"/>
      </a:accent1>
      <a:accent2>
        <a:srgbClr val="8159D9"/>
      </a:accent2>
      <a:accent3>
        <a:srgbClr val="74DB98"/>
      </a:accent3>
      <a:accent4>
        <a:srgbClr val="0F75D7"/>
      </a:accent4>
      <a:accent5>
        <a:srgbClr val="EDDD1C"/>
      </a:accent5>
      <a:accent6>
        <a:srgbClr val="00B050"/>
      </a:accent6>
      <a:hlink>
        <a:srgbClr val="3399CC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2019-07-01T19:33:19Z</dcterms:created>
  <dc:creator>Michele Slobin</dc:creator>
</cp:coreProperties>
</file>