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4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drixjoseph/FamilyTre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4233"/>
            <a:ext cx="9144000" cy="2387600"/>
          </a:xfrm>
        </p:spPr>
        <p:txBody>
          <a:bodyPr/>
          <a:lstStyle/>
          <a:p>
            <a:r>
              <a:rPr lang="en-US" dirty="0" smtClean="0"/>
              <a:t>Family Tree</a:t>
            </a:r>
            <a:br>
              <a:rPr lang="en-US" dirty="0" smtClean="0"/>
            </a:br>
            <a:r>
              <a:rPr lang="en-US" dirty="0" smtClean="0"/>
              <a:t>Database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71833"/>
            <a:ext cx="9144000" cy="34526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Joseph Hendrix</a:t>
            </a:r>
          </a:p>
          <a:p>
            <a:r>
              <a:rPr lang="en-US" dirty="0" smtClean="0"/>
              <a:t>CS7700 Advanced Database Systems</a:t>
            </a:r>
          </a:p>
          <a:p>
            <a:r>
              <a:rPr lang="en-US" dirty="0" smtClean="0"/>
              <a:t>Summer 2015</a:t>
            </a:r>
          </a:p>
          <a:p>
            <a:r>
              <a:rPr lang="en-US" dirty="0" smtClean="0"/>
              <a:t>Wright State University</a:t>
            </a:r>
          </a:p>
          <a:p>
            <a:r>
              <a:rPr lang="en-US" dirty="0" smtClean="0"/>
              <a:t>College of Engineering &amp; Computer Science</a:t>
            </a:r>
          </a:p>
          <a:p>
            <a:r>
              <a:rPr lang="en-US" dirty="0" smtClean="0"/>
              <a:t>Department of Computer Science &amp; </a:t>
            </a:r>
            <a:r>
              <a:rPr lang="en-US" dirty="0" smtClean="0"/>
              <a:t>Engineering</a:t>
            </a:r>
          </a:p>
          <a:p>
            <a:r>
              <a:rPr lang="en-US" dirty="0" smtClean="0"/>
              <a:t>Code &amp; documentation, including this PowerPoint, available at: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github.com/hendrixjoseph/FamilyTree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Index of Individuals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PERSON_VIEW select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SELECT</a:t>
            </a:r>
          </a:p>
          <a:p>
            <a:pPr marL="0" indent="0">
              <a:buNone/>
            </a:pPr>
            <a:r>
              <a:rPr lang="en-US" dirty="0" smtClean="0"/>
              <a:t>    P.ID,</a:t>
            </a:r>
          </a:p>
          <a:p>
            <a:pPr marL="0" indent="0">
              <a:buNone/>
            </a:pPr>
            <a:r>
              <a:rPr lang="en-US" dirty="0" smtClean="0"/>
              <a:t>    DAD.ID AS FATHER_ID,</a:t>
            </a:r>
          </a:p>
          <a:p>
            <a:pPr marL="0" indent="0">
              <a:buNone/>
            </a:pPr>
            <a:r>
              <a:rPr lang="en-US" dirty="0" smtClean="0"/>
              <a:t>    DAD.NAME AS FATHER_NAME,</a:t>
            </a:r>
          </a:p>
          <a:p>
            <a:pPr marL="0" indent="0">
              <a:buNone/>
            </a:pPr>
            <a:r>
              <a:rPr lang="en-US" dirty="0" smtClean="0"/>
              <a:t>    MOM.ID AS MOTHER_ID,</a:t>
            </a:r>
          </a:p>
          <a:p>
            <a:pPr marL="0" indent="0">
              <a:buNone/>
            </a:pPr>
            <a:r>
              <a:rPr lang="en-US" dirty="0" smtClean="0"/>
              <a:t>    MOM.NAME AS MOTHER_NAME,</a:t>
            </a:r>
          </a:p>
          <a:p>
            <a:pPr marL="0" indent="0">
              <a:buNone/>
            </a:pPr>
            <a:r>
              <a:rPr lang="en-US" dirty="0" smtClean="0"/>
              <a:t>    P.NAME,</a:t>
            </a:r>
          </a:p>
          <a:p>
            <a:pPr marL="0" indent="0">
              <a:buNone/>
            </a:pPr>
            <a:r>
              <a:rPr lang="en-US" dirty="0" smtClean="0"/>
              <a:t>    GENDER.FULL_WORD AS GENDER,</a:t>
            </a:r>
          </a:p>
          <a:p>
            <a:pPr marL="0" indent="0">
              <a:buNone/>
            </a:pPr>
            <a:r>
              <a:rPr lang="en-US" dirty="0" smtClean="0"/>
              <a:t>    B_PLACE.NAME AS PLACE_OF_BIRTH,</a:t>
            </a:r>
          </a:p>
          <a:p>
            <a:pPr marL="0" indent="0">
              <a:buNone/>
            </a:pPr>
            <a:r>
              <a:rPr lang="en-US" dirty="0" smtClean="0"/>
              <a:t>    BIRTH."DATE" AS DATE_OF_BIRTH,</a:t>
            </a:r>
          </a:p>
          <a:p>
            <a:pPr marL="0" indent="0">
              <a:buNone/>
            </a:pPr>
            <a:r>
              <a:rPr lang="en-US" dirty="0" smtClean="0"/>
              <a:t>    D_PLACE.NAME AS PLACE_OF_DEATH,</a:t>
            </a:r>
          </a:p>
          <a:p>
            <a:pPr marL="0" indent="0">
              <a:buNone/>
            </a:pPr>
            <a:r>
              <a:rPr lang="en-US" dirty="0" smtClean="0"/>
              <a:t>    DEATH."DATE" AS DATE_OF_DEATH</a:t>
            </a:r>
          </a:p>
        </p:txBody>
      </p:sp>
    </p:spTree>
    <p:extLst>
      <p:ext uri="{BB962C8B-B14F-4D97-AF65-F5344CB8AC3E}">
        <p14:creationId xmlns:p14="http://schemas.microsoft.com/office/powerpoint/2010/main" val="7708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PERSON_VIEW from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FROM</a:t>
            </a:r>
          </a:p>
          <a:p>
            <a:pPr marL="0" indent="0">
              <a:buNone/>
            </a:pPr>
            <a:r>
              <a:rPr lang="en-US" dirty="0" smtClean="0"/>
              <a:t>    PERSON P,</a:t>
            </a:r>
          </a:p>
          <a:p>
            <a:pPr marL="0" indent="0">
              <a:buNone/>
            </a:pPr>
            <a:r>
              <a:rPr lang="en-US" dirty="0" smtClean="0"/>
              <a:t>    PERSON DAD,</a:t>
            </a:r>
          </a:p>
          <a:p>
            <a:pPr marL="0" indent="0">
              <a:buNone/>
            </a:pPr>
            <a:r>
              <a:rPr lang="en-US" dirty="0" smtClean="0"/>
              <a:t>    PERSON MOM,</a:t>
            </a:r>
          </a:p>
          <a:p>
            <a:pPr marL="0" indent="0">
              <a:buNone/>
            </a:pPr>
            <a:r>
              <a:rPr lang="en-US" dirty="0" smtClean="0"/>
              <a:t>    MOTHER_OF,</a:t>
            </a:r>
          </a:p>
          <a:p>
            <a:pPr marL="0" indent="0">
              <a:buNone/>
            </a:pPr>
            <a:r>
              <a:rPr lang="en-US" dirty="0" smtClean="0"/>
              <a:t>    FATHER_OF,</a:t>
            </a:r>
          </a:p>
          <a:p>
            <a:pPr marL="0" indent="0">
              <a:buNone/>
            </a:pPr>
            <a:r>
              <a:rPr lang="en-US" dirty="0" smtClean="0"/>
              <a:t>    BIRTH,</a:t>
            </a:r>
          </a:p>
          <a:p>
            <a:pPr marL="0" indent="0">
              <a:buNone/>
            </a:pPr>
            <a:r>
              <a:rPr lang="en-US" dirty="0" smtClean="0"/>
              <a:t>    DEATH,</a:t>
            </a:r>
          </a:p>
          <a:p>
            <a:pPr marL="0" indent="0">
              <a:buNone/>
            </a:pPr>
            <a:r>
              <a:rPr lang="en-US" dirty="0" smtClean="0"/>
              <a:t>    PLACE B_PLACE,</a:t>
            </a:r>
          </a:p>
          <a:p>
            <a:pPr marL="0" indent="0">
              <a:buNone/>
            </a:pPr>
            <a:r>
              <a:rPr lang="en-US" dirty="0" smtClean="0"/>
              <a:t>    PLACE D_PLACE,</a:t>
            </a:r>
          </a:p>
          <a:p>
            <a:pPr marL="0" indent="0">
              <a:buNone/>
            </a:pPr>
            <a:r>
              <a:rPr lang="en-US" dirty="0" smtClean="0"/>
              <a:t>    GENDER</a:t>
            </a:r>
          </a:p>
        </p:txBody>
      </p:sp>
    </p:spTree>
    <p:extLst>
      <p:ext uri="{BB962C8B-B14F-4D97-AF65-F5344CB8AC3E}">
        <p14:creationId xmlns:p14="http://schemas.microsoft.com/office/powerpoint/2010/main" val="21893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PERSON_VIEW where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WHERE   P.GENDER = GENDER.ABBR</a:t>
            </a:r>
          </a:p>
          <a:p>
            <a:pPr marL="0" indent="0">
              <a:buNone/>
            </a:pPr>
            <a:r>
              <a:rPr lang="en-US" dirty="0" smtClean="0"/>
              <a:t>AND     FATHER_OF.FATHER_ID = DAD.ID (+)</a:t>
            </a:r>
          </a:p>
          <a:p>
            <a:pPr marL="0" indent="0">
              <a:buNone/>
            </a:pPr>
            <a:r>
              <a:rPr lang="en-US" dirty="0" smtClean="0"/>
              <a:t>AND     MOTHER_OF.MOTHER_ID = MOM.ID (+)</a:t>
            </a:r>
          </a:p>
          <a:p>
            <a:pPr marL="0" indent="0">
              <a:buNone/>
            </a:pPr>
            <a:r>
              <a:rPr lang="en-US" dirty="0" smtClean="0"/>
              <a:t>AND     P.ID = FATHER_OF.CHILD_ID (+)</a:t>
            </a:r>
          </a:p>
          <a:p>
            <a:pPr marL="0" indent="0">
              <a:buNone/>
            </a:pPr>
            <a:r>
              <a:rPr lang="en-US" dirty="0" smtClean="0"/>
              <a:t>AND     P.ID = MOTHER_OF.CHILD_ID (+)</a:t>
            </a:r>
          </a:p>
          <a:p>
            <a:pPr marL="0" indent="0">
              <a:buNone/>
            </a:pPr>
            <a:r>
              <a:rPr lang="en-US" dirty="0" smtClean="0"/>
              <a:t>AND     P.ID = BIRTH.PERSON_ID (+)</a:t>
            </a:r>
          </a:p>
          <a:p>
            <a:pPr marL="0" indent="0">
              <a:buNone/>
            </a:pPr>
            <a:r>
              <a:rPr lang="en-US" dirty="0" smtClean="0"/>
              <a:t>AND     P.ID = DEATH.PERSON_ID (+)</a:t>
            </a:r>
          </a:p>
          <a:p>
            <a:pPr marL="0" indent="0">
              <a:buNone/>
            </a:pPr>
            <a:r>
              <a:rPr lang="en-US" dirty="0" smtClean="0"/>
              <a:t>AND     BIRTH.PLACE_ID = B_PLACE.ID (+)</a:t>
            </a:r>
          </a:p>
          <a:p>
            <a:pPr marL="0" indent="0">
              <a:buNone/>
            </a:pPr>
            <a:r>
              <a:rPr lang="en-US" dirty="0" smtClean="0"/>
              <a:t>AND     DEATH.PLACE_ID = D_PLACE.ID (+);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clear database:</a:t>
            </a:r>
          </a:p>
          <a:p>
            <a:pPr lvl="1"/>
            <a:r>
              <a:rPr lang="en-US" dirty="0" smtClean="0"/>
              <a:t>DELETE FROM PERSON;</a:t>
            </a:r>
          </a:p>
          <a:p>
            <a:pPr lvl="1"/>
            <a:r>
              <a:rPr lang="en-US" dirty="0" smtClean="0"/>
              <a:t>DELETE FROM PLACE;</a:t>
            </a:r>
          </a:p>
          <a:p>
            <a:r>
              <a:rPr lang="en-US" dirty="0" smtClean="0"/>
              <a:t>Then:</a:t>
            </a:r>
          </a:p>
          <a:p>
            <a:pPr lvl="1"/>
            <a:r>
              <a:rPr lang="en-US" dirty="0" smtClean="0"/>
              <a:t>Run GedcomImporter.java</a:t>
            </a:r>
          </a:p>
          <a:p>
            <a:r>
              <a:rPr lang="en-US" dirty="0" smtClean="0"/>
              <a:t>May need to reset Oracle if </a:t>
            </a:r>
            <a:r>
              <a:rPr lang="en-US" dirty="0" err="1" smtClean="0"/>
              <a:t>sqldeveloper</a:t>
            </a:r>
            <a:r>
              <a:rPr lang="en-US" dirty="0" smtClean="0"/>
              <a:t> locked a row….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8739"/>
            <a:ext cx="5181600" cy="278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Main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Insert Spouse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Insert Child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Edit Person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Places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Delete Place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Children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Marriages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254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Family Tree Database Presentation</vt:lpstr>
      <vt:lpstr>1. Main page</vt:lpstr>
      <vt:lpstr>2. Insert Spouse</vt:lpstr>
      <vt:lpstr>3. Insert Child </vt:lpstr>
      <vt:lpstr>4. Edit Person</vt:lpstr>
      <vt:lpstr>5. Places View</vt:lpstr>
      <vt:lpstr>6. Delete Place</vt:lpstr>
      <vt:lpstr>7. Children view</vt:lpstr>
      <vt:lpstr>8. Marriages view</vt:lpstr>
      <vt:lpstr>9. Index of Individuals view</vt:lpstr>
      <vt:lpstr>Database Schema</vt:lpstr>
      <vt:lpstr>PERSON_VIEW select part</vt:lpstr>
      <vt:lpstr>PERSON_VIEW from part</vt:lpstr>
      <vt:lpstr>PERSON_VIEW where part</vt:lpstr>
      <vt:lpstr>Import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Tree Database Presentation</dc:title>
  <dc:creator>Joe</dc:creator>
  <cp:lastModifiedBy>Joe</cp:lastModifiedBy>
  <cp:revision>29</cp:revision>
  <dcterms:created xsi:type="dcterms:W3CDTF">2015-07-27T22:11:34Z</dcterms:created>
  <dcterms:modified xsi:type="dcterms:W3CDTF">2015-07-28T04:19:31Z</dcterms:modified>
</cp:coreProperties>
</file>