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3E0E40-FD89-4FE4-8E25-C2CC4CD7CAA8}">
          <p14:sldIdLst>
            <p14:sldId id="256"/>
            <p14:sldId id="257"/>
            <p14:sldId id="263"/>
            <p14:sldId id="258"/>
            <p14:sldId id="262"/>
            <p14:sldId id="259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6934200" cy="2971800"/>
          </a:xfrm>
        </p:spPr>
        <p:txBody>
          <a:bodyPr anchor="b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20168228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590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project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59892"/>
            <a:ext cx="3733800" cy="695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25348" y="914400"/>
            <a:ext cx="4428604" cy="5455880"/>
            <a:chOff x="3614750" y="624860"/>
            <a:chExt cx="4428604" cy="5455880"/>
          </a:xfrm>
        </p:grpSpPr>
        <p:sp>
          <p:nvSpPr>
            <p:cNvPr id="13" name="Rectangle 12"/>
            <p:cNvSpPr/>
            <p:nvPr/>
          </p:nvSpPr>
          <p:spPr>
            <a:xfrm>
              <a:off x="5826080" y="4082534"/>
              <a:ext cx="221727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muốn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614750" y="624860"/>
              <a:ext cx="3790935" cy="5455880"/>
              <a:chOff x="3614750" y="624860"/>
              <a:chExt cx="3790935" cy="545588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876800" y="624860"/>
                <a:ext cx="1752599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Home Screen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876800" y="3124200"/>
                <a:ext cx="1752599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76800" y="5166340"/>
                <a:ext cx="1752599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Hiển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cứu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5753099" y="1539260"/>
                <a:ext cx="0" cy="1584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787934" y="2177093"/>
                <a:ext cx="161775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ngôn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ngữ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5753099" y="4038600"/>
                <a:ext cx="0" cy="1127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410200" y="4038600"/>
                <a:ext cx="0" cy="1127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614750" y="4451866"/>
                <a:ext cx="1800493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quay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5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1473338"/>
          </a:xfrm>
        </p:spPr>
        <p:txBody>
          <a:bodyPr anchor="ctr">
            <a:normAutofit/>
          </a:bodyPr>
          <a:lstStyle/>
          <a:p>
            <a:pPr marL="182880" indent="0" algn="ctr">
              <a:buNone/>
            </a:pP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91000" cy="8699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ndroid Emulator - Nexus_5_API_27:555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2793310" cy="4894262"/>
          </a:xfrm>
        </p:spPr>
      </p:pic>
    </p:spTree>
    <p:extLst>
      <p:ext uri="{BB962C8B-B14F-4D97-AF65-F5344CB8AC3E}">
        <p14:creationId xmlns:p14="http://schemas.microsoft.com/office/powerpoint/2010/main" val="39849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1" y="273050"/>
            <a:ext cx="6019799" cy="71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ndroid Emulator - Nexus_5_API_27:55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0"/>
            <a:ext cx="334374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3050"/>
            <a:ext cx="5638800" cy="1403350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ndroid Emulator - Nexus_5_API_27:555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76400"/>
            <a:ext cx="2793310" cy="4894262"/>
          </a:xfrm>
        </p:spPr>
      </p:pic>
    </p:spTree>
    <p:extLst>
      <p:ext uri="{BB962C8B-B14F-4D97-AF65-F5344CB8AC3E}">
        <p14:creationId xmlns:p14="http://schemas.microsoft.com/office/powerpoint/2010/main" val="5163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0189" y="2514600"/>
            <a:ext cx="6400800" cy="347472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iếng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iếng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iếng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7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0"/>
            <a:ext cx="6512511" cy="1828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269</TotalTime>
  <Words>93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Georgia</vt:lpstr>
      <vt:lpstr>Times New Roman</vt:lpstr>
      <vt:lpstr>Trebuchet MS</vt:lpstr>
      <vt:lpstr>Slipstream</vt:lpstr>
      <vt:lpstr>Android project Ứng dụng từ điển</vt:lpstr>
      <vt:lpstr>Kịch bản Demo</vt:lpstr>
      <vt:lpstr>Chương trình</vt:lpstr>
      <vt:lpstr>Home Screen</vt:lpstr>
      <vt:lpstr>Tra cứu từ vựng:</vt:lpstr>
      <vt:lpstr>Hiển thị nghĩa của từ vựng:</vt:lpstr>
      <vt:lpstr>Functions: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</dc:title>
  <dc:creator>Admin</dc:creator>
  <cp:lastModifiedBy>Windows User</cp:lastModifiedBy>
  <cp:revision>19</cp:revision>
  <dcterms:created xsi:type="dcterms:W3CDTF">2019-12-22T06:58:19Z</dcterms:created>
  <dcterms:modified xsi:type="dcterms:W3CDTF">2019-12-23T06:42:13Z</dcterms:modified>
</cp:coreProperties>
</file>