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336" r:id="rId4"/>
    <p:sldId id="337" r:id="rId5"/>
    <p:sldId id="338" r:id="rId6"/>
    <p:sldId id="339" r:id="rId7"/>
    <p:sldId id="340" r:id="rId8"/>
    <p:sldId id="341" r:id="rId9"/>
    <p:sldId id="334" r:id="rId10"/>
    <p:sldId id="342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lide" id="{41C62230-105A-4357-B971-13489FB3CF7F}">
          <p14:sldIdLst>
            <p14:sldId id="257"/>
            <p14:sldId id="262"/>
            <p14:sldId id="336"/>
            <p14:sldId id="337"/>
            <p14:sldId id="338"/>
            <p14:sldId id="339"/>
            <p14:sldId id="340"/>
            <p14:sldId id="341"/>
            <p14:sldId id="334"/>
            <p14:sldId id="342"/>
            <p14:sldId id="260"/>
          </p14:sldIdLst>
        </p14:section>
        <p14:section name="Infographic" id="{82D5D9FE-0CB4-44A0-B763-5E3DE5D5B97A}">
          <p14:sldIdLst/>
        </p14:section>
        <p14:section name="Mockup" id="{5D58169A-B38F-42A7-AC01-871A0889604F}">
          <p14:sldIdLst/>
        </p14:section>
        <p14:section name="Team" id="{D2C8F06C-721F-40FC-B596-68504887DE95}">
          <p14:sldIdLst/>
        </p14:section>
        <p14:section name="Timeline" id="{48C3A4E2-7B79-4D3B-AA6A-E43AF2E27CDB}">
          <p14:sldIdLst/>
        </p14:section>
        <p14:section name="Portfolio" id="{AD049BE2-9E1E-4235-B363-A159FF7C8C6C}">
          <p14:sldIdLst/>
        </p14:section>
        <p14:section name="Table" id="{68FD41DF-0876-4695-97C7-925A9A2FF31A}">
          <p14:sldIdLst/>
        </p14:section>
        <p14:section name="Closing" id="{8CB49EA4-E015-4FCF-8B42-E6BF692D5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CFF"/>
    <a:srgbClr val="92D050"/>
    <a:srgbClr val="EF754A"/>
    <a:srgbClr val="956D98"/>
    <a:srgbClr val="405C72"/>
    <a:srgbClr val="F7F5F6"/>
    <a:srgbClr val="0071FE"/>
    <a:srgbClr val="09BBDF"/>
    <a:srgbClr val="00CE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2" autoAdjust="0"/>
    <p:restoredTop sz="94660"/>
  </p:normalViewPr>
  <p:slideViewPr>
    <p:cSldViewPr>
      <p:cViewPr varScale="1">
        <p:scale>
          <a:sx n="100" d="100"/>
          <a:sy n="100" d="100"/>
        </p:scale>
        <p:origin x="68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D17A-BC58-4531-B302-C542E06654C1}" type="datetimeFigureOut">
              <a:rPr lang="en-ID" smtClean="0"/>
              <a:pPr/>
              <a:t>15/08/2022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B93-3866-4682-B45D-FBEC20915873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58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Assalamualaikum.wr.wb</a:t>
            </a:r>
            <a:r>
              <a:rPr lang="en-ID" dirty="0"/>
              <a:t> </a:t>
            </a:r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pagi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.</a:t>
            </a:r>
          </a:p>
          <a:p>
            <a:r>
              <a:rPr lang="en-ID" dirty="0" err="1"/>
              <a:t>Perkenalkan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Hendry </a:t>
            </a:r>
            <a:r>
              <a:rPr lang="en-ID" dirty="0" err="1"/>
              <a:t>agus</a:t>
            </a:r>
            <a:r>
              <a:rPr lang="en-ID" dirty="0"/>
              <a:t> Setiawan.</a:t>
            </a:r>
          </a:p>
          <a:p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mempresentasikan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project yang </a:t>
            </a:r>
            <a:r>
              <a:rPr lang="en-ID" dirty="0" err="1"/>
              <a:t>saya</a:t>
            </a:r>
            <a:r>
              <a:rPr lang="en-ID" dirty="0"/>
              <a:t> buat </a:t>
            </a:r>
            <a:r>
              <a:rPr lang="en-ID" dirty="0" err="1"/>
              <a:t>dari</a:t>
            </a:r>
            <a:r>
              <a:rPr lang="en-ID" dirty="0"/>
              <a:t> Tim 7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Delivery Food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256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97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Manfaat</a:t>
            </a:r>
            <a:r>
              <a:rPr lang="en-US" sz="1200" dirty="0"/>
              <a:t> management app salah </a:t>
            </a:r>
            <a:r>
              <a:rPr lang="en-US" sz="1200" dirty="0" err="1"/>
              <a:t>satunya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data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679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Mengelola</a:t>
            </a:r>
            <a:r>
              <a:rPr lang="en-US" sz="1200" dirty="0"/>
              <a:t> data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data, </a:t>
            </a:r>
            <a:r>
              <a:rPr lang="en-US" sz="1200" dirty="0" err="1"/>
              <a:t>menghapus</a:t>
            </a:r>
            <a:r>
              <a:rPr lang="en-US" sz="1200" dirty="0"/>
              <a:t> data, </a:t>
            </a:r>
            <a:r>
              <a:rPr lang="en-US" sz="1200" dirty="0" err="1"/>
              <a:t>mengupdate</a:t>
            </a:r>
            <a:r>
              <a:rPr lang="en-US" sz="1200" dirty="0"/>
              <a:t> data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665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Kapan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55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Lalu </a:t>
            </a:r>
            <a:r>
              <a:rPr lang="en-US" sz="1200" dirty="0" err="1"/>
              <a:t>apa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sprint </a:t>
            </a:r>
            <a:r>
              <a:rPr lang="en-US" sz="1200" dirty="0" err="1"/>
              <a:t>plaing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di </a:t>
            </a:r>
            <a:r>
              <a:rPr lang="en-US" sz="1200" dirty="0" err="1"/>
              <a:t>rencanakan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aplikasinya</a:t>
            </a:r>
            <a:r>
              <a:rPr lang="en-US" sz="1200" dirty="0"/>
              <a:t>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91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Dimana </a:t>
            </a:r>
            <a:r>
              <a:rPr lang="en-US" sz="1200" dirty="0" err="1"/>
              <a:t>aplikasi</a:t>
            </a:r>
            <a:r>
              <a:rPr lang="en-US" sz="1200" dirty="0"/>
              <a:t> delivery food app di deployment?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667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183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Pada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disamping</a:t>
            </a:r>
            <a:r>
              <a:rPr lang="en-US" sz="1200" dirty="0"/>
              <a:t> </a:t>
            </a:r>
            <a:r>
              <a:rPr lang="en-US" sz="1200" dirty="0" err="1"/>
              <a:t>merupakah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relasi</a:t>
            </a:r>
            <a:r>
              <a:rPr lang="en-US" sz="1200" dirty="0"/>
              <a:t> data table pada system management </a:t>
            </a:r>
            <a:r>
              <a:rPr lang="en-US" sz="1200" dirty="0" err="1"/>
              <a:t>sederhana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Yaitu</a:t>
            </a:r>
            <a:r>
              <a:rPr lang="en-US" sz="1200" dirty="0"/>
              <a:t> table customer, resto, product, dan driver</a:t>
            </a:r>
          </a:p>
          <a:p>
            <a:r>
              <a:rPr lang="en-ID" dirty="0"/>
              <a:t>Di table customer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data pada table resto,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54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19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33745" y="2854205"/>
            <a:ext cx="1288897" cy="838200"/>
          </a:xfrm>
          <a:custGeom>
            <a:avLst/>
            <a:gdLst/>
            <a:ahLst/>
            <a:cxnLst/>
            <a:rect l="l" t="t" r="r" b="b"/>
            <a:pathLst>
              <a:path w="1288897" h="838200">
                <a:moveTo>
                  <a:pt x="0" y="0"/>
                </a:moveTo>
                <a:lnTo>
                  <a:pt x="1288897" y="0"/>
                </a:lnTo>
                <a:lnTo>
                  <a:pt x="1288897" y="838200"/>
                </a:lnTo>
                <a:lnTo>
                  <a:pt x="0" y="838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991665" y="271114"/>
            <a:ext cx="975182" cy="975182"/>
          </a:xfrm>
          <a:custGeom>
            <a:avLst/>
            <a:gdLst/>
            <a:ahLst/>
            <a:cxnLst/>
            <a:rect l="l" t="t" r="r" b="b"/>
            <a:pathLst>
              <a:path w="975182" h="975182">
                <a:moveTo>
                  <a:pt x="487591" y="0"/>
                </a:moveTo>
                <a:cubicBezTo>
                  <a:pt x="756880" y="0"/>
                  <a:pt x="975182" y="218302"/>
                  <a:pt x="975182" y="487591"/>
                </a:cubicBezTo>
                <a:cubicBezTo>
                  <a:pt x="975182" y="756880"/>
                  <a:pt x="756880" y="975182"/>
                  <a:pt x="487591" y="975182"/>
                </a:cubicBezTo>
                <a:cubicBezTo>
                  <a:pt x="218302" y="975182"/>
                  <a:pt x="0" y="756880"/>
                  <a:pt x="0" y="487591"/>
                </a:cubicBezTo>
                <a:cubicBezTo>
                  <a:pt x="0" y="218302"/>
                  <a:pt x="218302" y="0"/>
                  <a:pt x="487591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91665" y="2709514"/>
            <a:ext cx="975182" cy="975182"/>
          </a:xfrm>
          <a:custGeom>
            <a:avLst/>
            <a:gdLst/>
            <a:ahLst/>
            <a:cxnLst/>
            <a:rect l="l" t="t" r="r" b="b"/>
            <a:pathLst>
              <a:path w="975182" h="975182">
                <a:moveTo>
                  <a:pt x="487591" y="0"/>
                </a:moveTo>
                <a:cubicBezTo>
                  <a:pt x="756880" y="0"/>
                  <a:pt x="975182" y="218302"/>
                  <a:pt x="975182" y="487591"/>
                </a:cubicBezTo>
                <a:cubicBezTo>
                  <a:pt x="975182" y="756880"/>
                  <a:pt x="756880" y="975182"/>
                  <a:pt x="487591" y="975182"/>
                </a:cubicBezTo>
                <a:cubicBezTo>
                  <a:pt x="218302" y="975182"/>
                  <a:pt x="0" y="756880"/>
                  <a:pt x="0" y="487591"/>
                </a:cubicBezTo>
                <a:cubicBezTo>
                  <a:pt x="0" y="218302"/>
                  <a:pt x="218302" y="0"/>
                  <a:pt x="487591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970470" y="3408014"/>
            <a:ext cx="2173530" cy="1735487"/>
          </a:xfrm>
          <a:custGeom>
            <a:avLst/>
            <a:gdLst/>
            <a:ahLst/>
            <a:cxnLst/>
            <a:rect l="l" t="t" r="r" b="b"/>
            <a:pathLst>
              <a:path w="2173530" h="1735487">
                <a:moveTo>
                  <a:pt x="0" y="0"/>
                </a:moveTo>
                <a:lnTo>
                  <a:pt x="2173530" y="0"/>
                </a:lnTo>
                <a:lnTo>
                  <a:pt x="2173530" y="1735487"/>
                </a:lnTo>
                <a:lnTo>
                  <a:pt x="0" y="173548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647554" y="3120326"/>
            <a:ext cx="2231756" cy="2023174"/>
          </a:xfrm>
          <a:custGeom>
            <a:avLst/>
            <a:gdLst/>
            <a:ahLst/>
            <a:cxnLst/>
            <a:rect l="l" t="t" r="r" b="b"/>
            <a:pathLst>
              <a:path w="2231756" h="2023174">
                <a:moveTo>
                  <a:pt x="0" y="0"/>
                </a:moveTo>
                <a:lnTo>
                  <a:pt x="2231756" y="0"/>
                </a:lnTo>
                <a:lnTo>
                  <a:pt x="2231756" y="2023174"/>
                </a:lnTo>
                <a:lnTo>
                  <a:pt x="0" y="202317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970470" y="1038518"/>
            <a:ext cx="2173530" cy="2278120"/>
          </a:xfrm>
          <a:custGeom>
            <a:avLst/>
            <a:gdLst/>
            <a:ahLst/>
            <a:cxnLst/>
            <a:rect l="l" t="t" r="r" b="b"/>
            <a:pathLst>
              <a:path w="2173530" h="2278120">
                <a:moveTo>
                  <a:pt x="0" y="0"/>
                </a:moveTo>
                <a:lnTo>
                  <a:pt x="2173530" y="0"/>
                </a:lnTo>
                <a:lnTo>
                  <a:pt x="2173530" y="2278120"/>
                </a:lnTo>
                <a:lnTo>
                  <a:pt x="0" y="227812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47554" y="284912"/>
            <a:ext cx="2231756" cy="2744038"/>
          </a:xfrm>
          <a:custGeom>
            <a:avLst/>
            <a:gdLst/>
            <a:ahLst/>
            <a:cxnLst/>
            <a:rect l="l" t="t" r="r" b="b"/>
            <a:pathLst>
              <a:path w="2231756" h="2744038">
                <a:moveTo>
                  <a:pt x="0" y="0"/>
                </a:moveTo>
                <a:lnTo>
                  <a:pt x="2231756" y="0"/>
                </a:lnTo>
                <a:lnTo>
                  <a:pt x="2231756" y="2744038"/>
                </a:lnTo>
                <a:lnTo>
                  <a:pt x="0" y="274403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323132" y="3408013"/>
            <a:ext cx="2231756" cy="1735487"/>
          </a:xfrm>
          <a:custGeom>
            <a:avLst/>
            <a:gdLst/>
            <a:ahLst/>
            <a:cxnLst/>
            <a:rect l="l" t="t" r="r" b="b"/>
            <a:pathLst>
              <a:path w="2231756" h="1735487">
                <a:moveTo>
                  <a:pt x="0" y="0"/>
                </a:moveTo>
                <a:lnTo>
                  <a:pt x="2231756" y="0"/>
                </a:lnTo>
                <a:lnTo>
                  <a:pt x="2231756" y="1735487"/>
                </a:lnTo>
                <a:lnTo>
                  <a:pt x="0" y="173548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323132" y="1352550"/>
            <a:ext cx="2231756" cy="1964087"/>
          </a:xfrm>
          <a:custGeom>
            <a:avLst/>
            <a:gdLst/>
            <a:ahLst/>
            <a:cxnLst/>
            <a:rect l="l" t="t" r="r" b="b"/>
            <a:pathLst>
              <a:path w="2231756" h="1964087">
                <a:moveTo>
                  <a:pt x="0" y="0"/>
                </a:moveTo>
                <a:lnTo>
                  <a:pt x="2231756" y="0"/>
                </a:lnTo>
                <a:lnTo>
                  <a:pt x="2231756" y="1964087"/>
                </a:lnTo>
                <a:lnTo>
                  <a:pt x="0" y="196408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352550"/>
            <a:ext cx="2231756" cy="3790950"/>
          </a:xfrm>
          <a:custGeom>
            <a:avLst/>
            <a:gdLst/>
            <a:ahLst/>
            <a:cxnLst/>
            <a:rect l="l" t="t" r="r" b="b"/>
            <a:pathLst>
              <a:path w="2231756" h="3790950">
                <a:moveTo>
                  <a:pt x="0" y="0"/>
                </a:moveTo>
                <a:lnTo>
                  <a:pt x="2231756" y="0"/>
                </a:lnTo>
                <a:lnTo>
                  <a:pt x="2231756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5146" y="0"/>
            <a:ext cx="4838855" cy="5143500"/>
          </a:xfrm>
          <a:custGeom>
            <a:avLst/>
            <a:gdLst/>
            <a:ahLst/>
            <a:cxnLst/>
            <a:rect l="l" t="t" r="r" b="b"/>
            <a:pathLst>
              <a:path w="4838855" h="5143500">
                <a:moveTo>
                  <a:pt x="0" y="0"/>
                </a:moveTo>
                <a:lnTo>
                  <a:pt x="4838855" y="0"/>
                </a:lnTo>
                <a:lnTo>
                  <a:pt x="4838855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3810000" cy="5143500"/>
          </a:xfrm>
          <a:custGeom>
            <a:avLst/>
            <a:gdLst/>
            <a:ahLst/>
            <a:cxnLst/>
            <a:rect l="l" t="t" r="r" b="b"/>
            <a:pathLst>
              <a:path w="3810000" h="5143500">
                <a:moveTo>
                  <a:pt x="0" y="0"/>
                </a:moveTo>
                <a:lnTo>
                  <a:pt x="3810000" y="0"/>
                </a:lnTo>
                <a:lnTo>
                  <a:pt x="3810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2164080" y="2221026"/>
            <a:ext cx="2362200" cy="1581355"/>
          </a:xfrm>
          <a:custGeom>
            <a:avLst/>
            <a:gdLst/>
            <a:ahLst/>
            <a:cxnLst/>
            <a:rect l="l" t="t" r="r" b="b"/>
            <a:pathLst>
              <a:path w="2362200" h="1581355">
                <a:moveTo>
                  <a:pt x="22860" y="0"/>
                </a:moveTo>
                <a:lnTo>
                  <a:pt x="2346960" y="22860"/>
                </a:lnTo>
                <a:lnTo>
                  <a:pt x="2362200" y="1550875"/>
                </a:lnTo>
                <a:lnTo>
                  <a:pt x="0" y="1581355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807369" y="3271043"/>
            <a:ext cx="552450" cy="1143794"/>
          </a:xfrm>
          <a:custGeom>
            <a:avLst/>
            <a:gdLst/>
            <a:ahLst/>
            <a:cxnLst/>
            <a:rect l="l" t="t" r="r" b="b"/>
            <a:pathLst>
              <a:path w="552450" h="1143794">
                <a:moveTo>
                  <a:pt x="76203" y="0"/>
                </a:moveTo>
                <a:lnTo>
                  <a:pt x="500058" y="9526"/>
                </a:lnTo>
                <a:cubicBezTo>
                  <a:pt x="526363" y="9526"/>
                  <a:pt x="552450" y="33231"/>
                  <a:pt x="552450" y="59536"/>
                </a:cubicBezTo>
                <a:cubicBezTo>
                  <a:pt x="550863" y="400317"/>
                  <a:pt x="549275" y="741097"/>
                  <a:pt x="547688" y="1081878"/>
                </a:cubicBezTo>
                <a:cubicBezTo>
                  <a:pt x="547688" y="1108183"/>
                  <a:pt x="516838" y="1143794"/>
                  <a:pt x="490533" y="1143794"/>
                </a:cubicBezTo>
                <a:lnTo>
                  <a:pt x="54773" y="1141413"/>
                </a:lnTo>
                <a:cubicBezTo>
                  <a:pt x="28468" y="1141413"/>
                  <a:pt x="0" y="1091514"/>
                  <a:pt x="0" y="1065209"/>
                </a:cubicBezTo>
                <a:cubicBezTo>
                  <a:pt x="0" y="724428"/>
                  <a:pt x="21431" y="400317"/>
                  <a:pt x="21431" y="59536"/>
                </a:cubicBezTo>
                <a:cubicBezTo>
                  <a:pt x="21431" y="33231"/>
                  <a:pt x="49898" y="0"/>
                  <a:pt x="76203" y="0"/>
                </a:cubicBez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48640" y="2114550"/>
            <a:ext cx="1539240" cy="2106930"/>
          </a:xfrm>
          <a:custGeom>
            <a:avLst/>
            <a:gdLst/>
            <a:ahLst/>
            <a:cxnLst/>
            <a:rect l="l" t="t" r="r" b="b"/>
            <a:pathLst>
              <a:path w="1539240" h="2106930">
                <a:moveTo>
                  <a:pt x="38100" y="0"/>
                </a:moveTo>
                <a:lnTo>
                  <a:pt x="1539240" y="0"/>
                </a:lnTo>
                <a:lnTo>
                  <a:pt x="1539240" y="2084070"/>
                </a:lnTo>
                <a:lnTo>
                  <a:pt x="0" y="2106930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02271" y="1207075"/>
            <a:ext cx="2351750" cy="4287542"/>
          </a:xfrm>
          <a:custGeom>
            <a:avLst/>
            <a:gdLst/>
            <a:ahLst/>
            <a:cxnLst/>
            <a:rect l="l" t="t" r="r" b="b"/>
            <a:pathLst>
              <a:path w="2371240" h="4287542">
                <a:moveTo>
                  <a:pt x="116238" y="0"/>
                </a:moveTo>
                <a:lnTo>
                  <a:pt x="2255002" y="0"/>
                </a:lnTo>
                <a:cubicBezTo>
                  <a:pt x="2319198" y="0"/>
                  <a:pt x="2371240" y="52042"/>
                  <a:pt x="2371240" y="116238"/>
                </a:cubicBezTo>
                <a:lnTo>
                  <a:pt x="2371240" y="4171304"/>
                </a:lnTo>
                <a:cubicBezTo>
                  <a:pt x="2371240" y="4235500"/>
                  <a:pt x="2319198" y="4287542"/>
                  <a:pt x="2255002" y="4287542"/>
                </a:cubicBezTo>
                <a:lnTo>
                  <a:pt x="116238" y="4287542"/>
                </a:lnTo>
                <a:cubicBezTo>
                  <a:pt x="52042" y="4287542"/>
                  <a:pt x="0" y="4235500"/>
                  <a:pt x="0" y="4171304"/>
                </a:cubicBezTo>
                <a:lnTo>
                  <a:pt x="0" y="116238"/>
                </a:lnTo>
                <a:cubicBezTo>
                  <a:pt x="0" y="52042"/>
                  <a:pt x="52042" y="0"/>
                  <a:pt x="116238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1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4843" y="1008296"/>
            <a:ext cx="2104864" cy="3271097"/>
          </a:xfrm>
          <a:custGeom>
            <a:avLst/>
            <a:gdLst/>
            <a:ahLst/>
            <a:cxnLst/>
            <a:rect l="l" t="t" r="r" b="b"/>
            <a:pathLst>
              <a:path w="2104864" h="3271097">
                <a:moveTo>
                  <a:pt x="874256" y="0"/>
                </a:moveTo>
                <a:lnTo>
                  <a:pt x="2104864" y="9148"/>
                </a:lnTo>
                <a:lnTo>
                  <a:pt x="1217909" y="3271097"/>
                </a:lnTo>
                <a:lnTo>
                  <a:pt x="0" y="292303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78180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64863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51546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229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2950"/>
          </a:xfrm>
          <a:custGeom>
            <a:avLst/>
            <a:gdLst/>
            <a:ahLst/>
            <a:cxnLst/>
            <a:rect l="l" t="t" r="r" b="b"/>
            <a:pathLst>
              <a:path w="9144000" h="4552950">
                <a:moveTo>
                  <a:pt x="0" y="0"/>
                </a:moveTo>
                <a:lnTo>
                  <a:pt x="9144000" y="0"/>
                </a:lnTo>
                <a:lnTo>
                  <a:pt x="9144000" y="3414395"/>
                </a:lnTo>
                <a:lnTo>
                  <a:pt x="8858495" y="3546475"/>
                </a:lnTo>
                <a:lnTo>
                  <a:pt x="8572467" y="3670300"/>
                </a:lnTo>
                <a:lnTo>
                  <a:pt x="8286962" y="3786823"/>
                </a:lnTo>
                <a:lnTo>
                  <a:pt x="8000935" y="3895090"/>
                </a:lnTo>
                <a:lnTo>
                  <a:pt x="7715430" y="3995738"/>
                </a:lnTo>
                <a:lnTo>
                  <a:pt x="7429402" y="4087813"/>
                </a:lnTo>
                <a:lnTo>
                  <a:pt x="7143897" y="4172268"/>
                </a:lnTo>
                <a:lnTo>
                  <a:pt x="6857869" y="4248468"/>
                </a:lnTo>
                <a:lnTo>
                  <a:pt x="6572364" y="4316095"/>
                </a:lnTo>
                <a:lnTo>
                  <a:pt x="6286337" y="4375468"/>
                </a:lnTo>
                <a:lnTo>
                  <a:pt x="6000832" y="4426585"/>
                </a:lnTo>
                <a:lnTo>
                  <a:pt x="5714804" y="4469130"/>
                </a:lnTo>
                <a:lnTo>
                  <a:pt x="5429299" y="4503420"/>
                </a:lnTo>
                <a:lnTo>
                  <a:pt x="5143271" y="4528820"/>
                </a:lnTo>
                <a:lnTo>
                  <a:pt x="4857766" y="4545013"/>
                </a:lnTo>
                <a:lnTo>
                  <a:pt x="4572262" y="4552950"/>
                </a:lnTo>
                <a:lnTo>
                  <a:pt x="4286234" y="4551680"/>
                </a:lnTo>
                <a:lnTo>
                  <a:pt x="4000729" y="4541838"/>
                </a:lnTo>
                <a:lnTo>
                  <a:pt x="3714701" y="4522788"/>
                </a:lnTo>
                <a:lnTo>
                  <a:pt x="3429196" y="4494213"/>
                </a:lnTo>
                <a:lnTo>
                  <a:pt x="3143168" y="4457065"/>
                </a:lnTo>
                <a:lnTo>
                  <a:pt x="2857663" y="4409758"/>
                </a:lnTo>
                <a:lnTo>
                  <a:pt x="2571636" y="4353878"/>
                </a:lnTo>
                <a:lnTo>
                  <a:pt x="2286131" y="4288473"/>
                </a:lnTo>
                <a:lnTo>
                  <a:pt x="2000103" y="4213543"/>
                </a:lnTo>
                <a:lnTo>
                  <a:pt x="1714598" y="4128770"/>
                </a:lnTo>
                <a:lnTo>
                  <a:pt x="1428570" y="4034155"/>
                </a:lnTo>
                <a:lnTo>
                  <a:pt x="1143065" y="3930333"/>
                </a:lnTo>
                <a:lnTo>
                  <a:pt x="857038" y="3816350"/>
                </a:lnTo>
                <a:lnTo>
                  <a:pt x="571533" y="3692525"/>
                </a:lnTo>
                <a:lnTo>
                  <a:pt x="285505" y="3558540"/>
                </a:lnTo>
                <a:lnTo>
                  <a:pt x="0" y="3414395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2800350"/>
            <a:ext cx="9144000" cy="2343150"/>
          </a:xfrm>
          <a:custGeom>
            <a:avLst/>
            <a:gdLst/>
            <a:ahLst/>
            <a:cxnLst/>
            <a:rect l="l" t="t" r="r" b="b"/>
            <a:pathLst>
              <a:path w="9144000" h="2343150">
                <a:moveTo>
                  <a:pt x="4571738" y="0"/>
                </a:moveTo>
                <a:lnTo>
                  <a:pt x="4857766" y="654"/>
                </a:lnTo>
                <a:lnTo>
                  <a:pt x="5143271" y="5719"/>
                </a:lnTo>
                <a:lnTo>
                  <a:pt x="5429299" y="15523"/>
                </a:lnTo>
                <a:lnTo>
                  <a:pt x="5714804" y="30229"/>
                </a:lnTo>
                <a:lnTo>
                  <a:pt x="6000832" y="49347"/>
                </a:lnTo>
                <a:lnTo>
                  <a:pt x="6286337" y="73693"/>
                </a:lnTo>
                <a:lnTo>
                  <a:pt x="6572364" y="102452"/>
                </a:lnTo>
                <a:lnTo>
                  <a:pt x="6857869" y="136112"/>
                </a:lnTo>
                <a:lnTo>
                  <a:pt x="7143897" y="174674"/>
                </a:lnTo>
                <a:lnTo>
                  <a:pt x="7429402" y="218302"/>
                </a:lnTo>
                <a:lnTo>
                  <a:pt x="7715430" y="266995"/>
                </a:lnTo>
                <a:lnTo>
                  <a:pt x="8000935" y="320427"/>
                </a:lnTo>
                <a:lnTo>
                  <a:pt x="8286962" y="379087"/>
                </a:lnTo>
                <a:lnTo>
                  <a:pt x="8572467" y="442813"/>
                </a:lnTo>
                <a:lnTo>
                  <a:pt x="8858495" y="511768"/>
                </a:lnTo>
                <a:lnTo>
                  <a:pt x="9144000" y="585951"/>
                </a:lnTo>
                <a:lnTo>
                  <a:pt x="9144000" y="2343150"/>
                </a:lnTo>
                <a:lnTo>
                  <a:pt x="0" y="2343150"/>
                </a:lnTo>
                <a:lnTo>
                  <a:pt x="0" y="585951"/>
                </a:lnTo>
                <a:lnTo>
                  <a:pt x="285505" y="517977"/>
                </a:lnTo>
                <a:lnTo>
                  <a:pt x="571533" y="454251"/>
                </a:lnTo>
                <a:lnTo>
                  <a:pt x="857038" y="394283"/>
                </a:lnTo>
                <a:lnTo>
                  <a:pt x="1143065" y="338564"/>
                </a:lnTo>
                <a:lnTo>
                  <a:pt x="1428570" y="286766"/>
                </a:lnTo>
                <a:lnTo>
                  <a:pt x="1714598" y="239380"/>
                </a:lnTo>
                <a:lnTo>
                  <a:pt x="2000103" y="195916"/>
                </a:lnTo>
                <a:lnTo>
                  <a:pt x="2286131" y="156700"/>
                </a:lnTo>
                <a:lnTo>
                  <a:pt x="2571636" y="121896"/>
                </a:lnTo>
                <a:lnTo>
                  <a:pt x="2857663" y="91340"/>
                </a:lnTo>
                <a:lnTo>
                  <a:pt x="3143168" y="65033"/>
                </a:lnTo>
                <a:lnTo>
                  <a:pt x="3429196" y="43138"/>
                </a:lnTo>
                <a:lnTo>
                  <a:pt x="3714701" y="25491"/>
                </a:lnTo>
                <a:lnTo>
                  <a:pt x="4000729" y="12419"/>
                </a:lnTo>
                <a:lnTo>
                  <a:pt x="4286234" y="4085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53542" y="1"/>
            <a:ext cx="5290458" cy="5143499"/>
          </a:xfrm>
          <a:custGeom>
            <a:avLst/>
            <a:gdLst/>
            <a:ahLst/>
            <a:cxnLst/>
            <a:rect l="l" t="t" r="r" b="b"/>
            <a:pathLst>
              <a:path w="5290458" h="5175612">
                <a:moveTo>
                  <a:pt x="1831631" y="0"/>
                </a:moveTo>
                <a:lnTo>
                  <a:pt x="5290458" y="0"/>
                </a:lnTo>
                <a:lnTo>
                  <a:pt x="5290458" y="5175612"/>
                </a:lnTo>
                <a:lnTo>
                  <a:pt x="0" y="5175612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31328" y="0"/>
            <a:ext cx="3574472" cy="5143500"/>
          </a:xfrm>
          <a:custGeom>
            <a:avLst/>
            <a:gdLst/>
            <a:ahLst/>
            <a:cxnLst/>
            <a:rect l="l" t="t" r="r" b="b"/>
            <a:pathLst>
              <a:path w="2438400" h="4705350">
                <a:moveTo>
                  <a:pt x="0" y="0"/>
                </a:moveTo>
                <a:lnTo>
                  <a:pt x="2438400" y="0"/>
                </a:lnTo>
                <a:lnTo>
                  <a:pt x="2438400" y="4705350"/>
                </a:lnTo>
                <a:lnTo>
                  <a:pt x="0" y="47053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10006" y="438149"/>
            <a:ext cx="4176794" cy="4176794"/>
          </a:xfrm>
          <a:custGeom>
            <a:avLst/>
            <a:gdLst/>
            <a:ahLst/>
            <a:cxnLst/>
            <a:rect l="l" t="t" r="r" b="b"/>
            <a:pathLst>
              <a:path w="4176794" h="4176794">
                <a:moveTo>
                  <a:pt x="2088398" y="0"/>
                </a:moveTo>
                <a:lnTo>
                  <a:pt x="4176794" y="0"/>
                </a:lnTo>
                <a:lnTo>
                  <a:pt x="4176794" y="2088397"/>
                </a:lnTo>
                <a:cubicBezTo>
                  <a:pt x="4176794" y="3241787"/>
                  <a:pt x="3241787" y="4176794"/>
                  <a:pt x="2088397" y="4176794"/>
                </a:cubicBezTo>
                <a:cubicBezTo>
                  <a:pt x="935007" y="4176794"/>
                  <a:pt x="0" y="3241787"/>
                  <a:pt x="0" y="2088397"/>
                </a:cubicBezTo>
                <a:lnTo>
                  <a:pt x="1" y="2088397"/>
                </a:lnTo>
                <a:cubicBezTo>
                  <a:pt x="1" y="935007"/>
                  <a:pt x="935008" y="0"/>
                  <a:pt x="2088398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858001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482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286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4008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2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529011"/>
            <a:ext cx="9144000" cy="4552950"/>
          </a:xfrm>
        </p:spPr>
      </p:sp>
      <p:sp>
        <p:nvSpPr>
          <p:cNvPr id="6" name="Rectangle 2"/>
          <p:cNvSpPr/>
          <p:nvPr/>
        </p:nvSpPr>
        <p:spPr>
          <a:xfrm>
            <a:off x="0" y="-514344"/>
            <a:ext cx="9144000" cy="4552950"/>
          </a:xfrm>
          <a:custGeom>
            <a:avLst/>
            <a:gdLst/>
            <a:ahLst/>
            <a:cxnLst/>
            <a:rect l="l" t="t" r="r" b="b"/>
            <a:pathLst>
              <a:path w="9144000" h="4552950">
                <a:moveTo>
                  <a:pt x="0" y="0"/>
                </a:moveTo>
                <a:lnTo>
                  <a:pt x="9144000" y="0"/>
                </a:lnTo>
                <a:lnTo>
                  <a:pt x="9144000" y="3414395"/>
                </a:lnTo>
                <a:lnTo>
                  <a:pt x="8858495" y="3546475"/>
                </a:lnTo>
                <a:lnTo>
                  <a:pt x="8572467" y="3670300"/>
                </a:lnTo>
                <a:lnTo>
                  <a:pt x="8286962" y="3786823"/>
                </a:lnTo>
                <a:lnTo>
                  <a:pt x="8000935" y="3895090"/>
                </a:lnTo>
                <a:lnTo>
                  <a:pt x="7715430" y="3995738"/>
                </a:lnTo>
                <a:lnTo>
                  <a:pt x="7429402" y="4087813"/>
                </a:lnTo>
                <a:lnTo>
                  <a:pt x="7143897" y="4172268"/>
                </a:lnTo>
                <a:lnTo>
                  <a:pt x="6857869" y="4248468"/>
                </a:lnTo>
                <a:lnTo>
                  <a:pt x="6572364" y="4316095"/>
                </a:lnTo>
                <a:lnTo>
                  <a:pt x="6286337" y="4375468"/>
                </a:lnTo>
                <a:lnTo>
                  <a:pt x="6000832" y="4426585"/>
                </a:lnTo>
                <a:lnTo>
                  <a:pt x="5714804" y="4469130"/>
                </a:lnTo>
                <a:lnTo>
                  <a:pt x="5429299" y="4503420"/>
                </a:lnTo>
                <a:lnTo>
                  <a:pt x="5143271" y="4528820"/>
                </a:lnTo>
                <a:lnTo>
                  <a:pt x="4857766" y="4545013"/>
                </a:lnTo>
                <a:lnTo>
                  <a:pt x="4572262" y="4552950"/>
                </a:lnTo>
                <a:lnTo>
                  <a:pt x="4286234" y="4551680"/>
                </a:lnTo>
                <a:lnTo>
                  <a:pt x="4000729" y="4541838"/>
                </a:lnTo>
                <a:lnTo>
                  <a:pt x="3714701" y="4522788"/>
                </a:lnTo>
                <a:lnTo>
                  <a:pt x="3429196" y="4494213"/>
                </a:lnTo>
                <a:lnTo>
                  <a:pt x="3143168" y="4457065"/>
                </a:lnTo>
                <a:lnTo>
                  <a:pt x="2857663" y="4409758"/>
                </a:lnTo>
                <a:lnTo>
                  <a:pt x="2571636" y="4353878"/>
                </a:lnTo>
                <a:lnTo>
                  <a:pt x="2286131" y="4288473"/>
                </a:lnTo>
                <a:lnTo>
                  <a:pt x="2000103" y="4213543"/>
                </a:lnTo>
                <a:lnTo>
                  <a:pt x="1714598" y="4128770"/>
                </a:lnTo>
                <a:lnTo>
                  <a:pt x="1428570" y="4034155"/>
                </a:lnTo>
                <a:lnTo>
                  <a:pt x="1143065" y="3930333"/>
                </a:lnTo>
                <a:lnTo>
                  <a:pt x="857038" y="3816350"/>
                </a:lnTo>
                <a:lnTo>
                  <a:pt x="571533" y="3692525"/>
                </a:lnTo>
                <a:lnTo>
                  <a:pt x="285505" y="3558540"/>
                </a:lnTo>
                <a:lnTo>
                  <a:pt x="0" y="3414395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550" y="883664"/>
            <a:ext cx="7962900" cy="830997"/>
          </a:xfrm>
          <a:prstGeom prst="rect">
            <a:avLst/>
          </a:prstGeom>
          <a:noFill/>
          <a:effectLst>
            <a:outerShdw blurRad="2032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Aharoni" pitchFamily="2" charset="-79"/>
              </a:rPr>
              <a:t>Delivery Food App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41722" y="2548447"/>
            <a:ext cx="4060556" cy="914400"/>
          </a:xfrm>
          <a:prstGeom prst="roundRect">
            <a:avLst>
              <a:gd name="adj" fmla="val 50000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5955" y="2919233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Hendry Agus Setiawan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Team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3CC33-9DB0-4C5E-83A4-2091C91AFF8C}"/>
              </a:ext>
            </a:extLst>
          </p:cNvPr>
          <p:cNvSpPr txBox="1"/>
          <p:nvPr/>
        </p:nvSpPr>
        <p:spPr>
          <a:xfrm>
            <a:off x="3949073" y="2627186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Dirancang</a:t>
            </a:r>
            <a:r>
              <a:rPr lang="en-US" sz="1200" dirty="0">
                <a:solidFill>
                  <a:schemeClr val="bg1"/>
                </a:solidFill>
              </a:rPr>
              <a:t> oleh: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E4C02-FCE6-C2B4-2219-97464870955E}"/>
              </a:ext>
            </a:extLst>
          </p:cNvPr>
          <p:cNvSpPr txBox="1"/>
          <p:nvPr/>
        </p:nvSpPr>
        <p:spPr>
          <a:xfrm>
            <a:off x="203758" y="4053273"/>
            <a:ext cx="2061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 END Mini Project</a:t>
            </a:r>
          </a:p>
          <a:p>
            <a:r>
              <a:rPr lang="en-US" sz="1400" b="1" dirty="0"/>
              <a:t>Bootcamp Flutter </a:t>
            </a:r>
          </a:p>
          <a:p>
            <a:r>
              <a:rPr lang="en-US" sz="1400" b="1" dirty="0"/>
              <a:t>Batch 16</a:t>
            </a:r>
          </a:p>
          <a:p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E7E1-FB86-2168-AED9-A91DB111E880}"/>
              </a:ext>
            </a:extLst>
          </p:cNvPr>
          <p:cNvSpPr txBox="1"/>
          <p:nvPr/>
        </p:nvSpPr>
        <p:spPr>
          <a:xfrm>
            <a:off x="203758" y="473157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Code.Id</a:t>
            </a:r>
            <a:r>
              <a:rPr lang="en-US" sz="1400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11271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1"/>
          <p:cNvGrpSpPr/>
          <p:nvPr/>
        </p:nvGrpSpPr>
        <p:grpSpPr>
          <a:xfrm>
            <a:off x="6857405" y="1332080"/>
            <a:ext cx="433368" cy="424910"/>
            <a:chOff x="8286750" y="3430588"/>
            <a:chExt cx="325438" cy="319087"/>
          </a:xfrm>
          <a:solidFill>
            <a:schemeClr val="bg1"/>
          </a:solidFill>
        </p:grpSpPr>
        <p:sp>
          <p:nvSpPr>
            <p:cNvPr id="43" name="Freeform 363"/>
            <p:cNvSpPr>
              <a:spLocks noEditPoints="1"/>
            </p:cNvSpPr>
            <p:nvPr/>
          </p:nvSpPr>
          <p:spPr bwMode="auto">
            <a:xfrm>
              <a:off x="8367713" y="3517900"/>
              <a:ext cx="161925" cy="231775"/>
            </a:xfrm>
            <a:custGeom>
              <a:avLst/>
              <a:gdLst/>
              <a:ahLst/>
              <a:cxnLst>
                <a:cxn ang="0">
                  <a:pos x="41" y="39"/>
                </a:cxn>
                <a:cxn ang="0">
                  <a:pos x="33" y="54"/>
                </a:cxn>
                <a:cxn ang="0">
                  <a:pos x="30" y="68"/>
                </a:cxn>
                <a:cxn ang="0">
                  <a:pos x="32" y="82"/>
                </a:cxn>
                <a:cxn ang="0">
                  <a:pos x="36" y="94"/>
                </a:cxn>
                <a:cxn ang="0">
                  <a:pos x="42" y="105"/>
                </a:cxn>
                <a:cxn ang="0">
                  <a:pos x="46" y="109"/>
                </a:cxn>
                <a:cxn ang="0">
                  <a:pos x="45" y="104"/>
                </a:cxn>
                <a:cxn ang="0">
                  <a:pos x="45" y="95"/>
                </a:cxn>
                <a:cxn ang="0">
                  <a:pos x="45" y="84"/>
                </a:cxn>
                <a:cxn ang="0">
                  <a:pos x="47" y="72"/>
                </a:cxn>
                <a:cxn ang="0">
                  <a:pos x="52" y="60"/>
                </a:cxn>
                <a:cxn ang="0">
                  <a:pos x="49" y="74"/>
                </a:cxn>
                <a:cxn ang="0">
                  <a:pos x="50" y="89"/>
                </a:cxn>
                <a:cxn ang="0">
                  <a:pos x="51" y="103"/>
                </a:cxn>
                <a:cxn ang="0">
                  <a:pos x="52" y="114"/>
                </a:cxn>
                <a:cxn ang="0">
                  <a:pos x="59" y="111"/>
                </a:cxn>
                <a:cxn ang="0">
                  <a:pos x="68" y="95"/>
                </a:cxn>
                <a:cxn ang="0">
                  <a:pos x="72" y="81"/>
                </a:cxn>
                <a:cxn ang="0">
                  <a:pos x="72" y="68"/>
                </a:cxn>
                <a:cxn ang="0">
                  <a:pos x="68" y="55"/>
                </a:cxn>
                <a:cxn ang="0">
                  <a:pos x="63" y="44"/>
                </a:cxn>
                <a:cxn ang="0">
                  <a:pos x="57" y="35"/>
                </a:cxn>
                <a:cxn ang="0">
                  <a:pos x="52" y="27"/>
                </a:cxn>
                <a:cxn ang="0">
                  <a:pos x="65" y="2"/>
                </a:cxn>
                <a:cxn ang="0">
                  <a:pos x="80" y="9"/>
                </a:cxn>
                <a:cxn ang="0">
                  <a:pos x="92" y="20"/>
                </a:cxn>
                <a:cxn ang="0">
                  <a:pos x="100" y="35"/>
                </a:cxn>
                <a:cxn ang="0">
                  <a:pos x="102" y="52"/>
                </a:cxn>
                <a:cxn ang="0">
                  <a:pos x="100" y="67"/>
                </a:cxn>
                <a:cxn ang="0">
                  <a:pos x="96" y="78"/>
                </a:cxn>
                <a:cxn ang="0">
                  <a:pos x="91" y="88"/>
                </a:cxn>
                <a:cxn ang="0">
                  <a:pos x="84" y="95"/>
                </a:cxn>
                <a:cxn ang="0">
                  <a:pos x="79" y="102"/>
                </a:cxn>
                <a:cxn ang="0">
                  <a:pos x="75" y="109"/>
                </a:cxn>
                <a:cxn ang="0">
                  <a:pos x="72" y="128"/>
                </a:cxn>
                <a:cxn ang="0">
                  <a:pos x="68" y="138"/>
                </a:cxn>
                <a:cxn ang="0">
                  <a:pos x="59" y="144"/>
                </a:cxn>
                <a:cxn ang="0">
                  <a:pos x="48" y="145"/>
                </a:cxn>
                <a:cxn ang="0">
                  <a:pos x="38" y="141"/>
                </a:cxn>
                <a:cxn ang="0">
                  <a:pos x="32" y="133"/>
                </a:cxn>
                <a:cxn ang="0">
                  <a:pos x="29" y="113"/>
                </a:cxn>
                <a:cxn ang="0">
                  <a:pos x="26" y="106"/>
                </a:cxn>
                <a:cxn ang="0">
                  <a:pos x="21" y="99"/>
                </a:cxn>
                <a:cxn ang="0">
                  <a:pos x="16" y="92"/>
                </a:cxn>
                <a:cxn ang="0">
                  <a:pos x="10" y="85"/>
                </a:cxn>
                <a:cxn ang="0">
                  <a:pos x="5" y="75"/>
                </a:cxn>
                <a:cxn ang="0">
                  <a:pos x="1" y="63"/>
                </a:cxn>
                <a:cxn ang="0">
                  <a:pos x="1" y="48"/>
                </a:cxn>
                <a:cxn ang="0">
                  <a:pos x="5" y="31"/>
                </a:cxn>
                <a:cxn ang="0">
                  <a:pos x="14" y="17"/>
                </a:cxn>
                <a:cxn ang="0">
                  <a:pos x="27" y="7"/>
                </a:cxn>
                <a:cxn ang="0">
                  <a:pos x="43" y="1"/>
                </a:cxn>
              </a:cxnLst>
              <a:rect l="0" t="0" r="r" b="b"/>
              <a:pathLst>
                <a:path w="102" h="146">
                  <a:moveTo>
                    <a:pt x="52" y="27"/>
                  </a:moveTo>
                  <a:lnTo>
                    <a:pt x="48" y="31"/>
                  </a:lnTo>
                  <a:lnTo>
                    <a:pt x="44" y="35"/>
                  </a:lnTo>
                  <a:lnTo>
                    <a:pt x="41" y="39"/>
                  </a:lnTo>
                  <a:lnTo>
                    <a:pt x="39" y="43"/>
                  </a:lnTo>
                  <a:lnTo>
                    <a:pt x="36" y="47"/>
                  </a:lnTo>
                  <a:lnTo>
                    <a:pt x="34" y="50"/>
                  </a:lnTo>
                  <a:lnTo>
                    <a:pt x="33" y="54"/>
                  </a:lnTo>
                  <a:lnTo>
                    <a:pt x="32" y="58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30" y="68"/>
                  </a:lnTo>
                  <a:lnTo>
                    <a:pt x="30" y="72"/>
                  </a:lnTo>
                  <a:lnTo>
                    <a:pt x="30" y="75"/>
                  </a:lnTo>
                  <a:lnTo>
                    <a:pt x="31" y="78"/>
                  </a:lnTo>
                  <a:lnTo>
                    <a:pt x="32" y="82"/>
                  </a:lnTo>
                  <a:lnTo>
                    <a:pt x="32" y="85"/>
                  </a:lnTo>
                  <a:lnTo>
                    <a:pt x="33" y="88"/>
                  </a:lnTo>
                  <a:lnTo>
                    <a:pt x="35" y="91"/>
                  </a:lnTo>
                  <a:lnTo>
                    <a:pt x="36" y="94"/>
                  </a:lnTo>
                  <a:lnTo>
                    <a:pt x="37" y="97"/>
                  </a:lnTo>
                  <a:lnTo>
                    <a:pt x="39" y="99"/>
                  </a:lnTo>
                  <a:lnTo>
                    <a:pt x="40" y="102"/>
                  </a:lnTo>
                  <a:lnTo>
                    <a:pt x="42" y="105"/>
                  </a:lnTo>
                  <a:lnTo>
                    <a:pt x="44" y="107"/>
                  </a:lnTo>
                  <a:lnTo>
                    <a:pt x="46" y="109"/>
                  </a:lnTo>
                  <a:lnTo>
                    <a:pt x="46" y="109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6" y="107"/>
                  </a:lnTo>
                  <a:lnTo>
                    <a:pt x="45" y="106"/>
                  </a:lnTo>
                  <a:lnTo>
                    <a:pt x="45" y="104"/>
                  </a:lnTo>
                  <a:lnTo>
                    <a:pt x="45" y="102"/>
                  </a:lnTo>
                  <a:lnTo>
                    <a:pt x="45" y="100"/>
                  </a:lnTo>
                  <a:lnTo>
                    <a:pt x="45" y="98"/>
                  </a:lnTo>
                  <a:lnTo>
                    <a:pt x="45" y="95"/>
                  </a:lnTo>
                  <a:lnTo>
                    <a:pt x="45" y="93"/>
                  </a:lnTo>
                  <a:lnTo>
                    <a:pt x="45" y="90"/>
                  </a:lnTo>
                  <a:lnTo>
                    <a:pt x="45" y="87"/>
                  </a:lnTo>
                  <a:lnTo>
                    <a:pt x="45" y="84"/>
                  </a:lnTo>
                  <a:lnTo>
                    <a:pt x="45" y="81"/>
                  </a:lnTo>
                  <a:lnTo>
                    <a:pt x="46" y="78"/>
                  </a:lnTo>
                  <a:lnTo>
                    <a:pt x="46" y="75"/>
                  </a:lnTo>
                  <a:lnTo>
                    <a:pt x="47" y="72"/>
                  </a:lnTo>
                  <a:lnTo>
                    <a:pt x="48" y="69"/>
                  </a:lnTo>
                  <a:lnTo>
                    <a:pt x="49" y="66"/>
                  </a:lnTo>
                  <a:lnTo>
                    <a:pt x="50" y="63"/>
                  </a:lnTo>
                  <a:lnTo>
                    <a:pt x="52" y="60"/>
                  </a:lnTo>
                  <a:lnTo>
                    <a:pt x="51" y="64"/>
                  </a:lnTo>
                  <a:lnTo>
                    <a:pt x="50" y="67"/>
                  </a:lnTo>
                  <a:lnTo>
                    <a:pt x="50" y="71"/>
                  </a:lnTo>
                  <a:lnTo>
                    <a:pt x="49" y="74"/>
                  </a:lnTo>
                  <a:lnTo>
                    <a:pt x="49" y="78"/>
                  </a:lnTo>
                  <a:lnTo>
                    <a:pt x="49" y="82"/>
                  </a:lnTo>
                  <a:lnTo>
                    <a:pt x="49" y="85"/>
                  </a:lnTo>
                  <a:lnTo>
                    <a:pt x="50" y="89"/>
                  </a:lnTo>
                  <a:lnTo>
                    <a:pt x="50" y="93"/>
                  </a:lnTo>
                  <a:lnTo>
                    <a:pt x="50" y="96"/>
                  </a:lnTo>
                  <a:lnTo>
                    <a:pt x="51" y="100"/>
                  </a:lnTo>
                  <a:lnTo>
                    <a:pt x="51" y="103"/>
                  </a:lnTo>
                  <a:lnTo>
                    <a:pt x="51" y="106"/>
                  </a:lnTo>
                  <a:lnTo>
                    <a:pt x="52" y="109"/>
                  </a:lnTo>
                  <a:lnTo>
                    <a:pt x="52" y="112"/>
                  </a:lnTo>
                  <a:lnTo>
                    <a:pt x="52" y="114"/>
                  </a:lnTo>
                  <a:lnTo>
                    <a:pt x="52" y="117"/>
                  </a:lnTo>
                  <a:lnTo>
                    <a:pt x="52" y="119"/>
                  </a:lnTo>
                  <a:lnTo>
                    <a:pt x="55" y="115"/>
                  </a:lnTo>
                  <a:lnTo>
                    <a:pt x="59" y="111"/>
                  </a:lnTo>
                  <a:lnTo>
                    <a:pt x="62" y="107"/>
                  </a:lnTo>
                  <a:lnTo>
                    <a:pt x="64" y="103"/>
                  </a:lnTo>
                  <a:lnTo>
                    <a:pt x="66" y="99"/>
                  </a:lnTo>
                  <a:lnTo>
                    <a:pt x="68" y="95"/>
                  </a:lnTo>
                  <a:lnTo>
                    <a:pt x="69" y="92"/>
                  </a:lnTo>
                  <a:lnTo>
                    <a:pt x="71" y="88"/>
                  </a:lnTo>
                  <a:lnTo>
                    <a:pt x="71" y="84"/>
                  </a:lnTo>
                  <a:lnTo>
                    <a:pt x="72" y="81"/>
                  </a:lnTo>
                  <a:lnTo>
                    <a:pt x="72" y="77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2" y="68"/>
                  </a:lnTo>
                  <a:lnTo>
                    <a:pt x="71" y="64"/>
                  </a:lnTo>
                  <a:lnTo>
                    <a:pt x="70" y="61"/>
                  </a:lnTo>
                  <a:lnTo>
                    <a:pt x="69" y="58"/>
                  </a:lnTo>
                  <a:lnTo>
                    <a:pt x="68" y="55"/>
                  </a:lnTo>
                  <a:lnTo>
                    <a:pt x="67" y="52"/>
                  </a:lnTo>
                  <a:lnTo>
                    <a:pt x="66" y="50"/>
                  </a:lnTo>
                  <a:lnTo>
                    <a:pt x="64" y="47"/>
                  </a:lnTo>
                  <a:lnTo>
                    <a:pt x="63" y="44"/>
                  </a:lnTo>
                  <a:lnTo>
                    <a:pt x="61" y="42"/>
                  </a:lnTo>
                  <a:lnTo>
                    <a:pt x="60" y="40"/>
                  </a:lnTo>
                  <a:lnTo>
                    <a:pt x="59" y="37"/>
                  </a:lnTo>
                  <a:lnTo>
                    <a:pt x="57" y="35"/>
                  </a:lnTo>
                  <a:lnTo>
                    <a:pt x="56" y="33"/>
                  </a:lnTo>
                  <a:lnTo>
                    <a:pt x="54" y="31"/>
                  </a:lnTo>
                  <a:lnTo>
                    <a:pt x="53" y="29"/>
                  </a:lnTo>
                  <a:lnTo>
                    <a:pt x="52" y="27"/>
                  </a:lnTo>
                  <a:close/>
                  <a:moveTo>
                    <a:pt x="52" y="0"/>
                  </a:moveTo>
                  <a:lnTo>
                    <a:pt x="56" y="1"/>
                  </a:lnTo>
                  <a:lnTo>
                    <a:pt x="60" y="1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6" y="7"/>
                  </a:lnTo>
                  <a:lnTo>
                    <a:pt x="80" y="9"/>
                  </a:lnTo>
                  <a:lnTo>
                    <a:pt x="83" y="11"/>
                  </a:lnTo>
                  <a:lnTo>
                    <a:pt x="86" y="14"/>
                  </a:lnTo>
                  <a:lnTo>
                    <a:pt x="89" y="17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6" y="27"/>
                  </a:lnTo>
                  <a:lnTo>
                    <a:pt x="98" y="31"/>
                  </a:lnTo>
                  <a:lnTo>
                    <a:pt x="100" y="35"/>
                  </a:lnTo>
                  <a:lnTo>
                    <a:pt x="101" y="39"/>
                  </a:lnTo>
                  <a:lnTo>
                    <a:pt x="101" y="43"/>
                  </a:lnTo>
                  <a:lnTo>
                    <a:pt x="102" y="48"/>
                  </a:lnTo>
                  <a:lnTo>
                    <a:pt x="102" y="52"/>
                  </a:lnTo>
                  <a:lnTo>
                    <a:pt x="102" y="56"/>
                  </a:lnTo>
                  <a:lnTo>
                    <a:pt x="101" y="60"/>
                  </a:lnTo>
                  <a:lnTo>
                    <a:pt x="101" y="64"/>
                  </a:lnTo>
                  <a:lnTo>
                    <a:pt x="100" y="67"/>
                  </a:lnTo>
                  <a:lnTo>
                    <a:pt x="99" y="70"/>
                  </a:lnTo>
                  <a:lnTo>
                    <a:pt x="98" y="73"/>
                  </a:lnTo>
                  <a:lnTo>
                    <a:pt x="97" y="76"/>
                  </a:lnTo>
                  <a:lnTo>
                    <a:pt x="96" y="78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2" y="85"/>
                  </a:lnTo>
                  <a:lnTo>
                    <a:pt x="91" y="88"/>
                  </a:lnTo>
                  <a:lnTo>
                    <a:pt x="89" y="89"/>
                  </a:lnTo>
                  <a:lnTo>
                    <a:pt x="88" y="91"/>
                  </a:lnTo>
                  <a:lnTo>
                    <a:pt x="86" y="93"/>
                  </a:lnTo>
                  <a:lnTo>
                    <a:pt x="84" y="95"/>
                  </a:lnTo>
                  <a:lnTo>
                    <a:pt x="83" y="97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78" y="104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5" y="109"/>
                  </a:lnTo>
                  <a:lnTo>
                    <a:pt x="74" y="111"/>
                  </a:lnTo>
                  <a:lnTo>
                    <a:pt x="74" y="113"/>
                  </a:lnTo>
                  <a:lnTo>
                    <a:pt x="73" y="116"/>
                  </a:lnTo>
                  <a:lnTo>
                    <a:pt x="72" y="128"/>
                  </a:lnTo>
                  <a:lnTo>
                    <a:pt x="71" y="130"/>
                  </a:lnTo>
                  <a:lnTo>
                    <a:pt x="70" y="133"/>
                  </a:lnTo>
                  <a:lnTo>
                    <a:pt x="69" y="135"/>
                  </a:lnTo>
                  <a:lnTo>
                    <a:pt x="68" y="138"/>
                  </a:lnTo>
                  <a:lnTo>
                    <a:pt x="66" y="140"/>
                  </a:lnTo>
                  <a:lnTo>
                    <a:pt x="64" y="141"/>
                  </a:lnTo>
                  <a:lnTo>
                    <a:pt x="62" y="143"/>
                  </a:lnTo>
                  <a:lnTo>
                    <a:pt x="59" y="144"/>
                  </a:lnTo>
                  <a:lnTo>
                    <a:pt x="57" y="145"/>
                  </a:lnTo>
                  <a:lnTo>
                    <a:pt x="54" y="145"/>
                  </a:lnTo>
                  <a:lnTo>
                    <a:pt x="51" y="146"/>
                  </a:lnTo>
                  <a:lnTo>
                    <a:pt x="48" y="145"/>
                  </a:lnTo>
                  <a:lnTo>
                    <a:pt x="46" y="145"/>
                  </a:lnTo>
                  <a:lnTo>
                    <a:pt x="43" y="144"/>
                  </a:lnTo>
                  <a:lnTo>
                    <a:pt x="41" y="143"/>
                  </a:lnTo>
                  <a:lnTo>
                    <a:pt x="38" y="141"/>
                  </a:lnTo>
                  <a:lnTo>
                    <a:pt x="36" y="139"/>
                  </a:lnTo>
                  <a:lnTo>
                    <a:pt x="35" y="137"/>
                  </a:lnTo>
                  <a:lnTo>
                    <a:pt x="33" y="135"/>
                  </a:lnTo>
                  <a:lnTo>
                    <a:pt x="32" y="133"/>
                  </a:lnTo>
                  <a:lnTo>
                    <a:pt x="31" y="130"/>
                  </a:lnTo>
                  <a:lnTo>
                    <a:pt x="30" y="128"/>
                  </a:lnTo>
                  <a:lnTo>
                    <a:pt x="29" y="116"/>
                  </a:lnTo>
                  <a:lnTo>
                    <a:pt x="29" y="113"/>
                  </a:lnTo>
                  <a:lnTo>
                    <a:pt x="28" y="111"/>
                  </a:lnTo>
                  <a:lnTo>
                    <a:pt x="28" y="110"/>
                  </a:lnTo>
                  <a:lnTo>
                    <a:pt x="27" y="108"/>
                  </a:lnTo>
                  <a:lnTo>
                    <a:pt x="26" y="106"/>
                  </a:lnTo>
                  <a:lnTo>
                    <a:pt x="25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1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4"/>
                  </a:lnTo>
                  <a:lnTo>
                    <a:pt x="16" y="92"/>
                  </a:lnTo>
                  <a:lnTo>
                    <a:pt x="14" y="91"/>
                  </a:lnTo>
                  <a:lnTo>
                    <a:pt x="13" y="89"/>
                  </a:lnTo>
                  <a:lnTo>
                    <a:pt x="11" y="87"/>
                  </a:lnTo>
                  <a:lnTo>
                    <a:pt x="10" y="85"/>
                  </a:lnTo>
                  <a:lnTo>
                    <a:pt x="8" y="83"/>
                  </a:lnTo>
                  <a:lnTo>
                    <a:pt x="7" y="80"/>
                  </a:lnTo>
                  <a:lnTo>
                    <a:pt x="6" y="78"/>
                  </a:lnTo>
                  <a:lnTo>
                    <a:pt x="5" y="75"/>
                  </a:lnTo>
                  <a:lnTo>
                    <a:pt x="4" y="73"/>
                  </a:lnTo>
                  <a:lnTo>
                    <a:pt x="3" y="70"/>
                  </a:lnTo>
                  <a:lnTo>
                    <a:pt x="2" y="67"/>
                  </a:lnTo>
                  <a:lnTo>
                    <a:pt x="1" y="63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1" y="43"/>
                  </a:lnTo>
                  <a:lnTo>
                    <a:pt x="2" y="39"/>
                  </a:lnTo>
                  <a:lnTo>
                    <a:pt x="3" y="35"/>
                  </a:lnTo>
                  <a:lnTo>
                    <a:pt x="5" y="31"/>
                  </a:lnTo>
                  <a:lnTo>
                    <a:pt x="7" y="27"/>
                  </a:lnTo>
                  <a:lnTo>
                    <a:pt x="9" y="24"/>
                  </a:lnTo>
                  <a:lnTo>
                    <a:pt x="11" y="20"/>
                  </a:lnTo>
                  <a:lnTo>
                    <a:pt x="14" y="17"/>
                  </a:lnTo>
                  <a:lnTo>
                    <a:pt x="17" y="14"/>
                  </a:lnTo>
                  <a:lnTo>
                    <a:pt x="20" y="11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1" y="5"/>
                  </a:lnTo>
                  <a:lnTo>
                    <a:pt x="35" y="3"/>
                  </a:lnTo>
                  <a:lnTo>
                    <a:pt x="39" y="2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64"/>
            <p:cNvSpPr>
              <a:spLocks/>
            </p:cNvSpPr>
            <p:nvPr/>
          </p:nvSpPr>
          <p:spPr bwMode="auto">
            <a:xfrm>
              <a:off x="8286750" y="3586163"/>
              <a:ext cx="63500" cy="142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5" y="0"/>
                </a:cxn>
                <a:cxn ang="0">
                  <a:pos x="36" y="1"/>
                </a:cxn>
                <a:cxn ang="0">
                  <a:pos x="37" y="1"/>
                </a:cxn>
                <a:cxn ang="0">
                  <a:pos x="38" y="2"/>
                </a:cxn>
                <a:cxn ang="0">
                  <a:pos x="39" y="3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39" y="6"/>
                </a:cxn>
                <a:cxn ang="0">
                  <a:pos x="39" y="7"/>
                </a:cxn>
                <a:cxn ang="0">
                  <a:pos x="39" y="8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5" y="9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1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0"/>
                </a:cxn>
              </a:cxnLst>
              <a:rect l="0" t="0" r="r" b="b"/>
              <a:pathLst>
                <a:path w="40" h="9">
                  <a:moveTo>
                    <a:pt x="4" y="0"/>
                  </a:moveTo>
                  <a:lnTo>
                    <a:pt x="35" y="0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9" y="3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9" y="8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365"/>
            <p:cNvSpPr>
              <a:spLocks/>
            </p:cNvSpPr>
            <p:nvPr/>
          </p:nvSpPr>
          <p:spPr bwMode="auto">
            <a:xfrm>
              <a:off x="8550275" y="3586163"/>
              <a:ext cx="61913" cy="142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5" y="0"/>
                </a:cxn>
                <a:cxn ang="0">
                  <a:pos x="36" y="1"/>
                </a:cxn>
                <a:cxn ang="0">
                  <a:pos x="37" y="1"/>
                </a:cxn>
                <a:cxn ang="0">
                  <a:pos x="38" y="1"/>
                </a:cxn>
                <a:cxn ang="0">
                  <a:pos x="39" y="2"/>
                </a:cxn>
                <a:cxn ang="0">
                  <a:pos x="39" y="3"/>
                </a:cxn>
                <a:cxn ang="0">
                  <a:pos x="39" y="4"/>
                </a:cxn>
                <a:cxn ang="0">
                  <a:pos x="39" y="5"/>
                </a:cxn>
                <a:cxn ang="0">
                  <a:pos x="39" y="6"/>
                </a:cxn>
                <a:cxn ang="0">
                  <a:pos x="39" y="7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5" y="9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0"/>
                </a:cxn>
              </a:cxnLst>
              <a:rect l="0" t="0" r="r" b="b"/>
              <a:pathLst>
                <a:path w="39" h="9">
                  <a:moveTo>
                    <a:pt x="4" y="0"/>
                  </a:moveTo>
                  <a:lnTo>
                    <a:pt x="35" y="0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366"/>
            <p:cNvSpPr>
              <a:spLocks/>
            </p:cNvSpPr>
            <p:nvPr/>
          </p:nvSpPr>
          <p:spPr bwMode="auto">
            <a:xfrm>
              <a:off x="8305800" y="3640138"/>
              <a:ext cx="58738" cy="3968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5" y="1"/>
                </a:cxn>
                <a:cxn ang="0">
                  <a:pos x="36" y="2"/>
                </a:cxn>
                <a:cxn ang="0">
                  <a:pos x="36" y="3"/>
                </a:cxn>
                <a:cxn ang="0">
                  <a:pos x="37" y="3"/>
                </a:cxn>
                <a:cxn ang="0">
                  <a:pos x="37" y="4"/>
                </a:cxn>
                <a:cxn ang="0">
                  <a:pos x="37" y="5"/>
                </a:cxn>
                <a:cxn ang="0">
                  <a:pos x="37" y="6"/>
                </a:cxn>
                <a:cxn ang="0">
                  <a:pos x="36" y="7"/>
                </a:cxn>
                <a:cxn ang="0">
                  <a:pos x="35" y="8"/>
                </a:cxn>
                <a:cxn ang="0">
                  <a:pos x="34" y="9"/>
                </a:cxn>
                <a:cxn ang="0">
                  <a:pos x="7" y="24"/>
                </a:cxn>
                <a:cxn ang="0">
                  <a:pos x="7" y="25"/>
                </a:cxn>
                <a:cxn ang="0">
                  <a:pos x="6" y="25"/>
                </a:cxn>
                <a:cxn ang="0">
                  <a:pos x="5" y="25"/>
                </a:cxn>
                <a:cxn ang="0">
                  <a:pos x="5" y="25"/>
                </a:cxn>
                <a:cxn ang="0">
                  <a:pos x="4" y="25"/>
                </a:cxn>
                <a:cxn ang="0">
                  <a:pos x="3" y="24"/>
                </a:cxn>
                <a:cxn ang="0">
                  <a:pos x="2" y="24"/>
                </a:cxn>
                <a:cxn ang="0">
                  <a:pos x="2" y="23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0" y="20"/>
                </a:cxn>
                <a:cxn ang="0">
                  <a:pos x="1" y="19"/>
                </a:cxn>
                <a:cxn ang="0">
                  <a:pos x="1" y="18"/>
                </a:cxn>
                <a:cxn ang="0">
                  <a:pos x="2" y="17"/>
                </a:cxn>
                <a:cxn ang="0">
                  <a:pos x="3" y="16"/>
                </a:cxn>
                <a:cxn ang="0">
                  <a:pos x="30" y="1"/>
                </a:cxn>
                <a:cxn ang="0">
                  <a:pos x="31" y="0"/>
                </a:cxn>
                <a:cxn ang="0">
                  <a:pos x="32" y="0"/>
                </a:cxn>
              </a:cxnLst>
              <a:rect l="0" t="0" r="r" b="b"/>
              <a:pathLst>
                <a:path w="37" h="25">
                  <a:moveTo>
                    <a:pt x="32" y="0"/>
                  </a:moveTo>
                  <a:lnTo>
                    <a:pt x="33" y="0"/>
                  </a:lnTo>
                  <a:lnTo>
                    <a:pt x="34" y="1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6" y="7"/>
                  </a:lnTo>
                  <a:lnTo>
                    <a:pt x="35" y="8"/>
                  </a:lnTo>
                  <a:lnTo>
                    <a:pt x="34" y="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0" y="1"/>
                  </a:lnTo>
                  <a:lnTo>
                    <a:pt x="31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67"/>
            <p:cNvSpPr>
              <a:spLocks/>
            </p:cNvSpPr>
            <p:nvPr/>
          </p:nvSpPr>
          <p:spPr bwMode="auto">
            <a:xfrm>
              <a:off x="8535988" y="3508375"/>
              <a:ext cx="57150" cy="396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3" y="0"/>
                </a:cxn>
                <a:cxn ang="0">
                  <a:pos x="34" y="0"/>
                </a:cxn>
                <a:cxn ang="0">
                  <a:pos x="35" y="1"/>
                </a:cxn>
                <a:cxn ang="0">
                  <a:pos x="35" y="2"/>
                </a:cxn>
                <a:cxn ang="0">
                  <a:pos x="36" y="3"/>
                </a:cxn>
                <a:cxn ang="0">
                  <a:pos x="36" y="4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5" y="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5" y="24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3"/>
                </a:cxn>
                <a:cxn ang="0">
                  <a:pos x="0" y="22"/>
                </a:cxn>
                <a:cxn ang="0">
                  <a:pos x="0" y="21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29" y="0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36" h="25">
                  <a:moveTo>
                    <a:pt x="31" y="0"/>
                  </a:moveTo>
                  <a:lnTo>
                    <a:pt x="32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5" y="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5" y="24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368"/>
            <p:cNvSpPr>
              <a:spLocks/>
            </p:cNvSpPr>
            <p:nvPr/>
          </p:nvSpPr>
          <p:spPr bwMode="auto">
            <a:xfrm>
              <a:off x="8496300" y="3449638"/>
              <a:ext cx="38100" cy="5873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1" y="1"/>
                </a:cxn>
                <a:cxn ang="0">
                  <a:pos x="22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5"/>
                </a:cxn>
                <a:cxn ang="0">
                  <a:pos x="24" y="6"/>
                </a:cxn>
                <a:cxn ang="0">
                  <a:pos x="24" y="7"/>
                </a:cxn>
                <a:cxn ang="0">
                  <a:pos x="8" y="35"/>
                </a:cxn>
                <a:cxn ang="0">
                  <a:pos x="8" y="36"/>
                </a:cxn>
                <a:cxn ang="0">
                  <a:pos x="7" y="36"/>
                </a:cxn>
                <a:cxn ang="0">
                  <a:pos x="7" y="37"/>
                </a:cxn>
                <a:cxn ang="0">
                  <a:pos x="6" y="37"/>
                </a:cxn>
                <a:cxn ang="0">
                  <a:pos x="5" y="37"/>
                </a:cxn>
                <a:cxn ang="0">
                  <a:pos x="4" y="37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0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16" y="3"/>
                </a:cxn>
                <a:cxn ang="0">
                  <a:pos x="16" y="2"/>
                </a:cxn>
                <a:cxn ang="0">
                  <a:pos x="17" y="1"/>
                </a:cxn>
                <a:cxn ang="0">
                  <a:pos x="18" y="1"/>
                </a:cxn>
                <a:cxn ang="0">
                  <a:pos x="19" y="1"/>
                </a:cxn>
                <a:cxn ang="0">
                  <a:pos x="20" y="0"/>
                </a:cxn>
              </a:cxnLst>
              <a:rect l="0" t="0" r="r" b="b"/>
              <a:pathLst>
                <a:path w="24" h="37">
                  <a:moveTo>
                    <a:pt x="20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6" y="37"/>
                  </a:lnTo>
                  <a:lnTo>
                    <a:pt x="5" y="37"/>
                  </a:lnTo>
                  <a:lnTo>
                    <a:pt x="4" y="37"/>
                  </a:lnTo>
                  <a:lnTo>
                    <a:pt x="3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69"/>
            <p:cNvSpPr>
              <a:spLocks/>
            </p:cNvSpPr>
            <p:nvPr/>
          </p:nvSpPr>
          <p:spPr bwMode="auto">
            <a:xfrm>
              <a:off x="8442325" y="3430588"/>
              <a:ext cx="14288" cy="635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0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36"/>
                </a:cxn>
                <a:cxn ang="0">
                  <a:pos x="9" y="37"/>
                </a:cxn>
                <a:cxn ang="0">
                  <a:pos x="8" y="38"/>
                </a:cxn>
                <a:cxn ang="0">
                  <a:pos x="8" y="39"/>
                </a:cxn>
                <a:cxn ang="0">
                  <a:pos x="7" y="39"/>
                </a:cxn>
                <a:cxn ang="0">
                  <a:pos x="6" y="40"/>
                </a:cxn>
                <a:cxn ang="0">
                  <a:pos x="5" y="40"/>
                </a:cxn>
                <a:cxn ang="0">
                  <a:pos x="4" y="40"/>
                </a:cxn>
                <a:cxn ang="0">
                  <a:pos x="3" y="39"/>
                </a:cxn>
                <a:cxn ang="0">
                  <a:pos x="2" y="39"/>
                </a:cxn>
                <a:cxn ang="0">
                  <a:pos x="1" y="38"/>
                </a:cxn>
                <a:cxn ang="0">
                  <a:pos x="1" y="37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5" y="0"/>
                </a:cxn>
              </a:cxnLst>
              <a:rect l="0" t="0" r="r" b="b"/>
              <a:pathLst>
                <a:path w="9" h="40">
                  <a:moveTo>
                    <a:pt x="5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6" y="40"/>
                  </a:lnTo>
                  <a:lnTo>
                    <a:pt x="5" y="40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2" y="39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70"/>
            <p:cNvSpPr>
              <a:spLocks/>
            </p:cNvSpPr>
            <p:nvPr/>
          </p:nvSpPr>
          <p:spPr bwMode="auto">
            <a:xfrm>
              <a:off x="8364538" y="3449638"/>
              <a:ext cx="39688" cy="587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24" y="30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3"/>
                </a:cxn>
                <a:cxn ang="0">
                  <a:pos x="24" y="34"/>
                </a:cxn>
                <a:cxn ang="0">
                  <a:pos x="24" y="35"/>
                </a:cxn>
                <a:cxn ang="0">
                  <a:pos x="23" y="35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1" y="36"/>
                </a:cxn>
                <a:cxn ang="0">
                  <a:pos x="20" y="37"/>
                </a:cxn>
                <a:cxn ang="0">
                  <a:pos x="20" y="37"/>
                </a:cxn>
                <a:cxn ang="0">
                  <a:pos x="19" y="37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7" y="36"/>
                </a:cxn>
                <a:cxn ang="0">
                  <a:pos x="16" y="35"/>
                </a:cxn>
                <a:cxn ang="0">
                  <a:pos x="16" y="34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</a:cxnLst>
              <a:rect l="0" t="0" r="r" b="b"/>
              <a:pathLst>
                <a:path w="25" h="37">
                  <a:moveTo>
                    <a:pt x="4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5" y="32"/>
                  </a:lnTo>
                  <a:lnTo>
                    <a:pt x="25" y="3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3" y="35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1" y="36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19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71"/>
            <p:cNvSpPr>
              <a:spLocks/>
            </p:cNvSpPr>
            <p:nvPr/>
          </p:nvSpPr>
          <p:spPr bwMode="auto">
            <a:xfrm>
              <a:off x="8535988" y="3641725"/>
              <a:ext cx="57150" cy="396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34" y="16"/>
                </a:cxn>
                <a:cxn ang="0">
                  <a:pos x="34" y="17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  <a:cxn ang="0">
                  <a:pos x="36" y="21"/>
                </a:cxn>
                <a:cxn ang="0">
                  <a:pos x="35" y="22"/>
                </a:cxn>
                <a:cxn ang="0">
                  <a:pos x="35" y="23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33" y="24"/>
                </a:cxn>
                <a:cxn ang="0">
                  <a:pos x="32" y="25"/>
                </a:cxn>
                <a:cxn ang="0">
                  <a:pos x="31" y="25"/>
                </a:cxn>
                <a:cxn ang="0">
                  <a:pos x="30" y="24"/>
                </a:cxn>
                <a:cxn ang="0">
                  <a:pos x="29" y="24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</a:cxnLst>
              <a:rect l="0" t="0" r="r" b="b"/>
              <a:pathLst>
                <a:path w="36" h="25">
                  <a:moveTo>
                    <a:pt x="4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34" y="16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6" y="21"/>
                  </a:lnTo>
                  <a:lnTo>
                    <a:pt x="35" y="22"/>
                  </a:lnTo>
                  <a:lnTo>
                    <a:pt x="35" y="23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4"/>
                  </a:lnTo>
                  <a:lnTo>
                    <a:pt x="32" y="25"/>
                  </a:lnTo>
                  <a:lnTo>
                    <a:pt x="31" y="25"/>
                  </a:lnTo>
                  <a:lnTo>
                    <a:pt x="30" y="24"/>
                  </a:lnTo>
                  <a:lnTo>
                    <a:pt x="29" y="24"/>
                  </a:lnTo>
                  <a:lnTo>
                    <a:pt x="2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72"/>
            <p:cNvSpPr>
              <a:spLocks/>
            </p:cNvSpPr>
            <p:nvPr/>
          </p:nvSpPr>
          <p:spPr bwMode="auto">
            <a:xfrm>
              <a:off x="8305800" y="3508375"/>
              <a:ext cx="58738" cy="396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0"/>
                </a:cxn>
                <a:cxn ang="0">
                  <a:pos x="7" y="0"/>
                </a:cxn>
                <a:cxn ang="0">
                  <a:pos x="34" y="16"/>
                </a:cxn>
                <a:cxn ang="0">
                  <a:pos x="35" y="16"/>
                </a:cxn>
                <a:cxn ang="0">
                  <a:pos x="36" y="17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7" y="20"/>
                </a:cxn>
                <a:cxn ang="0">
                  <a:pos x="37" y="21"/>
                </a:cxn>
                <a:cxn ang="0">
                  <a:pos x="36" y="22"/>
                </a:cxn>
                <a:cxn ang="0">
                  <a:pos x="36" y="23"/>
                </a:cxn>
                <a:cxn ang="0">
                  <a:pos x="35" y="24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33" y="25"/>
                </a:cxn>
                <a:cxn ang="0">
                  <a:pos x="32" y="24"/>
                </a:cxn>
                <a:cxn ang="0">
                  <a:pos x="31" y="24"/>
                </a:cxn>
                <a:cxn ang="0">
                  <a:pos x="30" y="24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1" y="7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</a:cxnLst>
              <a:rect l="0" t="0" r="r" b="b"/>
              <a:pathLst>
                <a:path w="37" h="25">
                  <a:moveTo>
                    <a:pt x="5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34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7" y="18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7" y="21"/>
                  </a:lnTo>
                  <a:lnTo>
                    <a:pt x="36" y="22"/>
                  </a:lnTo>
                  <a:lnTo>
                    <a:pt x="36" y="23"/>
                  </a:lnTo>
                  <a:lnTo>
                    <a:pt x="35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2" y="24"/>
                  </a:lnTo>
                  <a:lnTo>
                    <a:pt x="31" y="24"/>
                  </a:lnTo>
                  <a:lnTo>
                    <a:pt x="30" y="24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916834" y="18817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3D7B409-01D4-4E6F-BA19-91D0F95EA7BE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EEE0A8-8C88-4377-AF1C-8D29C15976E9}"/>
              </a:ext>
            </a:extLst>
          </p:cNvPr>
          <p:cNvSpPr txBox="1"/>
          <p:nvPr/>
        </p:nvSpPr>
        <p:spPr>
          <a:xfrm>
            <a:off x="895350" y="2726888"/>
            <a:ext cx="8153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Documentation 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https://management-delivery-app.herokuapp.com/api-docs/</a:t>
            </a:r>
          </a:p>
        </p:txBody>
      </p:sp>
      <p:sp>
        <p:nvSpPr>
          <p:cNvPr id="31" name="Freeform 123">
            <a:extLst>
              <a:ext uri="{FF2B5EF4-FFF2-40B4-BE49-F238E27FC236}">
                <a16:creationId xmlns:a16="http://schemas.microsoft.com/office/drawing/2014/main" id="{69818A15-D512-4154-B575-9B75D432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05" y="2958553"/>
            <a:ext cx="404355" cy="413832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8AC94-7569-482D-AD9A-E2CBD3037602}"/>
              </a:ext>
            </a:extLst>
          </p:cNvPr>
          <p:cNvSpPr txBox="1"/>
          <p:nvPr/>
        </p:nvSpPr>
        <p:spPr>
          <a:xfrm>
            <a:off x="895350" y="1581150"/>
            <a:ext cx="8153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Apps: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https://management-delivery-app.herokuapp.com/</a:t>
            </a:r>
          </a:p>
        </p:txBody>
      </p:sp>
      <p:sp>
        <p:nvSpPr>
          <p:cNvPr id="33" name="Freeform 123">
            <a:extLst>
              <a:ext uri="{FF2B5EF4-FFF2-40B4-BE49-F238E27FC236}">
                <a16:creationId xmlns:a16="http://schemas.microsoft.com/office/drawing/2014/main" id="{E7825DE7-7101-494F-A4B4-977BE7BDB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05" y="1685704"/>
            <a:ext cx="404355" cy="413832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6976" y="263471"/>
            <a:ext cx="8710048" cy="3298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74700" sx="95000" sy="95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8846E53-5C28-4F1C-92AB-3E7ED21A64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1" b="30781"/>
          <a:stretch>
            <a:fillRect/>
          </a:stretch>
        </p:blipFill>
        <p:spPr/>
      </p:pic>
      <p:sp>
        <p:nvSpPr>
          <p:cNvPr id="14" name="TextBox 13"/>
          <p:cNvSpPr txBox="1"/>
          <p:nvPr/>
        </p:nvSpPr>
        <p:spPr>
          <a:xfrm>
            <a:off x="2853425" y="1729429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TERIMA KASIH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48100" y="2580390"/>
            <a:ext cx="1447800" cy="6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922" y="1006370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7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8919" y="1119420"/>
            <a:ext cx="26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Hendry Agus Setiawan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027119-95F4-5461-1605-7B1A6347B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10" y="2424780"/>
            <a:ext cx="1128109" cy="1120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9019D9-5F5E-E291-CAAC-A842840E6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11" y="3714750"/>
            <a:ext cx="1128109" cy="11672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8B7A33-A939-A9F3-27E9-B078A2E3F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52" y="1037570"/>
            <a:ext cx="1122167" cy="1130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DEDC01-F859-2FC2-3895-7C271FC8C9C3}"/>
              </a:ext>
            </a:extLst>
          </p:cNvPr>
          <p:cNvSpPr txBox="1"/>
          <p:nvPr/>
        </p:nvSpPr>
        <p:spPr>
          <a:xfrm>
            <a:off x="296922" y="2173429"/>
            <a:ext cx="26824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Tema</a:t>
            </a:r>
            <a:r>
              <a:rPr lang="en-US" sz="2000" b="1" dirty="0"/>
              <a:t> : Service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82F6C-88AF-1D0E-B368-171D11378B17}"/>
              </a:ext>
            </a:extLst>
          </p:cNvPr>
          <p:cNvSpPr txBox="1"/>
          <p:nvPr/>
        </p:nvSpPr>
        <p:spPr>
          <a:xfrm>
            <a:off x="5218918" y="1535742"/>
            <a:ext cx="285828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dirty="0"/>
              <a:t>Delivery Food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4C350-D557-A156-B765-7DFB29183800}"/>
              </a:ext>
            </a:extLst>
          </p:cNvPr>
          <p:cNvSpPr txBox="1"/>
          <p:nvPr/>
        </p:nvSpPr>
        <p:spPr>
          <a:xfrm>
            <a:off x="5218919" y="2543239"/>
            <a:ext cx="26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i="0" dirty="0">
                <a:effectLst/>
              </a:rPr>
              <a:t>M. Ibnu </a:t>
            </a:r>
            <a:r>
              <a:rPr lang="id-ID" b="1" i="0" dirty="0" err="1">
                <a:effectLst/>
              </a:rPr>
              <a:t>Muntzir</a:t>
            </a:r>
            <a:r>
              <a:rPr lang="id-ID" b="1" i="0" dirty="0">
                <a:effectLst/>
              </a:rPr>
              <a:t> A.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45259-1361-D713-A1C3-477EEA97B78D}"/>
              </a:ext>
            </a:extLst>
          </p:cNvPr>
          <p:cNvSpPr txBox="1"/>
          <p:nvPr/>
        </p:nvSpPr>
        <p:spPr>
          <a:xfrm>
            <a:off x="5218919" y="2959561"/>
            <a:ext cx="16002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dirty="0"/>
              <a:t>HP Service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FF07F-9A2B-D2AD-DDEB-29AD3F13958F}"/>
              </a:ext>
            </a:extLst>
          </p:cNvPr>
          <p:cNvSpPr txBox="1"/>
          <p:nvPr/>
        </p:nvSpPr>
        <p:spPr>
          <a:xfrm>
            <a:off x="5218919" y="3875097"/>
            <a:ext cx="26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14388B-9C89-0636-3BB1-9EB83B15974D}"/>
              </a:ext>
            </a:extLst>
          </p:cNvPr>
          <p:cNvSpPr txBox="1"/>
          <p:nvPr/>
        </p:nvSpPr>
        <p:spPr>
          <a:xfrm>
            <a:off x="5218919" y="4291419"/>
            <a:ext cx="16002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550BA3-D67F-AB4E-C5C8-BEE462993226}"/>
              </a:ext>
            </a:extLst>
          </p:cNvPr>
          <p:cNvSpPr txBox="1"/>
          <p:nvPr/>
        </p:nvSpPr>
        <p:spPr>
          <a:xfrm>
            <a:off x="296922" y="73865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Siapa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5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4A85-E923-D908-DB6B-BA77C7B543D1}"/>
              </a:ext>
            </a:extLst>
          </p:cNvPr>
          <p:cNvSpPr txBox="1"/>
          <p:nvPr/>
        </p:nvSpPr>
        <p:spPr>
          <a:xfrm>
            <a:off x="296922" y="1362610"/>
            <a:ext cx="350391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Delivery Food App </a:t>
            </a:r>
            <a:r>
              <a:rPr lang="en-US" sz="1100" dirty="0" err="1"/>
              <a:t>merupakan</a:t>
            </a:r>
            <a:r>
              <a:rPr lang="en-US" sz="1100" dirty="0"/>
              <a:t> management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sederhana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mengelola</a:t>
            </a:r>
            <a:r>
              <a:rPr lang="en-US" sz="1100" dirty="0"/>
              <a:t> data delivery </a:t>
            </a:r>
            <a:r>
              <a:rPr lang="en-US" sz="1100" dirty="0" err="1"/>
              <a:t>seperti</a:t>
            </a:r>
            <a:r>
              <a:rPr lang="en-US" sz="1100" dirty="0"/>
              <a:t> data customer, resto, product, dan driver. </a:t>
            </a:r>
          </a:p>
        </p:txBody>
      </p:sp>
    </p:spTree>
    <p:extLst>
      <p:ext uri="{BB962C8B-B14F-4D97-AF65-F5344CB8AC3E}">
        <p14:creationId xmlns:p14="http://schemas.microsoft.com/office/powerpoint/2010/main" val="32543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30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Mengapa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4A85-E923-D908-DB6B-BA77C7B543D1}"/>
              </a:ext>
            </a:extLst>
          </p:cNvPr>
          <p:cNvSpPr txBox="1"/>
          <p:nvPr/>
        </p:nvSpPr>
        <p:spPr>
          <a:xfrm>
            <a:off x="296922" y="1362610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Aplikasi</a:t>
            </a:r>
            <a:r>
              <a:rPr lang="en-US" sz="1100" dirty="0"/>
              <a:t> delivery food </a:t>
            </a:r>
            <a:r>
              <a:rPr lang="en-US" sz="1100" dirty="0" err="1"/>
              <a:t>dibuat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memudahkan</a:t>
            </a:r>
            <a:r>
              <a:rPr lang="en-US" sz="1100" dirty="0"/>
              <a:t> admin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mengelola</a:t>
            </a:r>
            <a:r>
              <a:rPr lang="en-US" sz="11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9741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30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Kapan?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4A85-E923-D908-DB6B-BA77C7B543D1}"/>
              </a:ext>
            </a:extLst>
          </p:cNvPr>
          <p:cNvSpPr txBox="1"/>
          <p:nvPr/>
        </p:nvSpPr>
        <p:spPr>
          <a:xfrm>
            <a:off x="296922" y="1362610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pembuatan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Rabu, 10 </a:t>
            </a:r>
            <a:r>
              <a:rPr lang="en-US" sz="1100" dirty="0" err="1"/>
              <a:t>Agustus</a:t>
            </a:r>
            <a:r>
              <a:rPr lang="en-US" sz="1100" dirty="0"/>
              <a:t>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C3EEF-1288-6EB7-9DBE-E1EA5095FE95}"/>
              </a:ext>
            </a:extLst>
          </p:cNvPr>
          <p:cNvSpPr txBox="1"/>
          <p:nvPr/>
        </p:nvSpPr>
        <p:spPr>
          <a:xfrm>
            <a:off x="296922" y="2189181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Deadline </a:t>
            </a:r>
            <a:r>
              <a:rPr lang="en-US" sz="1100" dirty="0" err="1"/>
              <a:t>pembuatan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100" dirty="0" err="1"/>
              <a:t>Minggu</a:t>
            </a:r>
            <a:r>
              <a:rPr lang="en-US" sz="1100" dirty="0"/>
              <a:t>, 14 </a:t>
            </a:r>
            <a:r>
              <a:rPr lang="en-US" sz="1100" dirty="0" err="1"/>
              <a:t>Agustus</a:t>
            </a:r>
            <a:r>
              <a:rPr lang="en-US" sz="1100" dirty="0"/>
              <a:t> 2022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B3E8-A706-DD68-2A74-09511BD46412}"/>
              </a:ext>
            </a:extLst>
          </p:cNvPr>
          <p:cNvSpPr txBox="1"/>
          <p:nvPr/>
        </p:nvSpPr>
        <p:spPr>
          <a:xfrm>
            <a:off x="296922" y="3004322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Presentasi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100" dirty="0" err="1"/>
              <a:t>Senin</a:t>
            </a:r>
            <a:r>
              <a:rPr lang="en-US" sz="1100" dirty="0"/>
              <a:t>, 15 </a:t>
            </a:r>
            <a:r>
              <a:rPr lang="en-US" sz="1100" dirty="0" err="1"/>
              <a:t>Agustus</a:t>
            </a:r>
            <a:r>
              <a:rPr lang="en-US" sz="1100" dirty="0"/>
              <a:t> 2022 </a:t>
            </a:r>
          </a:p>
        </p:txBody>
      </p:sp>
    </p:spTree>
    <p:extLst>
      <p:ext uri="{BB962C8B-B14F-4D97-AF65-F5344CB8AC3E}">
        <p14:creationId xmlns:p14="http://schemas.microsoft.com/office/powerpoint/2010/main" val="39386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CB0A8-8443-F5B2-07D2-2B0274B93533}"/>
              </a:ext>
            </a:extLst>
          </p:cNvPr>
          <p:cNvSpPr txBox="1"/>
          <p:nvPr/>
        </p:nvSpPr>
        <p:spPr>
          <a:xfrm>
            <a:off x="289302" y="514350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Sprint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D4805EF-01EA-64BB-762D-646381D48A11}"/>
              </a:ext>
            </a:extLst>
          </p:cNvPr>
          <p:cNvSpPr/>
          <p:nvPr/>
        </p:nvSpPr>
        <p:spPr>
          <a:xfrm>
            <a:off x="382290" y="992798"/>
            <a:ext cx="2894310" cy="457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41CCA-6918-5ABA-D653-D3446A4A7F3C}"/>
              </a:ext>
            </a:extLst>
          </p:cNvPr>
          <p:cNvSpPr txBox="1"/>
          <p:nvPr/>
        </p:nvSpPr>
        <p:spPr>
          <a:xfrm>
            <a:off x="1198349" y="1362610"/>
            <a:ext cx="2751078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1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Cari </a:t>
            </a:r>
            <a:r>
              <a:rPr lang="en-US" sz="1100" dirty="0" err="1"/>
              <a:t>Tema</a:t>
            </a:r>
            <a:endParaRPr lang="en-US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Analisis</a:t>
            </a:r>
            <a:r>
              <a:rPr lang="en-US" sz="1100" dirty="0"/>
              <a:t> Table / </a:t>
            </a:r>
            <a:r>
              <a:rPr lang="en-US" sz="1100" dirty="0" err="1"/>
              <a:t>Menemukan</a:t>
            </a:r>
            <a:r>
              <a:rPr lang="en-US" sz="1100" dirty="0"/>
              <a:t> </a:t>
            </a:r>
            <a:r>
              <a:rPr lang="en-US" sz="1100" dirty="0" err="1"/>
              <a:t>Relasi</a:t>
            </a:r>
            <a:endParaRPr lang="en-US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Buat</a:t>
            </a:r>
            <a:r>
              <a:rPr lang="en-US" sz="1100" dirty="0"/>
              <a:t> ERD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Buat</a:t>
            </a:r>
            <a:r>
              <a:rPr lang="en-US" sz="1100" dirty="0"/>
              <a:t> Folder dan </a:t>
            </a:r>
            <a:r>
              <a:rPr lang="en-US" sz="1100" dirty="0" err="1"/>
              <a:t>init</a:t>
            </a:r>
            <a:r>
              <a:rPr lang="en-US" sz="1100" dirty="0"/>
              <a:t> Apps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Create dan Migrate </a:t>
            </a:r>
            <a:r>
              <a:rPr lang="en-US" sz="1100" dirty="0" err="1"/>
              <a:t>db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36D0B-3D84-AD06-EE24-636B17A7C3F2}"/>
              </a:ext>
            </a:extLst>
          </p:cNvPr>
          <p:cNvSpPr txBox="1"/>
          <p:nvPr/>
        </p:nvSpPr>
        <p:spPr>
          <a:xfrm>
            <a:off x="5194575" y="1368860"/>
            <a:ext cx="2958825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2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App.js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Routes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Controller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Testing di Postman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Dst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E9FDF-9D5B-F80A-729B-14B66880D3EF}"/>
              </a:ext>
            </a:extLst>
          </p:cNvPr>
          <p:cNvSpPr txBox="1"/>
          <p:nvPr/>
        </p:nvSpPr>
        <p:spPr>
          <a:xfrm>
            <a:off x="1797187" y="3300987"/>
            <a:ext cx="2241413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3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API Documentation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EJS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CSS  Framework (optional)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F6C5C-6770-1F2C-273C-DADB66C01E5F}"/>
              </a:ext>
            </a:extLst>
          </p:cNvPr>
          <p:cNvSpPr txBox="1"/>
          <p:nvPr/>
        </p:nvSpPr>
        <p:spPr>
          <a:xfrm>
            <a:off x="4800600" y="3300987"/>
            <a:ext cx="2241413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4 &amp; 5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Deployment Heroku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8998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30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Dimana?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B3E8-A706-DD68-2A74-09511BD46412}"/>
              </a:ext>
            </a:extLst>
          </p:cNvPr>
          <p:cNvSpPr txBox="1"/>
          <p:nvPr/>
        </p:nvSpPr>
        <p:spPr>
          <a:xfrm>
            <a:off x="296922" y="1428750"/>
            <a:ext cx="350391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berbasis</a:t>
            </a:r>
            <a:r>
              <a:rPr lang="en-US" sz="1100" dirty="0"/>
              <a:t> web dan </a:t>
            </a:r>
            <a:r>
              <a:rPr lang="en-US" sz="1100" dirty="0" err="1"/>
              <a:t>dilakukan</a:t>
            </a:r>
            <a:r>
              <a:rPr lang="en-US" sz="1100" dirty="0"/>
              <a:t> hosting </a:t>
            </a:r>
            <a:r>
              <a:rPr lang="en-US" sz="1100" dirty="0" err="1"/>
              <a:t>aplikasi</a:t>
            </a:r>
            <a:r>
              <a:rPr lang="en-US" sz="1100" dirty="0"/>
              <a:t> di Heroku, </a:t>
            </a:r>
            <a:r>
              <a:rPr lang="en-US" sz="1100" dirty="0" err="1"/>
              <a:t>karena</a:t>
            </a:r>
            <a:r>
              <a:rPr lang="en-US" sz="1100" dirty="0"/>
              <a:t> platform Heroku </a:t>
            </a:r>
            <a:r>
              <a:rPr lang="en-US" sz="1100" dirty="0" err="1"/>
              <a:t>mudah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deployment dan gratis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3A00966-EDA1-269C-1622-4FE925FCE7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0" r="157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94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2293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Bagaimana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B3E8-A706-DD68-2A74-09511BD46412}"/>
              </a:ext>
            </a:extLst>
          </p:cNvPr>
          <p:cNvSpPr txBox="1"/>
          <p:nvPr/>
        </p:nvSpPr>
        <p:spPr>
          <a:xfrm>
            <a:off x="296922" y="1428750"/>
            <a:ext cx="3503910" cy="260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TECHNOLOGY STACK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Node.js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Express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Postgress</a:t>
            </a:r>
            <a:r>
              <a:rPr lang="en-US" sz="1100" dirty="0"/>
              <a:t> (DBMS)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One to Many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Many to Many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Sequelize</a:t>
            </a:r>
            <a:r>
              <a:rPr lang="en-US" sz="1100" dirty="0"/>
              <a:t> (ORM)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EJS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17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302" y="51435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Entity Relational Diagram / ERD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2290" y="992798"/>
            <a:ext cx="3506296" cy="549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8D39F-3AA2-A963-2C03-4A3B8AE9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97461"/>
            <a:ext cx="3493264" cy="35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31B6FD"/>
      </a:dk2>
      <a:lt2>
        <a:srgbClr val="83D3FD"/>
      </a:lt2>
      <a:accent1>
        <a:srgbClr val="42BAFC"/>
      </a:accent1>
      <a:accent2>
        <a:srgbClr val="83D3FD"/>
      </a:accent2>
      <a:accent3>
        <a:srgbClr val="B4E4FD"/>
      </a:accent3>
      <a:accent4>
        <a:srgbClr val="24B1FB"/>
      </a:accent4>
      <a:accent5>
        <a:srgbClr val="024C72"/>
      </a:accent5>
      <a:accent6>
        <a:srgbClr val="011E2D"/>
      </a:accent6>
      <a:hlink>
        <a:srgbClr val="D5F0FE"/>
      </a:hlink>
      <a:folHlink>
        <a:srgbClr val="A7DFFC"/>
      </a:folHlink>
    </a:clrScheme>
    <a:fontScheme name="Custom 8">
      <a:majorFont>
        <a:latin typeface="Work Sa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376</Words>
  <Application>Microsoft Office PowerPoint</Application>
  <PresentationFormat>On-screen Show (16:9)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Gotham Bold</vt:lpstr>
      <vt:lpstr>Roboto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</dc:creator>
  <cp:lastModifiedBy>Hendry Agus Setiawan</cp:lastModifiedBy>
  <cp:revision>303</cp:revision>
  <dcterms:created xsi:type="dcterms:W3CDTF">2018-08-16T16:28:54Z</dcterms:created>
  <dcterms:modified xsi:type="dcterms:W3CDTF">2022-08-15T01:04:36Z</dcterms:modified>
</cp:coreProperties>
</file>