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y MWAMBURI" userId="5d941987-6ae2-4138-8539-f9847292af22" providerId="ADAL" clId="{176EC361-8AA4-479E-93D3-3B7F07EF8D27}"/>
    <pc:docChg chg="undo custSel addSld modSld">
      <pc:chgData name="Hendry MWAMBURI" userId="5d941987-6ae2-4138-8539-f9847292af22" providerId="ADAL" clId="{176EC361-8AA4-479E-93D3-3B7F07EF8D27}" dt="2024-09-13T11:11:14.291" v="274" actId="313"/>
      <pc:docMkLst>
        <pc:docMk/>
      </pc:docMkLst>
      <pc:sldChg chg="addSp modSp mod">
        <pc:chgData name="Hendry MWAMBURI" userId="5d941987-6ae2-4138-8539-f9847292af22" providerId="ADAL" clId="{176EC361-8AA4-479E-93D3-3B7F07EF8D27}" dt="2024-09-13T09:14:50.034" v="25" actId="1076"/>
        <pc:sldMkLst>
          <pc:docMk/>
          <pc:sldMk cId="3688828115" sldId="257"/>
        </pc:sldMkLst>
        <pc:spChg chg="mod">
          <ac:chgData name="Hendry MWAMBURI" userId="5d941987-6ae2-4138-8539-f9847292af22" providerId="ADAL" clId="{176EC361-8AA4-479E-93D3-3B7F07EF8D27}" dt="2024-09-13T09:14:21.803" v="17" actId="14100"/>
          <ac:spMkLst>
            <pc:docMk/>
            <pc:sldMk cId="3688828115" sldId="257"/>
            <ac:spMk id="3" creationId="{DD656C7D-E790-480B-34D9-664E76AEEB0B}"/>
          </ac:spMkLst>
        </pc:spChg>
        <pc:picChg chg="add mod">
          <ac:chgData name="Hendry MWAMBURI" userId="5d941987-6ae2-4138-8539-f9847292af22" providerId="ADAL" clId="{176EC361-8AA4-479E-93D3-3B7F07EF8D27}" dt="2024-09-13T09:14:50.034" v="25" actId="1076"/>
          <ac:picMkLst>
            <pc:docMk/>
            <pc:sldMk cId="3688828115" sldId="257"/>
            <ac:picMk id="7" creationId="{4E2381EC-6404-C213-CFA2-B6D0F84282DB}"/>
          </ac:picMkLst>
        </pc:picChg>
      </pc:sldChg>
      <pc:sldChg chg="addSp delSp modSp new mod setBg">
        <pc:chgData name="Hendry MWAMBURI" userId="5d941987-6ae2-4138-8539-f9847292af22" providerId="ADAL" clId="{176EC361-8AA4-479E-93D3-3B7F07EF8D27}" dt="2024-09-13T10:07:52.324" v="173" actId="1076"/>
        <pc:sldMkLst>
          <pc:docMk/>
          <pc:sldMk cId="3544435017" sldId="258"/>
        </pc:sldMkLst>
        <pc:spChg chg="mod">
          <ac:chgData name="Hendry MWAMBURI" userId="5d941987-6ae2-4138-8539-f9847292af22" providerId="ADAL" clId="{176EC361-8AA4-479E-93D3-3B7F07EF8D27}" dt="2024-09-13T09:39:13.523" v="76" actId="26606"/>
          <ac:spMkLst>
            <pc:docMk/>
            <pc:sldMk cId="3544435017" sldId="258"/>
            <ac:spMk id="2" creationId="{47C7B86D-BEB0-E373-94F9-16B04F2C0FD0}"/>
          </ac:spMkLst>
        </pc:spChg>
        <pc:spChg chg="mod ord">
          <ac:chgData name="Hendry MWAMBURI" userId="5d941987-6ae2-4138-8539-f9847292af22" providerId="ADAL" clId="{176EC361-8AA4-479E-93D3-3B7F07EF8D27}" dt="2024-09-13T10:07:40.752" v="169" actId="20577"/>
          <ac:spMkLst>
            <pc:docMk/>
            <pc:sldMk cId="3544435017" sldId="258"/>
            <ac:spMk id="3" creationId="{4ACBC9C7-D6C3-B675-2D5B-987BC839BBCC}"/>
          </ac:spMkLst>
        </pc:spChg>
        <pc:spChg chg="add del">
          <ac:chgData name="Hendry MWAMBURI" userId="5d941987-6ae2-4138-8539-f9847292af22" providerId="ADAL" clId="{176EC361-8AA4-479E-93D3-3B7F07EF8D27}" dt="2024-09-13T09:38:48.041" v="70" actId="26606"/>
          <ac:spMkLst>
            <pc:docMk/>
            <pc:sldMk cId="3544435017" sldId="258"/>
            <ac:spMk id="10" creationId="{081EA652-8C6A-4E69-BEB9-170809474553}"/>
          </ac:spMkLst>
        </pc:spChg>
        <pc:spChg chg="add del">
          <ac:chgData name="Hendry MWAMBURI" userId="5d941987-6ae2-4138-8539-f9847292af22" providerId="ADAL" clId="{176EC361-8AA4-479E-93D3-3B7F07EF8D27}" dt="2024-09-13T09:38:48.041" v="70" actId="26606"/>
          <ac:spMkLst>
            <pc:docMk/>
            <pc:sldMk cId="3544435017" sldId="258"/>
            <ac:spMk id="12" creationId="{5298780A-33B9-4EA2-8F67-DE68AD62841B}"/>
          </ac:spMkLst>
        </pc:spChg>
        <pc:spChg chg="add del">
          <ac:chgData name="Hendry MWAMBURI" userId="5d941987-6ae2-4138-8539-f9847292af22" providerId="ADAL" clId="{176EC361-8AA4-479E-93D3-3B7F07EF8D27}" dt="2024-09-13T09:38:48.041" v="70" actId="26606"/>
          <ac:spMkLst>
            <pc:docMk/>
            <pc:sldMk cId="3544435017" sldId="258"/>
            <ac:spMk id="14" creationId="{7F488E8B-4E1E-4402-8935-D4E6C02615C7}"/>
          </ac:spMkLst>
        </pc:spChg>
        <pc:spChg chg="add del">
          <ac:chgData name="Hendry MWAMBURI" userId="5d941987-6ae2-4138-8539-f9847292af22" providerId="ADAL" clId="{176EC361-8AA4-479E-93D3-3B7F07EF8D27}" dt="2024-09-13T09:39:13.523" v="76" actId="26606"/>
          <ac:spMkLst>
            <pc:docMk/>
            <pc:sldMk cId="3544435017" sldId="258"/>
            <ac:spMk id="16" creationId="{8B3A2D1A-45FC-4F95-B150-1C13EF2F6D09}"/>
          </ac:spMkLst>
        </pc:spChg>
        <pc:spChg chg="add del">
          <ac:chgData name="Hendry MWAMBURI" userId="5d941987-6ae2-4138-8539-f9847292af22" providerId="ADAL" clId="{176EC361-8AA4-479E-93D3-3B7F07EF8D27}" dt="2024-09-13T09:39:13.523" v="76" actId="26606"/>
          <ac:spMkLst>
            <pc:docMk/>
            <pc:sldMk cId="3544435017" sldId="258"/>
            <ac:spMk id="17" creationId="{39C3C864-C625-4883-B868-9A4C470F4DD5}"/>
          </ac:spMkLst>
        </pc:spChg>
        <pc:spChg chg="add del">
          <ac:chgData name="Hendry MWAMBURI" userId="5d941987-6ae2-4138-8539-f9847292af22" providerId="ADAL" clId="{176EC361-8AA4-479E-93D3-3B7F07EF8D27}" dt="2024-09-13T09:39:12.443" v="74" actId="26606"/>
          <ac:spMkLst>
            <pc:docMk/>
            <pc:sldMk cId="3544435017" sldId="258"/>
            <ac:spMk id="22" creationId="{73C994B4-9721-4148-9EEC-6793CECDE8DD}"/>
          </ac:spMkLst>
        </pc:spChg>
        <pc:spChg chg="add del">
          <ac:chgData name="Hendry MWAMBURI" userId="5d941987-6ae2-4138-8539-f9847292af22" providerId="ADAL" clId="{176EC361-8AA4-479E-93D3-3B7F07EF8D27}" dt="2024-09-13T09:39:12.443" v="74" actId="26606"/>
          <ac:spMkLst>
            <pc:docMk/>
            <pc:sldMk cId="3544435017" sldId="258"/>
            <ac:spMk id="24" creationId="{F9D95E49-763A-4886-B038-82F734740554}"/>
          </ac:spMkLst>
        </pc:spChg>
        <pc:spChg chg="add del">
          <ac:chgData name="Hendry MWAMBURI" userId="5d941987-6ae2-4138-8539-f9847292af22" providerId="ADAL" clId="{176EC361-8AA4-479E-93D3-3B7F07EF8D27}" dt="2024-09-13T09:39:12.443" v="74" actId="26606"/>
          <ac:spMkLst>
            <pc:docMk/>
            <pc:sldMk cId="3544435017" sldId="258"/>
            <ac:spMk id="26" creationId="{05AD3998-CF72-48F6-90B8-F03F9C98A828}"/>
          </ac:spMkLst>
        </pc:spChg>
        <pc:spChg chg="add del">
          <ac:chgData name="Hendry MWAMBURI" userId="5d941987-6ae2-4138-8539-f9847292af22" providerId="ADAL" clId="{176EC361-8AA4-479E-93D3-3B7F07EF8D27}" dt="2024-09-13T09:39:12.443" v="74" actId="26606"/>
          <ac:spMkLst>
            <pc:docMk/>
            <pc:sldMk cId="3544435017" sldId="258"/>
            <ac:spMk id="32" creationId="{12B7D5BF-766A-4865-A35F-7AF824483681}"/>
          </ac:spMkLst>
        </pc:spChg>
        <pc:picChg chg="add mod ord">
          <ac:chgData name="Hendry MWAMBURI" userId="5d941987-6ae2-4138-8539-f9847292af22" providerId="ADAL" clId="{176EC361-8AA4-479E-93D3-3B7F07EF8D27}" dt="2024-09-13T09:39:13.523" v="76" actId="26606"/>
          <ac:picMkLst>
            <pc:docMk/>
            <pc:sldMk cId="3544435017" sldId="258"/>
            <ac:picMk id="5" creationId="{86B43A45-0DB0-7F6F-F9F2-CE4419C97769}"/>
          </ac:picMkLst>
        </pc:picChg>
        <pc:picChg chg="add mod">
          <ac:chgData name="Hendry MWAMBURI" userId="5d941987-6ae2-4138-8539-f9847292af22" providerId="ADAL" clId="{176EC361-8AA4-479E-93D3-3B7F07EF8D27}" dt="2024-09-13T09:57:27.844" v="149" actId="14100"/>
          <ac:picMkLst>
            <pc:docMk/>
            <pc:sldMk cId="3544435017" sldId="258"/>
            <ac:picMk id="7" creationId="{FBE61A06-A692-FCE5-4127-5D97F511E39A}"/>
          </ac:picMkLst>
        </pc:picChg>
        <pc:picChg chg="add mod">
          <ac:chgData name="Hendry MWAMBURI" userId="5d941987-6ae2-4138-8539-f9847292af22" providerId="ADAL" clId="{176EC361-8AA4-479E-93D3-3B7F07EF8D27}" dt="2024-09-13T10:07:52.324" v="173" actId="1076"/>
          <ac:picMkLst>
            <pc:docMk/>
            <pc:sldMk cId="3544435017" sldId="258"/>
            <ac:picMk id="9" creationId="{14606472-E35E-E28D-FFFD-8611C2DFCB7E}"/>
          </ac:picMkLst>
        </pc:picChg>
        <pc:cxnChg chg="add del">
          <ac:chgData name="Hendry MWAMBURI" userId="5d941987-6ae2-4138-8539-f9847292af22" providerId="ADAL" clId="{176EC361-8AA4-479E-93D3-3B7F07EF8D27}" dt="2024-09-13T09:39:12.443" v="74" actId="26606"/>
          <ac:cxnSpMkLst>
            <pc:docMk/>
            <pc:sldMk cId="3544435017" sldId="258"/>
            <ac:cxnSpMk id="28" creationId="{F085D7B9-E066-4923-8CB7-294BF306296A}"/>
          </ac:cxnSpMkLst>
        </pc:cxnChg>
        <pc:cxnChg chg="add del">
          <ac:chgData name="Hendry MWAMBURI" userId="5d941987-6ae2-4138-8539-f9847292af22" providerId="ADAL" clId="{176EC361-8AA4-479E-93D3-3B7F07EF8D27}" dt="2024-09-13T09:39:12.443" v="74" actId="26606"/>
          <ac:cxnSpMkLst>
            <pc:docMk/>
            <pc:sldMk cId="3544435017" sldId="258"/>
            <ac:cxnSpMk id="30" creationId="{25443840-A796-4C43-8DC1-1B738EFEC522}"/>
          </ac:cxnSpMkLst>
        </pc:cxnChg>
      </pc:sldChg>
      <pc:sldChg chg="addSp modSp new mod">
        <pc:chgData name="Hendry MWAMBURI" userId="5d941987-6ae2-4138-8539-f9847292af22" providerId="ADAL" clId="{176EC361-8AA4-479E-93D3-3B7F07EF8D27}" dt="2024-09-13T11:11:14.291" v="274" actId="313"/>
        <pc:sldMkLst>
          <pc:docMk/>
          <pc:sldMk cId="4188925343" sldId="259"/>
        </pc:sldMkLst>
        <pc:spChg chg="mod">
          <ac:chgData name="Hendry MWAMBURI" userId="5d941987-6ae2-4138-8539-f9847292af22" providerId="ADAL" clId="{176EC361-8AA4-479E-93D3-3B7F07EF8D27}" dt="2024-09-13T10:30:43.596" v="177" actId="27636"/>
          <ac:spMkLst>
            <pc:docMk/>
            <pc:sldMk cId="4188925343" sldId="259"/>
            <ac:spMk id="2" creationId="{7FDE0E1B-B89A-9368-27D9-7542CEDE7BF6}"/>
          </ac:spMkLst>
        </pc:spChg>
        <pc:spChg chg="mod">
          <ac:chgData name="Hendry MWAMBURI" userId="5d941987-6ae2-4138-8539-f9847292af22" providerId="ADAL" clId="{176EC361-8AA4-479E-93D3-3B7F07EF8D27}" dt="2024-09-13T11:11:14.291" v="274" actId="313"/>
          <ac:spMkLst>
            <pc:docMk/>
            <pc:sldMk cId="4188925343" sldId="259"/>
            <ac:spMk id="3" creationId="{1D613A33-B138-31C0-FD74-7399EDCE5175}"/>
          </ac:spMkLst>
        </pc:spChg>
        <pc:picChg chg="add mod">
          <ac:chgData name="Hendry MWAMBURI" userId="5d941987-6ae2-4138-8539-f9847292af22" providerId="ADAL" clId="{176EC361-8AA4-479E-93D3-3B7F07EF8D27}" dt="2024-09-13T11:05:32.269" v="268" actId="1076"/>
          <ac:picMkLst>
            <pc:docMk/>
            <pc:sldMk cId="4188925343" sldId="259"/>
            <ac:picMk id="5" creationId="{E34D474C-FCD0-4E09-AD7C-9C18F44DE1FE}"/>
          </ac:picMkLst>
        </pc:picChg>
        <pc:picChg chg="add mod">
          <ac:chgData name="Hendry MWAMBURI" userId="5d941987-6ae2-4138-8539-f9847292af22" providerId="ADAL" clId="{176EC361-8AA4-479E-93D3-3B7F07EF8D27}" dt="2024-09-13T11:06:06.220" v="273" actId="1076"/>
          <ac:picMkLst>
            <pc:docMk/>
            <pc:sldMk cId="4188925343" sldId="259"/>
            <ac:picMk id="7" creationId="{E7E443EB-729E-D610-5C2F-5E2AD2B577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8A3A-DE0A-8B80-15BE-09CE290B6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4EA4-A67E-C3EF-B86F-419B8023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5FBC-5C96-4982-79EA-B6C1947F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00C-B551-A21A-74E6-B23B120C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A76F-F7A9-740B-BE48-491A947E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540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A3A0-238D-DDB0-157D-B8EDE71F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DAB3A-5041-4C0C-5F45-C61A6B04A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933D-1D61-4DF0-E7B6-8179F705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F3C6-537B-882F-4BAB-70C94748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24026-C209-20EF-1F7D-6F60AA81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507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023E5-4C89-1B34-DF3D-742E847EB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EFD23-394A-79A8-9224-0C7AFDDCE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203A-2F56-ACF5-BF4E-1A652D72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81E4-9B55-93D4-746E-4E50278A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5908-C083-A1D2-BDBE-B931135F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034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63CA-E02D-022C-772B-90C9EBD4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2FF7-F3F5-D38E-C5CE-FD515676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EEA0-0CA7-16BC-7FE2-D7E24461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4C79-E08F-496E-4282-E29E695D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C71C-DC30-9194-A6EE-09208850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629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1CDD-3944-859A-7AF9-9D52FF89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B3EA1-E875-2BBD-4507-0DF561A5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AA26-82D6-A6C4-E153-F083E225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093B-A70C-F0E8-6732-BCC94E56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6FDA-A2E3-5F62-3BCE-9BFFC8C4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4100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FB97-652C-17F0-672C-AAA7B5B1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22A5-5BC4-D76D-177A-7145AE126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9B3B-2C74-379D-19D9-3283F901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E193F-F326-2BD6-979D-FBC39491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DDFE-2067-EFBC-069D-4A7EE4B3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A39C-D631-2919-65D3-BF12FC47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1236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CCD-56AD-9B9C-AB63-3D1B0EBD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DC43B-AEF3-8486-4554-F9C0FE15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ACD20-C96E-40F2-3339-9335A067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4EEAE-1353-2DAC-DBF9-88A3D4913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93933-DD06-7123-BC6D-F46D47EF9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36038-DF61-D877-61C3-952708AC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7CBA2-93B5-B3F3-7D34-1AEE635E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55AB7-EE63-11F5-F3B9-5BCDA100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15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A681-F618-198B-E8D4-74E9AC8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FD0D2-6B06-13C9-9DB1-765AF8C5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6816B-F22D-9D50-F23A-2B8B3383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24068-2547-BAD9-FA45-1BEB473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4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7962A-4496-ADAF-848A-9C9CF78D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1247B-3D88-1443-C735-9730B376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8C4FF-323C-2297-3910-95885F4F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487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CF97-6DB4-2F5B-583D-0F820B3B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FC75-77A4-590A-0D61-E2BF988CE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AB69A-237B-E48C-7CE3-8344C9BC3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503BC-054B-B5D9-8C16-329F8B29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43AC-807D-3573-F1B8-2D8683A0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CBAB-5FC8-2255-011C-B3C30453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2731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184F-498D-3C71-1A52-EABA8A8C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E27D5-B905-5EC7-2C97-257348984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E00D4-4C7A-5DF0-B6D7-40D3E5C6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2917A-8BA0-E4C5-E59A-F7068BEC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E1FE9-FE38-C0FA-6410-7CDB8005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FD45-B176-7A39-D5F5-01F33312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69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EFECB-88F7-9FFC-E60D-6C5B8893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60554-2A20-687E-CC98-5342CF6E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7F11-12F1-6052-12F7-84CCDDC86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C2145-2741-45E2-8B5C-5F26BC9FEFE9}" type="datetimeFigureOut">
              <a:rPr lang="en-KE" smtClean="0"/>
              <a:t>13/09/2024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A1A7-BFBE-276B-8AC0-BA8C77A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01AD-71C5-E612-7DB1-8B65CA843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2BBF45-A3F2-4F4A-9F56-982F2F80993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753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A8DA5-D06B-54CD-BE53-7C0DBD716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GB" sz="5200" dirty="0"/>
              <a:t>SQL 2024 Olympics analysis</a:t>
            </a:r>
            <a:endParaRPr lang="en-KE" sz="5200" dirty="0"/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B78220DD-F58B-C755-911B-E8D2E914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Trophy">
            <a:extLst>
              <a:ext uri="{FF2B5EF4-FFF2-40B4-BE49-F238E27FC236}">
                <a16:creationId xmlns:a16="http://schemas.microsoft.com/office/drawing/2014/main" id="{68CD88A0-7349-48EE-8D05-4B4A50FE9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7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1E77-A577-56E9-7889-44BD4F83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GB" dirty="0"/>
              <a:t>SQL Queries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6C7D-E790-480B-34D9-664E76AE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764"/>
            <a:ext cx="10515600" cy="5851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List all Olympic data</a:t>
            </a:r>
            <a:br>
              <a:rPr lang="en-US" dirty="0"/>
            </a:br>
            <a:r>
              <a:rPr lang="en-US" dirty="0"/>
              <a:t>SELECT * FROM Olympic. 'athletes new`;</a:t>
            </a:r>
          </a:p>
          <a:p>
            <a:r>
              <a:rPr lang="en-US" dirty="0">
                <a:solidFill>
                  <a:srgbClr val="00B0F0"/>
                </a:solidFill>
              </a:rPr>
              <a:t>Total number of participants</a:t>
            </a:r>
            <a:br>
              <a:rPr lang="en-US" dirty="0"/>
            </a:br>
            <a:r>
              <a:rPr lang="en-US" dirty="0"/>
              <a:t>SELECT count(code) as participants FROM Olympic. 'athletes new`;</a:t>
            </a:r>
          </a:p>
          <a:p>
            <a:endParaRPr lang="en-GB" dirty="0"/>
          </a:p>
          <a:p>
            <a:r>
              <a:rPr lang="en-US" dirty="0">
                <a:solidFill>
                  <a:srgbClr val="00B0F0"/>
                </a:solidFill>
              </a:rPr>
              <a:t>Total Number of participants per country </a:t>
            </a:r>
          </a:p>
          <a:p>
            <a:r>
              <a:rPr lang="en-US" dirty="0"/>
              <a:t>SELECT country, count(code) AS participants FROM Olympic. 'athletes new </a:t>
            </a:r>
            <a:br>
              <a:rPr lang="en-US" dirty="0"/>
            </a:br>
            <a:r>
              <a:rPr lang="en-US" dirty="0"/>
              <a:t>'Group by country</a:t>
            </a:r>
            <a:br>
              <a:rPr lang="en-US" dirty="0"/>
            </a:br>
            <a:r>
              <a:rPr lang="en-US" dirty="0"/>
              <a:t> Order by participants desc;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24743-E504-36F7-D4A1-086A3CC9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90" y="2698249"/>
            <a:ext cx="5696745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81EC-6404-C213-CFA2-B6D0F842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04" y="4647516"/>
            <a:ext cx="4350272" cy="16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B86D-BEB0-E373-94F9-16B04F2C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07"/>
          </a:xfrm>
        </p:spPr>
        <p:txBody>
          <a:bodyPr>
            <a:normAutofit fontScale="90000"/>
          </a:bodyPr>
          <a:lstStyle/>
          <a:p>
            <a:r>
              <a:rPr lang="en-GB" dirty="0"/>
              <a:t>SQL Queries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C9C7-D6C3-B675-2D5B-987BC839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832"/>
            <a:ext cx="10515600" cy="5235131"/>
          </a:xfrm>
        </p:spPr>
        <p:txBody>
          <a:bodyPr/>
          <a:lstStyle/>
          <a:p>
            <a:r>
              <a:rPr lang="en-US" sz="1800" dirty="0">
                <a:solidFill>
                  <a:srgbClr val="00B0F0"/>
                </a:solidFill>
              </a:rPr>
              <a:t>Total number of Female and Male</a:t>
            </a:r>
          </a:p>
          <a:p>
            <a:r>
              <a:rPr lang="en-US" sz="1800" dirty="0"/>
              <a:t>SELECT SUM(CASE WHEN gender= 'Male' THEN 1 ELSE 0 END ) as  Male, SUM(CASE WHEN gender= 'Female' THEN 1 ELSE 0 END) as Female FROM Olympic. 'athletes new</a:t>
            </a:r>
            <a:r>
              <a:rPr lang="en-US" dirty="0"/>
              <a:t>`</a:t>
            </a:r>
          </a:p>
          <a:p>
            <a:r>
              <a:rPr lang="en-US" sz="2400" dirty="0">
                <a:solidFill>
                  <a:srgbClr val="00B0F0"/>
                </a:solidFill>
              </a:rPr>
              <a:t>Total number of function</a:t>
            </a:r>
            <a:endParaRPr lang="en-US" dirty="0"/>
          </a:p>
          <a:p>
            <a:r>
              <a:rPr lang="en-US" sz="2400" dirty="0">
                <a:solidFill>
                  <a:srgbClr val="00B0F0"/>
                </a:solidFill>
              </a:rPr>
              <a:t>Change the column name to activities as function is reserved keyword</a:t>
            </a:r>
            <a:endParaRPr lang="en-US" dirty="0"/>
          </a:p>
          <a:p>
            <a:r>
              <a:rPr lang="en-US" sz="2000" dirty="0"/>
              <a:t>ALTER TABLE Olympic. 'athletes new 'RENAME COLUMN `function` TO activities;</a:t>
            </a:r>
          </a:p>
          <a:p>
            <a:r>
              <a:rPr lang="en-US" sz="2000" dirty="0"/>
              <a:t> SELECT activities, COUNT(code) AS total count</a:t>
            </a:r>
            <a:br>
              <a:rPr lang="en-US" sz="2000" dirty="0"/>
            </a:br>
            <a:r>
              <a:rPr lang="en-US" sz="2000" dirty="0"/>
              <a:t>FROM Olympic. 'athletes new ‘</a:t>
            </a:r>
            <a:br>
              <a:rPr lang="en-US" sz="2000" dirty="0"/>
            </a:br>
            <a:r>
              <a:rPr lang="en-US" sz="2000" dirty="0"/>
              <a:t>GROUP BY activities;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B0F0"/>
                </a:solidFill>
              </a:rPr>
              <a:t>What is the average height and weight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 SELECT  avg(height) as Av height, avg(weight) as Av weight </a:t>
            </a:r>
            <a:br>
              <a:rPr lang="en-US" sz="2000" dirty="0"/>
            </a:br>
            <a:r>
              <a:rPr lang="en-US" sz="2000" dirty="0"/>
              <a:t>FROM Olympic. 'athletes new`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43A45-0DB0-7F6F-F9F2-CE4419C9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10" y="1681785"/>
            <a:ext cx="2424171" cy="645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61A06-A692-FCE5-4127-5D97F511E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72" y="3706551"/>
            <a:ext cx="4300384" cy="907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606472-E35E-E28D-FFFD-8611C2DF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724" y="5395804"/>
            <a:ext cx="261974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0E1B-B89A-9368-27D9-7542CEDE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en-GB" dirty="0"/>
              <a:t>SQL Queries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3A33-B138-31C0-FD74-7399EDCE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042416"/>
            <a:ext cx="10515600" cy="52106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Which participant is the tallest and which is the heaviest, and from which countries do they come?</a:t>
            </a:r>
            <a:br>
              <a:rPr lang="en-US" sz="1800" dirty="0"/>
            </a:br>
            <a:r>
              <a:rPr lang="en-US" sz="1800" dirty="0"/>
              <a:t>(SELECT  'Tallest' AS Tallest , name short, height, weight, country FROM  Olympic. 'athletes new 'Order by height Desc</a:t>
            </a:r>
            <a:br>
              <a:rPr lang="en-US" sz="1800" dirty="0"/>
            </a:br>
            <a:r>
              <a:rPr lang="en-US" sz="1800" dirty="0"/>
              <a:t>Limit 1) </a:t>
            </a:r>
            <a:br>
              <a:rPr lang="en-US" sz="1800" dirty="0"/>
            </a:br>
            <a:r>
              <a:rPr lang="en-US" sz="1800" dirty="0"/>
              <a:t>Union All</a:t>
            </a:r>
            <a:br>
              <a:rPr lang="en-US" sz="1800" dirty="0"/>
            </a:br>
            <a:r>
              <a:rPr lang="en-US" sz="1800" dirty="0"/>
              <a:t> (SELECT 'Heaviest' AS Heaviest, name short , height, weight, country</a:t>
            </a:r>
            <a:br>
              <a:rPr lang="en-US" sz="1800" dirty="0"/>
            </a:br>
            <a:r>
              <a:rPr lang="en-US" sz="1800" dirty="0"/>
              <a:t>FROM Olympic. 'athletes new 'Order by weight Desc </a:t>
            </a:r>
            <a:br>
              <a:rPr lang="en-US" sz="1800" dirty="0"/>
            </a:br>
            <a:r>
              <a:rPr lang="en-US" sz="1800" dirty="0"/>
              <a:t>limit 1); 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solidFill>
                  <a:srgbClr val="00B0F0"/>
                </a:solidFill>
              </a:rPr>
              <a:t>Which is the oldest and youngest participant and from which countries do they come?</a:t>
            </a:r>
          </a:p>
          <a:p>
            <a:r>
              <a:rPr lang="en-US" sz="1800" dirty="0"/>
              <a:t>(SELECT 'Oldest' As Oldest, name short, birthdate, TIMESTAMPDIFF(YEAR, birthdate, CURDATE()) AS age, country FROM  Olympic. 'athletes new 'Order by birthdate as limit 1)</a:t>
            </a:r>
            <a:br>
              <a:rPr lang="en-US" sz="1800" dirty="0"/>
            </a:br>
            <a:r>
              <a:rPr lang="en-US" sz="1800" dirty="0"/>
              <a:t>union all</a:t>
            </a:r>
            <a:br>
              <a:rPr lang="en-US" sz="1800" dirty="0"/>
            </a:br>
            <a:r>
              <a:rPr lang="en-US" sz="1800" dirty="0"/>
              <a:t> (SELECT 'Youngest'  AS younger, name short, birthdate, TIMESTAMPDIFF(YEAR, birthdate, CURDATE()) AS age, country FROM  Olympic. 'athletes new 'Order by birthdate desc limit 1);</a:t>
            </a:r>
            <a:endParaRPr lang="en-K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D474C-FCD0-4E09-AD7C-9C18F44D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135" y="2564401"/>
            <a:ext cx="3486637" cy="864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443EB-729E-D610-5C2F-5E2AD2B57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18" y="5120658"/>
            <a:ext cx="386769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2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SQL 2024 Olympics analysis</vt:lpstr>
      <vt:lpstr>SQL Queries</vt:lpstr>
      <vt:lpstr>SQL Queries</vt:lpstr>
      <vt:lpstr>SQL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Hendry MWAMBURI</dc:creator>
  <cp:lastModifiedBy>Hendry MWAMBURI</cp:lastModifiedBy>
  <cp:revision>1</cp:revision>
  <dcterms:created xsi:type="dcterms:W3CDTF">2024-09-13T09:06:51Z</dcterms:created>
  <dcterms:modified xsi:type="dcterms:W3CDTF">2024-09-13T11:11:17Z</dcterms:modified>
</cp:coreProperties>
</file>