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62D77-D958-4DF5-B17E-7197476A59E3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C92112A-2896-4294-9208-C2F6EEC0ED6C}">
      <dgm:prSet phldrT="[Text]"/>
      <dgm:spPr>
        <a:noFill/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7B2C1C67-E9FD-4ECB-A734-15190414E3B7}" type="parTrans" cxnId="{653BF56C-3FA1-4705-A501-4950B2E39D47}">
      <dgm:prSet/>
      <dgm:spPr/>
      <dgm:t>
        <a:bodyPr/>
        <a:lstStyle/>
        <a:p>
          <a:endParaRPr lang="en-US"/>
        </a:p>
      </dgm:t>
    </dgm:pt>
    <dgm:pt modelId="{7411E1B3-5F88-4F59-A9FD-0F1A22705052}" type="sibTrans" cxnId="{653BF56C-3FA1-4705-A501-4950B2E39D47}">
      <dgm:prSet/>
      <dgm:spPr/>
      <dgm:t>
        <a:bodyPr/>
        <a:lstStyle/>
        <a:p>
          <a:endParaRPr lang="en-US"/>
        </a:p>
      </dgm:t>
    </dgm:pt>
    <dgm:pt modelId="{6F92BFB5-1AD1-4770-B3E4-35CD557AFC86}">
      <dgm:prSet phldrT="[Text]"/>
      <dgm:spPr>
        <a:noFill/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1650DA36-D7BE-4A2D-B30C-BE08682E546C}" type="parTrans" cxnId="{ED6F952A-98B0-43EB-97E8-817618D51B48}">
      <dgm:prSet/>
      <dgm:spPr/>
      <dgm:t>
        <a:bodyPr/>
        <a:lstStyle/>
        <a:p>
          <a:endParaRPr lang="en-US"/>
        </a:p>
      </dgm:t>
    </dgm:pt>
    <dgm:pt modelId="{0083B4FA-8FD7-45DC-A579-E8207AB765B6}" type="sibTrans" cxnId="{ED6F952A-98B0-43EB-97E8-817618D51B48}">
      <dgm:prSet/>
      <dgm:spPr/>
      <dgm:t>
        <a:bodyPr/>
        <a:lstStyle/>
        <a:p>
          <a:endParaRPr lang="en-US"/>
        </a:p>
      </dgm:t>
    </dgm:pt>
    <dgm:pt modelId="{E19476BA-D473-459E-AD7E-3B62E62FFD1A}">
      <dgm:prSet phldrT="[Text]"/>
      <dgm:spPr>
        <a:noFill/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96299B83-8396-41C0-B5AF-32F726B78A57}" type="parTrans" cxnId="{2FF1DAB8-C976-40EA-9FC7-D3FD27EE10ED}">
      <dgm:prSet/>
      <dgm:spPr/>
      <dgm:t>
        <a:bodyPr/>
        <a:lstStyle/>
        <a:p>
          <a:endParaRPr lang="en-US"/>
        </a:p>
      </dgm:t>
    </dgm:pt>
    <dgm:pt modelId="{BDDCFE36-909D-4934-922C-BF63E6E01415}" type="sibTrans" cxnId="{2FF1DAB8-C976-40EA-9FC7-D3FD27EE10ED}">
      <dgm:prSet/>
      <dgm:spPr/>
      <dgm:t>
        <a:bodyPr/>
        <a:lstStyle/>
        <a:p>
          <a:endParaRPr lang="en-US"/>
        </a:p>
      </dgm:t>
    </dgm:pt>
    <dgm:pt modelId="{C5916BDF-61ED-4671-96DF-B78801137E41}" type="pres">
      <dgm:prSet presAssocID="{2AC62D77-D958-4DF5-B17E-7197476A59E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2AB6D04-525B-49CD-9A37-3541D0D3E4C7}" type="pres">
      <dgm:prSet presAssocID="{3C92112A-2896-4294-9208-C2F6EEC0ED6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AEF2B-C839-4CEC-BEB6-6162EF55255D}" type="pres">
      <dgm:prSet presAssocID="{3C92112A-2896-4294-9208-C2F6EEC0ED6C}" presName="gear1srcNode" presStyleLbl="node1" presStyleIdx="0" presStyleCnt="3"/>
      <dgm:spPr/>
    </dgm:pt>
    <dgm:pt modelId="{7D0C3834-4C5F-46F9-8E56-BEEAA06EDDBB}" type="pres">
      <dgm:prSet presAssocID="{3C92112A-2896-4294-9208-C2F6EEC0ED6C}" presName="gear1dstNode" presStyleLbl="node1" presStyleIdx="0" presStyleCnt="3"/>
      <dgm:spPr/>
    </dgm:pt>
    <dgm:pt modelId="{25F1201F-B8D4-472B-9A92-C48A17BAC77D}" type="pres">
      <dgm:prSet presAssocID="{6F92BFB5-1AD1-4770-B3E4-35CD557AFC86}" presName="gear2" presStyleLbl="node1" presStyleIdx="1" presStyleCnt="3">
        <dgm:presLayoutVars>
          <dgm:chMax val="1"/>
          <dgm:bulletEnabled val="1"/>
        </dgm:presLayoutVars>
      </dgm:prSet>
      <dgm:spPr/>
    </dgm:pt>
    <dgm:pt modelId="{61E0A8F4-AD02-4484-BBC3-3D1C653C0B39}" type="pres">
      <dgm:prSet presAssocID="{6F92BFB5-1AD1-4770-B3E4-35CD557AFC86}" presName="gear2srcNode" presStyleLbl="node1" presStyleIdx="1" presStyleCnt="3"/>
      <dgm:spPr/>
    </dgm:pt>
    <dgm:pt modelId="{724CEE43-3D16-4C58-BF8F-18961C8E319A}" type="pres">
      <dgm:prSet presAssocID="{6F92BFB5-1AD1-4770-B3E4-35CD557AFC86}" presName="gear2dstNode" presStyleLbl="node1" presStyleIdx="1" presStyleCnt="3"/>
      <dgm:spPr/>
    </dgm:pt>
    <dgm:pt modelId="{9F6A5A26-FDB8-470A-9C31-99791918668E}" type="pres">
      <dgm:prSet presAssocID="{E19476BA-D473-459E-AD7E-3B62E62FFD1A}" presName="gear3" presStyleLbl="node1" presStyleIdx="2" presStyleCnt="3"/>
      <dgm:spPr/>
      <dgm:t>
        <a:bodyPr/>
        <a:lstStyle/>
        <a:p>
          <a:endParaRPr lang="en-US"/>
        </a:p>
      </dgm:t>
    </dgm:pt>
    <dgm:pt modelId="{3CDB5A2C-2D5E-4518-825E-F9CAC45F1B37}" type="pres">
      <dgm:prSet presAssocID="{E19476BA-D473-459E-AD7E-3B62E62FFD1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A99BE-DC96-40B8-AAE0-2AC57DD3E7B7}" type="pres">
      <dgm:prSet presAssocID="{E19476BA-D473-459E-AD7E-3B62E62FFD1A}" presName="gear3srcNode" presStyleLbl="node1" presStyleIdx="2" presStyleCnt="3"/>
      <dgm:spPr/>
    </dgm:pt>
    <dgm:pt modelId="{928C58D3-3B55-4925-8C9D-48A78D57F012}" type="pres">
      <dgm:prSet presAssocID="{E19476BA-D473-459E-AD7E-3B62E62FFD1A}" presName="gear3dstNode" presStyleLbl="node1" presStyleIdx="2" presStyleCnt="3"/>
      <dgm:spPr/>
    </dgm:pt>
    <dgm:pt modelId="{9C43C16D-D2B5-443D-BC03-0735B02E686C}" type="pres">
      <dgm:prSet presAssocID="{7411E1B3-5F88-4F59-A9FD-0F1A22705052}" presName="connector1" presStyleLbl="sibTrans2D1" presStyleIdx="0" presStyleCnt="3"/>
      <dgm:spPr/>
    </dgm:pt>
    <dgm:pt modelId="{56A0E0CC-BAF5-44B9-B39D-CF2BE7EEE8AB}" type="pres">
      <dgm:prSet presAssocID="{0083B4FA-8FD7-45DC-A579-E8207AB765B6}" presName="connector2" presStyleLbl="sibTrans2D1" presStyleIdx="1" presStyleCnt="3"/>
      <dgm:spPr/>
    </dgm:pt>
    <dgm:pt modelId="{18517C0C-F932-4DEC-A939-384866859BEE}" type="pres">
      <dgm:prSet presAssocID="{BDDCFE36-909D-4934-922C-BF63E6E01415}" presName="connector3" presStyleLbl="sibTrans2D1" presStyleIdx="2" presStyleCnt="3"/>
      <dgm:spPr/>
    </dgm:pt>
  </dgm:ptLst>
  <dgm:cxnLst>
    <dgm:cxn modelId="{7922A254-E147-49DE-BB63-8E085258EDDF}" type="presOf" srcId="{6F92BFB5-1AD1-4770-B3E4-35CD557AFC86}" destId="{25F1201F-B8D4-472B-9A92-C48A17BAC77D}" srcOrd="0" destOrd="0" presId="urn:microsoft.com/office/officeart/2005/8/layout/gear1"/>
    <dgm:cxn modelId="{37B2129B-6F60-402A-B7E5-84FFB02109C6}" type="presOf" srcId="{E19476BA-D473-459E-AD7E-3B62E62FFD1A}" destId="{3CDB5A2C-2D5E-4518-825E-F9CAC45F1B37}" srcOrd="1" destOrd="0" presId="urn:microsoft.com/office/officeart/2005/8/layout/gear1"/>
    <dgm:cxn modelId="{6E74554A-F427-4112-9B03-0354D688E616}" type="presOf" srcId="{6F92BFB5-1AD1-4770-B3E4-35CD557AFC86}" destId="{61E0A8F4-AD02-4484-BBC3-3D1C653C0B39}" srcOrd="1" destOrd="0" presId="urn:microsoft.com/office/officeart/2005/8/layout/gear1"/>
    <dgm:cxn modelId="{F5FC0DA6-E4B9-4C42-A7A6-0326BE3A4A3E}" type="presOf" srcId="{0083B4FA-8FD7-45DC-A579-E8207AB765B6}" destId="{56A0E0CC-BAF5-44B9-B39D-CF2BE7EEE8AB}" srcOrd="0" destOrd="0" presId="urn:microsoft.com/office/officeart/2005/8/layout/gear1"/>
    <dgm:cxn modelId="{9CF15678-0A6B-4207-BB5F-CF3A286C33C8}" type="presOf" srcId="{3C92112A-2896-4294-9208-C2F6EEC0ED6C}" destId="{7D0C3834-4C5F-46F9-8E56-BEEAA06EDDBB}" srcOrd="2" destOrd="0" presId="urn:microsoft.com/office/officeart/2005/8/layout/gear1"/>
    <dgm:cxn modelId="{ED6F952A-98B0-43EB-97E8-817618D51B48}" srcId="{2AC62D77-D958-4DF5-B17E-7197476A59E3}" destId="{6F92BFB5-1AD1-4770-B3E4-35CD557AFC86}" srcOrd="1" destOrd="0" parTransId="{1650DA36-D7BE-4A2D-B30C-BE08682E546C}" sibTransId="{0083B4FA-8FD7-45DC-A579-E8207AB765B6}"/>
    <dgm:cxn modelId="{738A9726-5783-4D2E-A0F1-AD8EDB9AEE6B}" type="presOf" srcId="{6F92BFB5-1AD1-4770-B3E4-35CD557AFC86}" destId="{724CEE43-3D16-4C58-BF8F-18961C8E319A}" srcOrd="2" destOrd="0" presId="urn:microsoft.com/office/officeart/2005/8/layout/gear1"/>
    <dgm:cxn modelId="{95E4CA8E-7505-4811-90C5-7EE86F6407E3}" type="presOf" srcId="{7411E1B3-5F88-4F59-A9FD-0F1A22705052}" destId="{9C43C16D-D2B5-443D-BC03-0735B02E686C}" srcOrd="0" destOrd="0" presId="urn:microsoft.com/office/officeart/2005/8/layout/gear1"/>
    <dgm:cxn modelId="{F3FDCD7A-42EA-4B31-9750-96DA2F10084E}" type="presOf" srcId="{BDDCFE36-909D-4934-922C-BF63E6E01415}" destId="{18517C0C-F932-4DEC-A939-384866859BEE}" srcOrd="0" destOrd="0" presId="urn:microsoft.com/office/officeart/2005/8/layout/gear1"/>
    <dgm:cxn modelId="{BBA96262-37A1-49FC-82E1-3BD4287D0280}" type="presOf" srcId="{E19476BA-D473-459E-AD7E-3B62E62FFD1A}" destId="{719A99BE-DC96-40B8-AAE0-2AC57DD3E7B7}" srcOrd="2" destOrd="0" presId="urn:microsoft.com/office/officeart/2005/8/layout/gear1"/>
    <dgm:cxn modelId="{2BC79B69-76A4-488C-B61E-407E3B4B2251}" type="presOf" srcId="{E19476BA-D473-459E-AD7E-3B62E62FFD1A}" destId="{9F6A5A26-FDB8-470A-9C31-99791918668E}" srcOrd="0" destOrd="0" presId="urn:microsoft.com/office/officeart/2005/8/layout/gear1"/>
    <dgm:cxn modelId="{C3EC1380-9EAE-4F56-96B3-83E68C6856EC}" type="presOf" srcId="{3C92112A-2896-4294-9208-C2F6EEC0ED6C}" destId="{AD0AEF2B-C839-4CEC-BEB6-6162EF55255D}" srcOrd="1" destOrd="0" presId="urn:microsoft.com/office/officeart/2005/8/layout/gear1"/>
    <dgm:cxn modelId="{653BF56C-3FA1-4705-A501-4950B2E39D47}" srcId="{2AC62D77-D958-4DF5-B17E-7197476A59E3}" destId="{3C92112A-2896-4294-9208-C2F6EEC0ED6C}" srcOrd="0" destOrd="0" parTransId="{7B2C1C67-E9FD-4ECB-A734-15190414E3B7}" sibTransId="{7411E1B3-5F88-4F59-A9FD-0F1A22705052}"/>
    <dgm:cxn modelId="{019E6F95-8083-4BEE-9605-6D2819BEA141}" type="presOf" srcId="{E19476BA-D473-459E-AD7E-3B62E62FFD1A}" destId="{928C58D3-3B55-4925-8C9D-48A78D57F012}" srcOrd="3" destOrd="0" presId="urn:microsoft.com/office/officeart/2005/8/layout/gear1"/>
    <dgm:cxn modelId="{2FF1DAB8-C976-40EA-9FC7-D3FD27EE10ED}" srcId="{2AC62D77-D958-4DF5-B17E-7197476A59E3}" destId="{E19476BA-D473-459E-AD7E-3B62E62FFD1A}" srcOrd="2" destOrd="0" parTransId="{96299B83-8396-41C0-B5AF-32F726B78A57}" sibTransId="{BDDCFE36-909D-4934-922C-BF63E6E01415}"/>
    <dgm:cxn modelId="{791EBBE1-73E1-454D-A768-82BE05C998D0}" type="presOf" srcId="{3C92112A-2896-4294-9208-C2F6EEC0ED6C}" destId="{E2AB6D04-525B-49CD-9A37-3541D0D3E4C7}" srcOrd="0" destOrd="0" presId="urn:microsoft.com/office/officeart/2005/8/layout/gear1"/>
    <dgm:cxn modelId="{7437E1D1-1FEC-4A68-9922-BC933785FC37}" type="presOf" srcId="{2AC62D77-D958-4DF5-B17E-7197476A59E3}" destId="{C5916BDF-61ED-4671-96DF-B78801137E41}" srcOrd="0" destOrd="0" presId="urn:microsoft.com/office/officeart/2005/8/layout/gear1"/>
    <dgm:cxn modelId="{B0E502D7-1AAE-497F-80EA-ED036089832B}" type="presParOf" srcId="{C5916BDF-61ED-4671-96DF-B78801137E41}" destId="{E2AB6D04-525B-49CD-9A37-3541D0D3E4C7}" srcOrd="0" destOrd="0" presId="urn:microsoft.com/office/officeart/2005/8/layout/gear1"/>
    <dgm:cxn modelId="{93D51F6C-9675-4978-AED2-BF8F72E3B88B}" type="presParOf" srcId="{C5916BDF-61ED-4671-96DF-B78801137E41}" destId="{AD0AEF2B-C839-4CEC-BEB6-6162EF55255D}" srcOrd="1" destOrd="0" presId="urn:microsoft.com/office/officeart/2005/8/layout/gear1"/>
    <dgm:cxn modelId="{8ABF39C9-2FCB-4F0F-B105-938446B30630}" type="presParOf" srcId="{C5916BDF-61ED-4671-96DF-B78801137E41}" destId="{7D0C3834-4C5F-46F9-8E56-BEEAA06EDDBB}" srcOrd="2" destOrd="0" presId="urn:microsoft.com/office/officeart/2005/8/layout/gear1"/>
    <dgm:cxn modelId="{D0292073-10D7-4D46-BC17-E77C237D6BF9}" type="presParOf" srcId="{C5916BDF-61ED-4671-96DF-B78801137E41}" destId="{25F1201F-B8D4-472B-9A92-C48A17BAC77D}" srcOrd="3" destOrd="0" presId="urn:microsoft.com/office/officeart/2005/8/layout/gear1"/>
    <dgm:cxn modelId="{B55A9FA6-81A2-4829-B9FB-2BB2EED8AE7E}" type="presParOf" srcId="{C5916BDF-61ED-4671-96DF-B78801137E41}" destId="{61E0A8F4-AD02-4484-BBC3-3D1C653C0B39}" srcOrd="4" destOrd="0" presId="urn:microsoft.com/office/officeart/2005/8/layout/gear1"/>
    <dgm:cxn modelId="{C555E59A-D45C-4179-B06A-D2196209645F}" type="presParOf" srcId="{C5916BDF-61ED-4671-96DF-B78801137E41}" destId="{724CEE43-3D16-4C58-BF8F-18961C8E319A}" srcOrd="5" destOrd="0" presId="urn:microsoft.com/office/officeart/2005/8/layout/gear1"/>
    <dgm:cxn modelId="{B4BBFB1F-4323-4008-9CF8-5583FCA6FB9D}" type="presParOf" srcId="{C5916BDF-61ED-4671-96DF-B78801137E41}" destId="{9F6A5A26-FDB8-470A-9C31-99791918668E}" srcOrd="6" destOrd="0" presId="urn:microsoft.com/office/officeart/2005/8/layout/gear1"/>
    <dgm:cxn modelId="{4ADE870C-C19B-4DA6-BEB1-4396AE3B7C89}" type="presParOf" srcId="{C5916BDF-61ED-4671-96DF-B78801137E41}" destId="{3CDB5A2C-2D5E-4518-825E-F9CAC45F1B37}" srcOrd="7" destOrd="0" presId="urn:microsoft.com/office/officeart/2005/8/layout/gear1"/>
    <dgm:cxn modelId="{7368EE11-01FA-4A7F-B0CA-16D01CE32200}" type="presParOf" srcId="{C5916BDF-61ED-4671-96DF-B78801137E41}" destId="{719A99BE-DC96-40B8-AAE0-2AC57DD3E7B7}" srcOrd="8" destOrd="0" presId="urn:microsoft.com/office/officeart/2005/8/layout/gear1"/>
    <dgm:cxn modelId="{A87F5D8C-4009-4C4E-AC26-1E11A2E337FB}" type="presParOf" srcId="{C5916BDF-61ED-4671-96DF-B78801137E41}" destId="{928C58D3-3B55-4925-8C9D-48A78D57F012}" srcOrd="9" destOrd="0" presId="urn:microsoft.com/office/officeart/2005/8/layout/gear1"/>
    <dgm:cxn modelId="{D9B1EAEF-BFEB-4BF1-9EB3-FCDA12211DBF}" type="presParOf" srcId="{C5916BDF-61ED-4671-96DF-B78801137E41}" destId="{9C43C16D-D2B5-443D-BC03-0735B02E686C}" srcOrd="10" destOrd="0" presId="urn:microsoft.com/office/officeart/2005/8/layout/gear1"/>
    <dgm:cxn modelId="{BA05C632-4503-422D-B9EA-F3415E6E664C}" type="presParOf" srcId="{C5916BDF-61ED-4671-96DF-B78801137E41}" destId="{56A0E0CC-BAF5-44B9-B39D-CF2BE7EEE8AB}" srcOrd="11" destOrd="0" presId="urn:microsoft.com/office/officeart/2005/8/layout/gear1"/>
    <dgm:cxn modelId="{8D17B9AD-5FC7-4E23-BC45-A15DE21E4779}" type="presParOf" srcId="{C5916BDF-61ED-4671-96DF-B78801137E41}" destId="{18517C0C-F932-4DEC-A939-384866859BE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B6D04-525B-49CD-9A37-3541D0D3E4C7}">
      <dsp:nvSpPr>
        <dsp:cNvPr id="0" name=""/>
        <dsp:cNvSpPr/>
      </dsp:nvSpPr>
      <dsp:spPr>
        <a:xfrm>
          <a:off x="1108709" y="994409"/>
          <a:ext cx="1215390" cy="1215390"/>
        </a:xfrm>
        <a:prstGeom prst="gear9">
          <a:avLst/>
        </a:prstGeom>
        <a:noFill/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1353056" y="1279108"/>
        <a:ext cx="726696" cy="624736"/>
      </dsp:txXfrm>
    </dsp:sp>
    <dsp:sp modelId="{25F1201F-B8D4-472B-9A92-C48A17BAC77D}">
      <dsp:nvSpPr>
        <dsp:cNvPr id="0" name=""/>
        <dsp:cNvSpPr/>
      </dsp:nvSpPr>
      <dsp:spPr>
        <a:xfrm>
          <a:off x="401573" y="707136"/>
          <a:ext cx="883920" cy="883920"/>
        </a:xfrm>
        <a:prstGeom prst="gear6">
          <a:avLst/>
        </a:prstGeom>
        <a:noFill/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624103" y="931010"/>
        <a:ext cx="438860" cy="436172"/>
      </dsp:txXfrm>
    </dsp:sp>
    <dsp:sp modelId="{9F6A5A26-FDB8-470A-9C31-99791918668E}">
      <dsp:nvSpPr>
        <dsp:cNvPr id="0" name=""/>
        <dsp:cNvSpPr/>
      </dsp:nvSpPr>
      <dsp:spPr>
        <a:xfrm rot="20700000">
          <a:off x="896658" y="97321"/>
          <a:ext cx="866061" cy="866061"/>
        </a:xfrm>
        <a:prstGeom prst="gear6">
          <a:avLst/>
        </a:prstGeom>
        <a:noFill/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 rot="-20700000">
        <a:off x="1086611" y="287273"/>
        <a:ext cx="486156" cy="486156"/>
      </dsp:txXfrm>
    </dsp:sp>
    <dsp:sp modelId="{9C43C16D-D2B5-443D-BC03-0735B02E686C}">
      <dsp:nvSpPr>
        <dsp:cNvPr id="0" name=""/>
        <dsp:cNvSpPr/>
      </dsp:nvSpPr>
      <dsp:spPr>
        <a:xfrm>
          <a:off x="995037" y="822207"/>
          <a:ext cx="1555699" cy="1555699"/>
        </a:xfrm>
        <a:prstGeom prst="circularArrow">
          <a:avLst>
            <a:gd name="adj1" fmla="val 4687"/>
            <a:gd name="adj2" fmla="val 299029"/>
            <a:gd name="adj3" fmla="val 2436576"/>
            <a:gd name="adj4" fmla="val 1604484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0E0CC-BAF5-44B9-B39D-CF2BE7EEE8AB}">
      <dsp:nvSpPr>
        <dsp:cNvPr id="0" name=""/>
        <dsp:cNvSpPr/>
      </dsp:nvSpPr>
      <dsp:spPr>
        <a:xfrm>
          <a:off x="245032" y="520074"/>
          <a:ext cx="1130312" cy="113031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7C0C-F932-4DEC-A939-384866859BEE}">
      <dsp:nvSpPr>
        <dsp:cNvPr id="0" name=""/>
        <dsp:cNvSpPr/>
      </dsp:nvSpPr>
      <dsp:spPr>
        <a:xfrm>
          <a:off x="696330" y="-83861"/>
          <a:ext cx="1218704" cy="12187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D97F-A954-4105-9D88-5A44BED655A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37D5-A206-4191-AEFA-0A219479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5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437D5-A206-4191-AEFA-0A2194790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7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5E6C55-4190-4B24-AD9A-BBCD9DEC74CF}" type="datetime1">
              <a:rPr lang="id-ID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0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886-15EC-4C54-8C03-ACA887B899E7}" type="datetime1">
              <a:rPr lang="id-ID" smtClean="0"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C981-4DD5-4DE5-8F04-E3009399DBCD}" type="datetime1">
              <a:rPr lang="id-ID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71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68-51D5-4C8E-818B-B12270F2DEE9}" type="datetime1">
              <a:rPr lang="id-ID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75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CEE5-DD05-4A92-A765-069453A3D6FA}" type="datetime1">
              <a:rPr lang="id-ID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FD53-AB54-4B75-8607-59598000B0BD}" type="datetime1">
              <a:rPr lang="id-ID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4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BB79-32E3-4728-8E58-F18EE2A70542}" type="datetime1">
              <a:rPr lang="id-ID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11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B2CD-1ABA-4C78-89F2-172FBE09F918}" type="datetime1">
              <a:rPr lang="id-ID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23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FFD-7A32-410A-A597-CFEE068FDBBB}" type="datetime1">
              <a:rPr lang="id-ID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71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A354-9147-4009-B572-C5616413F1F5}" type="datetime1">
              <a:rPr lang="id-ID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6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A6A-B6CF-4C1E-8565-B872768B91F8}" type="datetime1">
              <a:rPr lang="id-ID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1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B0BD-7385-4118-9439-D4FF795581A6}" type="datetime1">
              <a:rPr lang="id-ID" smtClean="0"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09F-A89C-4005-A38D-C979A56450AE}" type="datetime1">
              <a:rPr lang="id-ID" smtClean="0"/>
              <a:t>09/01/2015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9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7D46-FE85-4F21-BFEF-6CE1E73CEE84}" type="datetime1">
              <a:rPr lang="id-ID" smtClean="0"/>
              <a:t>09/01/2015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A8B-5FD5-4282-A63B-D8BD5BD0092C}" type="datetime1">
              <a:rPr lang="id-ID" smtClean="0"/>
              <a:t>09/01/2015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F9BC-D347-4D4C-B241-C9E27E4A337E}" type="datetime1">
              <a:rPr lang="id-ID" smtClean="0"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58E-9ED8-45D6-9D14-A35C32D3AE29}" type="datetime1">
              <a:rPr lang="id-ID" smtClean="0"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4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9B824-FBE2-49AE-8C02-79649001B74B}" type="datetime1">
              <a:rPr lang="id-ID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319861365"/>
              </p:ext>
            </p:extLst>
          </p:nvPr>
        </p:nvGraphicFramePr>
        <p:xfrm>
          <a:off x="6845301" y="3191924"/>
          <a:ext cx="2438399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1797040"/>
            <a:ext cx="6701367" cy="151553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Rental Mobil RPL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7766" y="3611021"/>
            <a:ext cx="2311400" cy="166370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Muti</a:t>
            </a: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 </a:t>
            </a: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Insani</a:t>
            </a: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                  </a:t>
            </a:r>
            <a:endParaRPr lang="en-US" sz="1050" dirty="0">
              <a:latin typeface="Lucida Handwriting" panose="03010101010101010101" pitchFamily="66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Nadzral </a:t>
            </a: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Fadila</a:t>
            </a: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 </a:t>
            </a:r>
          </a:p>
          <a:p>
            <a:pPr algn="r">
              <a:lnSpc>
                <a:spcPct val="15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Deddy</a:t>
            </a: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 </a:t>
            </a: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hedian</a:t>
            </a:r>
            <a:endParaRPr lang="en-US" sz="1050" dirty="0" smtClean="0">
              <a:latin typeface="Lucida Handwriting" panose="03010101010101010101" pitchFamily="66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Hadi</a:t>
            </a: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 </a:t>
            </a: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Permana</a:t>
            </a:r>
            <a:endParaRPr lang="en-US" sz="1050" dirty="0" smtClean="0">
              <a:latin typeface="Lucida Handwriting" panose="03010101010101010101" pitchFamily="66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Hendry </a:t>
            </a: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Nadial</a:t>
            </a:r>
            <a:endParaRPr lang="en-US" sz="1050" dirty="0">
              <a:latin typeface="Lucida Handwriting" panose="03010101010101010101" pitchFamily="66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46332" y="3560221"/>
            <a:ext cx="1761067" cy="508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Oleh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41" y="622300"/>
            <a:ext cx="3718455" cy="1371600"/>
          </a:xfrm>
        </p:spPr>
        <p:txBody>
          <a:bodyPr>
            <a:normAutofit/>
          </a:bodyPr>
          <a:lstStyle/>
          <a:p>
            <a:r>
              <a:rPr lang="en-US" sz="3200" dirty="0"/>
              <a:t>Interface SI Rental Mobil </a:t>
            </a:r>
            <a:r>
              <a:rPr lang="en-US" sz="3200" dirty="0" smtClean="0"/>
              <a:t>RPL(</a:t>
            </a:r>
            <a:r>
              <a:rPr lang="en-US" sz="3200" dirty="0" smtClean="0">
                <a:solidFill>
                  <a:schemeClr val="accent1"/>
                </a:solidFill>
              </a:rPr>
              <a:t>Cont..4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56" y="723900"/>
            <a:ext cx="4021344" cy="55753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2500" y="3081865"/>
            <a:ext cx="4996126" cy="121073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 </a:t>
            </a:r>
            <a:r>
              <a:rPr lang="en-US" sz="2800" dirty="0" err="1" smtClean="0"/>
              <a:t>Konfirmasi</a:t>
            </a:r>
            <a:r>
              <a:rPr lang="en-US" sz="2800" dirty="0" smtClean="0"/>
              <a:t> </a:t>
            </a:r>
            <a:r>
              <a:rPr lang="en-US" sz="2800" dirty="0" err="1" smtClean="0"/>
              <a:t>Pembayaran</a:t>
            </a:r>
            <a:endParaRPr lang="en-US" sz="2800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07526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Pendahuluan</a:t>
            </a:r>
            <a:endParaRPr lang="en-US" dirty="0" smtClean="0"/>
          </a:p>
          <a:p>
            <a:r>
              <a:rPr lang="en-US" dirty="0" smtClean="0"/>
              <a:t>Proses business </a:t>
            </a:r>
          </a:p>
          <a:p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1" y="3632200"/>
            <a:ext cx="4991098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Target System?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11401" y="4707468"/>
            <a:ext cx="9601196" cy="10752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Target business 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Perspektif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cont..2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89764"/>
            <a:ext cx="9601196" cy="3318936"/>
          </a:xfrm>
        </p:spPr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External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000" dirty="0" smtClean="0"/>
              <a:t>1.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2.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keras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3.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endParaRPr lang="en-US" sz="2000" dirty="0" smtClean="0"/>
          </a:p>
          <a:p>
            <a:r>
              <a:rPr lang="en-US" dirty="0" err="1" smtClean="0"/>
              <a:t>Kebutuhan</a:t>
            </a:r>
            <a:r>
              <a:rPr lang="en-US" dirty="0" smtClean="0"/>
              <a:t> Functional (DFD)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cont</a:t>
            </a:r>
            <a:r>
              <a:rPr lang="en-US" dirty="0" smtClean="0">
                <a:solidFill>
                  <a:schemeClr val="accent1"/>
                </a:solidFill>
              </a:rPr>
              <a:t>..3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Table/Database</a:t>
            </a:r>
          </a:p>
          <a:p>
            <a:r>
              <a:rPr lang="en-US" dirty="0" err="1" smtClean="0"/>
              <a:t>Kebutuhan</a:t>
            </a:r>
            <a:r>
              <a:rPr lang="en-US" dirty="0" smtClean="0"/>
              <a:t> Non Functional</a:t>
            </a:r>
          </a:p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8559799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Point-point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SI Rental Mobil RPL.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SI Rental Mobil RPL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Login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34" y="2887761"/>
            <a:ext cx="3889565" cy="21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41" y="622300"/>
            <a:ext cx="3718455" cy="1371600"/>
          </a:xfrm>
        </p:spPr>
        <p:txBody>
          <a:bodyPr>
            <a:normAutofit/>
          </a:bodyPr>
          <a:lstStyle/>
          <a:p>
            <a:r>
              <a:rPr lang="en-US" sz="3200" dirty="0"/>
              <a:t>Interface SI Rental Mobil </a:t>
            </a:r>
            <a:r>
              <a:rPr lang="en-US" sz="3200" dirty="0" smtClean="0"/>
              <a:t>RPL(</a:t>
            </a:r>
            <a:r>
              <a:rPr lang="en-US" sz="3200" dirty="0" smtClean="0">
                <a:solidFill>
                  <a:schemeClr val="accent1"/>
                </a:solidFill>
              </a:rPr>
              <a:t>Cont..2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5074" y="3208865"/>
            <a:ext cx="4471989" cy="2438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 </a:t>
            </a:r>
            <a:r>
              <a:rPr lang="en-US" sz="2800" dirty="0" err="1"/>
              <a:t>Registrasi</a:t>
            </a:r>
            <a:r>
              <a:rPr lang="en-US" sz="2800" dirty="0"/>
              <a:t> Member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800100"/>
            <a:ext cx="522393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97468"/>
          </a:xfrm>
        </p:spPr>
        <p:txBody>
          <a:bodyPr>
            <a:normAutofit/>
          </a:bodyPr>
          <a:lstStyle/>
          <a:p>
            <a:r>
              <a:rPr lang="en-US" sz="3200" dirty="0"/>
              <a:t>Interface SI Rental Mobil </a:t>
            </a:r>
            <a:r>
              <a:rPr lang="en-US" sz="3200" dirty="0" smtClean="0"/>
              <a:t>RPL(</a:t>
            </a:r>
            <a:r>
              <a:rPr lang="en-US" sz="3200" dirty="0" smtClean="0">
                <a:solidFill>
                  <a:schemeClr val="accent1"/>
                </a:solidFill>
              </a:rPr>
              <a:t>Cont..3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885157"/>
            <a:ext cx="7124700" cy="40147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3903663" y="5899945"/>
            <a:ext cx="9609137" cy="4937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 </a:t>
            </a:r>
            <a:r>
              <a:rPr lang="en-US" sz="2800" dirty="0" err="1" smtClean="0"/>
              <a:t>Reservasi</a:t>
            </a:r>
            <a:r>
              <a:rPr lang="en-US" sz="2800" dirty="0" smtClean="0"/>
              <a:t> Rental Mobil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193</TotalTime>
  <Words>162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Lucida Handwriting</vt:lpstr>
      <vt:lpstr>Organic</vt:lpstr>
      <vt:lpstr>Sistem Informasi Rental Mobil RPL</vt:lpstr>
      <vt:lpstr>Current System</vt:lpstr>
      <vt:lpstr>Analisa Perancangan Sistem</vt:lpstr>
      <vt:lpstr>Analisa Perancangan Sistem(cont..2)</vt:lpstr>
      <vt:lpstr>Analisa Perancangan Sistem(cont..3)</vt:lpstr>
      <vt:lpstr>Batasan Sistem</vt:lpstr>
      <vt:lpstr>Interface SI Rental Mobil RPL</vt:lpstr>
      <vt:lpstr>Interface SI Rental Mobil RPL(Cont..2)</vt:lpstr>
      <vt:lpstr>Interface SI Rental Mobil RPL(Cont..3)</vt:lpstr>
      <vt:lpstr>Interface SI Rental Mobil RPL(Cont..4)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Rental Mobil RPL</dc:title>
  <dc:creator>NADIAL</dc:creator>
  <cp:lastModifiedBy>NADIAL</cp:lastModifiedBy>
  <cp:revision>14</cp:revision>
  <dcterms:created xsi:type="dcterms:W3CDTF">2015-01-09T15:32:14Z</dcterms:created>
  <dcterms:modified xsi:type="dcterms:W3CDTF">2015-01-09T18:45:38Z</dcterms:modified>
</cp:coreProperties>
</file>