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320" r:id="rId5"/>
    <p:sldId id="275" r:id="rId6"/>
    <p:sldId id="294" r:id="rId7"/>
    <p:sldId id="316" r:id="rId8"/>
    <p:sldId id="304" r:id="rId9"/>
    <p:sldId id="285" r:id="rId10"/>
    <p:sldId id="303" r:id="rId11"/>
    <p:sldId id="276" r:id="rId12"/>
    <p:sldId id="306" r:id="rId13"/>
    <p:sldId id="292" r:id="rId14"/>
    <p:sldId id="296" r:id="rId15"/>
    <p:sldId id="322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7BDCA8-CF19-49D9-8EB6-D6260DD5F5E2}">
          <p14:sldIdLst>
            <p14:sldId id="273"/>
            <p14:sldId id="320"/>
          </p14:sldIdLst>
        </p14:section>
        <p14:section name="Untitled Section" id="{BE9DAFA0-BFDF-47CB-894A-1EF03A1D979B}">
          <p14:sldIdLst>
            <p14:sldId id="275"/>
            <p14:sldId id="294"/>
            <p14:sldId id="316"/>
            <p14:sldId id="304"/>
            <p14:sldId id="285"/>
            <p14:sldId id="303"/>
            <p14:sldId id="276"/>
            <p14:sldId id="306"/>
            <p14:sldId id="292"/>
            <p14:sldId id="296"/>
            <p14:sldId id="32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PROYEK PERANGKAT LUNAK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A11.4624.SC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1052366"/>
            <a:ext cx="11233584" cy="479979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Gantt Chart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grpSp>
        <p:nvGrpSpPr>
          <p:cNvPr id="38" name="그룹 41">
            <a:extLst>
              <a:ext uri="{FF2B5EF4-FFF2-40B4-BE49-F238E27FC236}">
                <a16:creationId xmlns:a16="http://schemas.microsoft.com/office/drawing/2014/main" id="{254CF166-06BA-48DC-88E0-A27C5237E379}"/>
              </a:ext>
            </a:extLst>
          </p:cNvPr>
          <p:cNvGrpSpPr/>
          <p:nvPr/>
        </p:nvGrpSpPr>
        <p:grpSpPr>
          <a:xfrm rot="2819394">
            <a:off x="11189146" y="5213508"/>
            <a:ext cx="561460" cy="1189723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9" name="자유형: 도형 42">
              <a:extLst>
                <a:ext uri="{FF2B5EF4-FFF2-40B4-BE49-F238E27FC236}">
                  <a16:creationId xmlns:a16="http://schemas.microsoft.com/office/drawing/2014/main" id="{9CDBE25F-5FB1-4742-ABAA-31EAC4D117D2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43">
              <a:extLst>
                <a:ext uri="{FF2B5EF4-FFF2-40B4-BE49-F238E27FC236}">
                  <a16:creationId xmlns:a16="http://schemas.microsoft.com/office/drawing/2014/main" id="{59C22900-F025-43BF-8520-9D5948D29FD8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4">
              <a:extLst>
                <a:ext uri="{FF2B5EF4-FFF2-40B4-BE49-F238E27FC236}">
                  <a16:creationId xmlns:a16="http://schemas.microsoft.com/office/drawing/2014/main" id="{9CA7A732-C855-4FCD-A464-A6AF51538A77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5">
              <a:extLst>
                <a:ext uri="{FF2B5EF4-FFF2-40B4-BE49-F238E27FC236}">
                  <a16:creationId xmlns:a16="http://schemas.microsoft.com/office/drawing/2014/main" id="{FE7EED0C-C6C2-478B-8E83-E467C9B194F4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8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66" t="-389" r="58698" b="389"/>
          <a:stretch/>
        </p:blipFill>
        <p:spPr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394F13-9AE1-4A0E-A36D-007BC81278E6}"/>
              </a:ext>
            </a:extLst>
          </p:cNvPr>
          <p:cNvSpPr/>
          <p:nvPr/>
        </p:nvSpPr>
        <p:spPr>
          <a:xfrm>
            <a:off x="528174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C3668-425E-42AF-9153-D85AB10265DB}"/>
              </a:ext>
            </a:extLst>
          </p:cNvPr>
          <p:cNvSpPr/>
          <p:nvPr/>
        </p:nvSpPr>
        <p:spPr>
          <a:xfrm>
            <a:off x="3456097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6BE9F-9D45-4C7C-A246-22793B8AAD0C}"/>
              </a:ext>
            </a:extLst>
          </p:cNvPr>
          <p:cNvSpPr/>
          <p:nvPr/>
        </p:nvSpPr>
        <p:spPr>
          <a:xfrm>
            <a:off x="6384020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119262-45B7-4469-A336-2808D4AD9C0B}"/>
              </a:ext>
            </a:extLst>
          </p:cNvPr>
          <p:cNvSpPr/>
          <p:nvPr/>
        </p:nvSpPr>
        <p:spPr>
          <a:xfrm>
            <a:off x="9311944" y="5108713"/>
            <a:ext cx="2351878" cy="1421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B26D704A-FE80-4DA1-86D1-53F1604806D2}"/>
              </a:ext>
            </a:extLst>
          </p:cNvPr>
          <p:cNvSpPr/>
          <p:nvPr/>
        </p:nvSpPr>
        <p:spPr>
          <a:xfrm>
            <a:off x="3609120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25093-A3CF-46CC-91B3-EAE419F70B29}"/>
              </a:ext>
            </a:extLst>
          </p:cNvPr>
          <p:cNvSpPr txBox="1"/>
          <p:nvPr/>
        </p:nvSpPr>
        <p:spPr>
          <a:xfrm>
            <a:off x="751866" y="5098454"/>
            <a:ext cx="190449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Project </a:t>
            </a:r>
            <a:r>
              <a:rPr lang="en-US" dirty="0" err="1"/>
              <a:t>Mangement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A765C-1E69-4D9D-ABE2-F26581F9DCE4}"/>
              </a:ext>
            </a:extLst>
          </p:cNvPr>
          <p:cNvSpPr txBox="1"/>
          <p:nvPr/>
        </p:nvSpPr>
        <p:spPr>
          <a:xfrm>
            <a:off x="3679789" y="5236953"/>
            <a:ext cx="1904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Diagram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13EB7-EF72-4591-BE7E-CBBE1D0993E9}"/>
              </a:ext>
            </a:extLst>
          </p:cNvPr>
          <p:cNvSpPr txBox="1"/>
          <p:nvPr/>
        </p:nvSpPr>
        <p:spPr>
          <a:xfrm>
            <a:off x="6607712" y="5267731"/>
            <a:ext cx="19044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err="1" smtClean="0">
                <a:cs typeface="Arial" pitchFamily="34" charset="0"/>
              </a:rPr>
              <a:t>Wirframe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6AD70-91DE-46E7-9B07-2559FE78E3B3}"/>
              </a:ext>
            </a:extLst>
          </p:cNvPr>
          <p:cNvSpPr txBox="1"/>
          <p:nvPr/>
        </p:nvSpPr>
        <p:spPr>
          <a:xfrm>
            <a:off x="9535636" y="5267731"/>
            <a:ext cx="19044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cs typeface="Arial" pitchFamily="34" charset="0"/>
              </a:rPr>
              <a:t>Mockup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CF3A6BA-0DC1-4599-9DC8-01B44A353FE9}"/>
              </a:ext>
            </a:extLst>
          </p:cNvPr>
          <p:cNvSpPr/>
          <p:nvPr/>
        </p:nvSpPr>
        <p:spPr>
          <a:xfrm>
            <a:off x="681199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DF2DA0C9-564D-45B8-82CC-F5848C12BD0B}"/>
              </a:ext>
            </a:extLst>
          </p:cNvPr>
          <p:cNvSpPr/>
          <p:nvPr/>
        </p:nvSpPr>
        <p:spPr>
          <a:xfrm>
            <a:off x="6537043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3103404B-9B84-42C2-BE00-9EF7044419EB}"/>
              </a:ext>
            </a:extLst>
          </p:cNvPr>
          <p:cNvSpPr/>
          <p:nvPr/>
        </p:nvSpPr>
        <p:spPr>
          <a:xfrm>
            <a:off x="9464966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68376-AB76-4582-86B7-B1C232F19C6B}"/>
              </a:ext>
            </a:extLst>
          </p:cNvPr>
          <p:cNvSpPr txBox="1"/>
          <p:nvPr/>
        </p:nvSpPr>
        <p:spPr>
          <a:xfrm>
            <a:off x="2508070" y="214793"/>
            <a:ext cx="82818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  <a:cs typeface="Arial" pitchFamily="34" charset="0"/>
              </a:rPr>
              <a:t>PROJECT MANAGEMENT</a:t>
            </a:r>
            <a:endParaRPr lang="en-US" altLang="ko-KR" sz="4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B9CEFE-A774-40BD-8C9C-102609B2C037}"/>
              </a:ext>
            </a:extLst>
          </p:cNvPr>
          <p:cNvSpPr txBox="1"/>
          <p:nvPr/>
        </p:nvSpPr>
        <p:spPr>
          <a:xfrm>
            <a:off x="5462025" y="758531"/>
            <a:ext cx="22320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GB" altLang="ko-KR" sz="4400" b="1" dirty="0" smtClean="0">
                <a:cs typeface="Arial" pitchFamily="34" charset="0"/>
              </a:rPr>
              <a:t>TOOLS</a:t>
            </a:r>
            <a:endParaRPr lang="ko-KR" altLang="en-US" sz="4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E42B99-ADD4-4B7C-83F6-3C3788AFFBE7}"/>
              </a:ext>
            </a:extLst>
          </p:cNvPr>
          <p:cNvSpPr txBox="1"/>
          <p:nvPr/>
        </p:nvSpPr>
        <p:spPr>
          <a:xfrm>
            <a:off x="718547" y="5801056"/>
            <a:ext cx="195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Discord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4A5DE-A46E-4129-AC26-5366628E2DC0}"/>
              </a:ext>
            </a:extLst>
          </p:cNvPr>
          <p:cNvSpPr txBox="1"/>
          <p:nvPr/>
        </p:nvSpPr>
        <p:spPr>
          <a:xfrm>
            <a:off x="3648297" y="5801056"/>
            <a:ext cx="195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Draw.io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E61B1E-BB3D-44DA-B700-FA5E118DB969}"/>
              </a:ext>
            </a:extLst>
          </p:cNvPr>
          <p:cNvGrpSpPr/>
          <p:nvPr/>
        </p:nvGrpSpPr>
        <p:grpSpPr>
          <a:xfrm>
            <a:off x="6578047" y="5575508"/>
            <a:ext cx="1964188" cy="564102"/>
            <a:chOff x="-475010" y="1114178"/>
            <a:chExt cx="4241713" cy="5641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FE8B4A-BFF9-4126-85E4-E2A288C7D254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6E3103-F674-4EEE-8BB6-B49B1A34A081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Adobe XD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95D2C2-CBBE-43D0-A171-7C6EDDB9998D}"/>
              </a:ext>
            </a:extLst>
          </p:cNvPr>
          <p:cNvGrpSpPr/>
          <p:nvPr/>
        </p:nvGrpSpPr>
        <p:grpSpPr>
          <a:xfrm>
            <a:off x="9507796" y="5575508"/>
            <a:ext cx="1964188" cy="564102"/>
            <a:chOff x="-475010" y="1114178"/>
            <a:chExt cx="4241713" cy="56410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015C25-071D-4B6A-BDF9-1B7A8269801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FC2380-BA02-450D-8B2F-E7E5D0E0E5B3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Adobe XD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3" name="Picture Placeholder 32"/>
          <p:cNvPicPr>
            <a:picLocks noGrp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" t="-1555" r="56115" b="1555"/>
          <a:stretch/>
        </p:blipFill>
        <p:spPr>
          <a:xfrm>
            <a:off x="528174" y="1749287"/>
            <a:ext cx="2351879" cy="3240156"/>
          </a:xfrm>
          <a:prstGeom prst="rect">
            <a:avLst/>
          </a:prstGeom>
        </p:spPr>
      </p:pic>
      <p:pic>
        <p:nvPicPr>
          <p:cNvPr id="35" name="Picture Placeholder 34"/>
          <p:cNvPicPr>
            <a:picLocks noGrp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4" r="3031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34" name="Picture Placeholder 33"/>
          <p:cNvPicPr>
            <a:picLocks noGrp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t="778" r="60268" b="-778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67749"/>
            <a:ext cx="4150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 smtClean="0">
                <a:solidFill>
                  <a:schemeClr val="accent2"/>
                </a:solidFill>
                <a:cs typeface="Arial" pitchFamily="34" charset="0"/>
              </a:rPr>
              <a:t>WIRFRAME</a:t>
            </a:r>
            <a:endParaRPr lang="ko-KR" altLang="en-US" sz="20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8" name="Picture Placeholder 7"/>
          <p:cNvPicPr>
            <a:picLocks noGrp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" b="-5102"/>
          <a:stretch/>
        </p:blipFill>
        <p:spPr>
          <a:xfrm>
            <a:off x="594360" y="992777"/>
            <a:ext cx="11003280" cy="55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06194"/>
            <a:ext cx="41504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800" dirty="0" smtClean="0">
                <a:solidFill>
                  <a:schemeClr val="accent2"/>
                </a:solidFill>
                <a:cs typeface="Arial" pitchFamily="34" charset="0"/>
              </a:rPr>
              <a:t>MOCKUP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" b="-1310"/>
          <a:stretch/>
        </p:blipFill>
        <p:spPr>
          <a:xfrm>
            <a:off x="979384" y="953590"/>
            <a:ext cx="10233232" cy="5499462"/>
          </a:xfrm>
        </p:spPr>
      </p:pic>
    </p:spTree>
    <p:extLst>
      <p:ext uri="{BB962C8B-B14F-4D97-AF65-F5344CB8AC3E}">
        <p14:creationId xmlns:p14="http://schemas.microsoft.com/office/powerpoint/2010/main" val="34645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4517334" y="5968157"/>
            <a:ext cx="3157332" cy="301523"/>
          </a:xfrm>
          <a:prstGeom prst="roundRect">
            <a:avLst>
              <a:gd name="adj" fmla="val 29852"/>
            </a:avLst>
          </a:prstGeom>
          <a:solidFill>
            <a:schemeClr val="accent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Have a Nice Day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5286228" y="1862439"/>
            <a:ext cx="159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CAFÉ START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CAFÉ START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45563B6-64AC-48C3-ACBF-9E645CC74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PROYEK PERANGKAT LUNAK</a:t>
            </a:r>
            <a:endParaRPr lang="en-US" altLang="ko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2" y="148182"/>
            <a:ext cx="1124399" cy="11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2800" dirty="0" smtClean="0">
                <a:solidFill>
                  <a:schemeClr val="accent2"/>
                </a:solidFill>
              </a:rPr>
              <a:t>KELOMPOK 5</a:t>
            </a:r>
            <a:endParaRPr lang="en-US" altLang="ko-KR" sz="2800" dirty="0">
              <a:solidFill>
                <a:schemeClr val="accent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781354"/>
            <a:ext cx="667808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Hendry </a:t>
            </a:r>
            <a:r>
              <a:rPr lang="en-US" sz="1600" dirty="0" err="1" smtClean="0"/>
              <a:t>Permana</a:t>
            </a:r>
            <a:r>
              <a:rPr lang="en-US" sz="1600" dirty="0"/>
              <a:t>	</a:t>
            </a:r>
            <a:r>
              <a:rPr lang="en-US" sz="1600" dirty="0" smtClean="0"/>
              <a:t>(A11.2018.11272) 	Project </a:t>
            </a:r>
            <a:r>
              <a:rPr lang="en-US" sz="1600" dirty="0"/>
              <a:t>Leader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754798"/>
            <a:ext cx="664463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Iqbal </a:t>
            </a:r>
            <a:r>
              <a:rPr lang="en-US" sz="1600" dirty="0" err="1" smtClean="0"/>
              <a:t>Fadillah</a:t>
            </a:r>
            <a:r>
              <a:rPr lang="en-US" sz="1600" dirty="0"/>
              <a:t>	</a:t>
            </a:r>
            <a:r>
              <a:rPr lang="en-US" sz="1600" dirty="0" smtClean="0"/>
              <a:t>(A11.2018.11276)	Business </a:t>
            </a:r>
            <a:r>
              <a:rPr lang="en-US" sz="1600" dirty="0"/>
              <a:t>&amp; System Analyst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728242"/>
            <a:ext cx="499983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Adelin</a:t>
            </a:r>
            <a:r>
              <a:rPr lang="en-US" sz="1600" dirty="0"/>
              <a:t> </a:t>
            </a:r>
            <a:r>
              <a:rPr lang="en-US" sz="1600" dirty="0" err="1"/>
              <a:t>Satria</a:t>
            </a:r>
            <a:r>
              <a:rPr lang="en-US" sz="1600" dirty="0"/>
              <a:t> </a:t>
            </a:r>
            <a:r>
              <a:rPr lang="en-US" sz="1600" dirty="0" smtClean="0"/>
              <a:t>	(A11.2018.11051)	UI </a:t>
            </a:r>
            <a:r>
              <a:rPr lang="en-US" sz="1600" dirty="0"/>
              <a:t>Designer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701686"/>
            <a:ext cx="653707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</a:t>
            </a:r>
            <a:r>
              <a:rPr lang="en-US" sz="1600" dirty="0" smtClean="0"/>
              <a:t>ditya </a:t>
            </a:r>
            <a:r>
              <a:rPr lang="en-US" sz="1600" dirty="0" err="1" smtClean="0"/>
              <a:t>Fakhri</a:t>
            </a:r>
            <a:r>
              <a:rPr lang="en-US" sz="1600" dirty="0"/>
              <a:t> </a:t>
            </a:r>
            <a:r>
              <a:rPr lang="en-US" sz="1600" dirty="0" smtClean="0"/>
              <a:t>.A	(A11.2018.11261)	Front-End </a:t>
            </a:r>
            <a:r>
              <a:rPr lang="en-US" sz="1600" dirty="0" err="1"/>
              <a:t>Progammer</a:t>
            </a:r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5675132"/>
            <a:ext cx="6748413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Akhmad</a:t>
            </a:r>
            <a:r>
              <a:rPr lang="en-US" sz="1600" dirty="0"/>
              <a:t> </a:t>
            </a:r>
            <a:r>
              <a:rPr lang="en-US" sz="1600" dirty="0" smtClean="0"/>
              <a:t>Abdul .M	(A11.2018.11506)	Back-End </a:t>
            </a:r>
            <a:r>
              <a:rPr lang="en-US" sz="1600" dirty="0"/>
              <a:t>Programmer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851854" y="213650"/>
            <a:ext cx="7525646" cy="71221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The Lucky </a:t>
            </a:r>
            <a:r>
              <a:rPr lang="en-US" b="1" dirty="0" smtClean="0"/>
              <a:t>Patriots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1653BC-774F-4E49-A214-4483C744E222}"/>
              </a:ext>
            </a:extLst>
          </p:cNvPr>
          <p:cNvSpPr>
            <a:spLocks/>
          </p:cNvSpPr>
          <p:nvPr/>
        </p:nvSpPr>
        <p:spPr bwMode="auto">
          <a:xfrm rot="9000000">
            <a:off x="-1382749" y="500430"/>
            <a:ext cx="8631073" cy="5612466"/>
          </a:xfrm>
          <a:custGeom>
            <a:avLst/>
            <a:gdLst>
              <a:gd name="connsiteX0" fmla="*/ 1643332 w 8631073"/>
              <a:gd name="connsiteY0" fmla="*/ 808823 h 5612466"/>
              <a:gd name="connsiteX1" fmla="*/ 1665241 w 8631073"/>
              <a:gd name="connsiteY1" fmla="*/ 821296 h 5612466"/>
              <a:gd name="connsiteX2" fmla="*/ 1676983 w 8631073"/>
              <a:gd name="connsiteY2" fmla="*/ 817654 h 5612466"/>
              <a:gd name="connsiteX3" fmla="*/ 1678707 w 8631073"/>
              <a:gd name="connsiteY3" fmla="*/ 804703 h 5612466"/>
              <a:gd name="connsiteX4" fmla="*/ 1660857 w 8631073"/>
              <a:gd name="connsiteY4" fmla="*/ 790800 h 5612466"/>
              <a:gd name="connsiteX5" fmla="*/ 1640775 w 8631073"/>
              <a:gd name="connsiteY5" fmla="*/ 804836 h 5612466"/>
              <a:gd name="connsiteX6" fmla="*/ 3409453 w 8631073"/>
              <a:gd name="connsiteY6" fmla="*/ 4246798 h 5612466"/>
              <a:gd name="connsiteX7" fmla="*/ 3431285 w 8631073"/>
              <a:gd name="connsiteY7" fmla="*/ 4228999 h 5612466"/>
              <a:gd name="connsiteX8" fmla="*/ 3437107 w 8631073"/>
              <a:gd name="connsiteY8" fmla="*/ 4214437 h 5612466"/>
              <a:gd name="connsiteX9" fmla="*/ 3453117 w 8631073"/>
              <a:gd name="connsiteY9" fmla="*/ 4238708 h 5612466"/>
              <a:gd name="connsiteX10" fmla="*/ 3458938 w 8631073"/>
              <a:gd name="connsiteY10" fmla="*/ 4254889 h 5612466"/>
              <a:gd name="connsiteX11" fmla="*/ 3514245 w 8631073"/>
              <a:gd name="connsiteY11" fmla="*/ 4285633 h 5612466"/>
              <a:gd name="connsiteX12" fmla="*/ 3560819 w 8631073"/>
              <a:gd name="connsiteY12" fmla="*/ 4285633 h 5612466"/>
              <a:gd name="connsiteX13" fmla="*/ 3578284 w 8631073"/>
              <a:gd name="connsiteY13" fmla="*/ 4279160 h 5612466"/>
              <a:gd name="connsiteX14" fmla="*/ 3613214 w 8631073"/>
              <a:gd name="connsiteY14" fmla="*/ 4284014 h 5612466"/>
              <a:gd name="connsiteX15" fmla="*/ 3632135 w 8631073"/>
              <a:gd name="connsiteY15" fmla="*/ 4300195 h 5612466"/>
              <a:gd name="connsiteX16" fmla="*/ 3648145 w 8631073"/>
              <a:gd name="connsiteY16" fmla="*/ 4309903 h 5612466"/>
              <a:gd name="connsiteX17" fmla="*/ 3671432 w 8631073"/>
              <a:gd name="connsiteY17" fmla="*/ 4305050 h 5612466"/>
              <a:gd name="connsiteX18" fmla="*/ 3701996 w 8631073"/>
              <a:gd name="connsiteY18" fmla="*/ 4269452 h 5612466"/>
              <a:gd name="connsiteX19" fmla="*/ 3704907 w 8631073"/>
              <a:gd name="connsiteY19" fmla="*/ 4250034 h 5612466"/>
              <a:gd name="connsiteX20" fmla="*/ 3774768 w 8631073"/>
              <a:gd name="connsiteY20" fmla="*/ 4313140 h 5612466"/>
              <a:gd name="connsiteX21" fmla="*/ 3799510 w 8631073"/>
              <a:gd name="connsiteY21" fmla="*/ 4305050 h 5612466"/>
              <a:gd name="connsiteX22" fmla="*/ 3806787 w 8631073"/>
              <a:gd name="connsiteY22" fmla="*/ 4280778 h 5612466"/>
              <a:gd name="connsiteX23" fmla="*/ 3790778 w 8631073"/>
              <a:gd name="connsiteY23" fmla="*/ 4277542 h 5612466"/>
              <a:gd name="connsiteX24" fmla="*/ 3777679 w 8631073"/>
              <a:gd name="connsiteY24" fmla="*/ 4271070 h 5612466"/>
              <a:gd name="connsiteX25" fmla="*/ 3784956 w 8631073"/>
              <a:gd name="connsiteY25" fmla="*/ 4253271 h 5612466"/>
              <a:gd name="connsiteX26" fmla="*/ 3803876 w 8631073"/>
              <a:gd name="connsiteY26" fmla="*/ 4248417 h 5612466"/>
              <a:gd name="connsiteX27" fmla="*/ 3822797 w 8631073"/>
              <a:gd name="connsiteY27" fmla="*/ 4241944 h 5612466"/>
              <a:gd name="connsiteX28" fmla="*/ 3809334 w 8631073"/>
              <a:gd name="connsiteY28" fmla="*/ 4229606 h 5612466"/>
              <a:gd name="connsiteX29" fmla="*/ 3808979 w 8631073"/>
              <a:gd name="connsiteY29" fmla="*/ 4229519 h 5612466"/>
              <a:gd name="connsiteX30" fmla="*/ 3801024 w 8631073"/>
              <a:gd name="connsiteY30" fmla="*/ 4229341 h 5612466"/>
              <a:gd name="connsiteX31" fmla="*/ 3518402 w 8631073"/>
              <a:gd name="connsiteY31" fmla="*/ 4218040 h 5612466"/>
              <a:gd name="connsiteX32" fmla="*/ 3444028 w 8631073"/>
              <a:gd name="connsiteY32" fmla="*/ 4213354 h 5612466"/>
              <a:gd name="connsiteX33" fmla="*/ 3400975 w 8631073"/>
              <a:gd name="connsiteY33" fmla="*/ 4209685 h 5612466"/>
              <a:gd name="connsiteX34" fmla="*/ 3396355 w 8631073"/>
              <a:gd name="connsiteY34" fmla="*/ 4222527 h 5612466"/>
              <a:gd name="connsiteX35" fmla="*/ 3409453 w 8631073"/>
              <a:gd name="connsiteY35" fmla="*/ 4246798 h 5612466"/>
              <a:gd name="connsiteX36" fmla="*/ 3106359 w 8631073"/>
              <a:gd name="connsiteY36" fmla="*/ 4240731 h 5612466"/>
              <a:gd name="connsiteX37" fmla="*/ 3162029 w 8631073"/>
              <a:gd name="connsiteY37" fmla="*/ 4233854 h 5612466"/>
              <a:gd name="connsiteX38" fmla="*/ 3192593 w 8631073"/>
              <a:gd name="connsiteY38" fmla="*/ 4227381 h 5612466"/>
              <a:gd name="connsiteX39" fmla="*/ 3202781 w 8631073"/>
              <a:gd name="connsiteY39" fmla="*/ 4237090 h 5612466"/>
              <a:gd name="connsiteX40" fmla="*/ 3221702 w 8631073"/>
              <a:gd name="connsiteY40" fmla="*/ 4251653 h 5612466"/>
              <a:gd name="connsiteX41" fmla="*/ 3294474 w 8631073"/>
              <a:gd name="connsiteY41" fmla="*/ 4243562 h 5612466"/>
              <a:gd name="connsiteX42" fmla="*/ 3350872 w 8631073"/>
              <a:gd name="connsiteY42" fmla="*/ 4236079 h 5612466"/>
              <a:gd name="connsiteX43" fmla="*/ 3391944 w 8631073"/>
              <a:gd name="connsiteY43" fmla="*/ 4208915 h 5612466"/>
              <a:gd name="connsiteX44" fmla="*/ 3369654 w 8631073"/>
              <a:gd name="connsiteY44" fmla="*/ 4207015 h 5612466"/>
              <a:gd name="connsiteX45" fmla="*/ 3058806 w 8631073"/>
              <a:gd name="connsiteY45" fmla="*/ 4179621 h 5612466"/>
              <a:gd name="connsiteX46" fmla="*/ 3065971 w 8631073"/>
              <a:gd name="connsiteY46" fmla="*/ 4196638 h 5612466"/>
              <a:gd name="connsiteX47" fmla="*/ 3106359 w 8631073"/>
              <a:gd name="connsiteY47" fmla="*/ 4240731 h 5612466"/>
              <a:gd name="connsiteX48" fmla="*/ 2089373 w 8631073"/>
              <a:gd name="connsiteY48" fmla="*/ 5177200 h 5612466"/>
              <a:gd name="connsiteX49" fmla="*/ 2087917 w 8631073"/>
              <a:gd name="connsiteY49" fmla="*/ 5173964 h 5612466"/>
              <a:gd name="connsiteX50" fmla="*/ 2089373 w 8631073"/>
              <a:gd name="connsiteY50" fmla="*/ 5130275 h 5612466"/>
              <a:gd name="connsiteX51" fmla="*/ 2085006 w 8631073"/>
              <a:gd name="connsiteY51" fmla="*/ 5122185 h 5612466"/>
              <a:gd name="connsiteX52" fmla="*/ 2031155 w 8631073"/>
              <a:gd name="connsiteY52" fmla="*/ 5102768 h 5612466"/>
              <a:gd name="connsiteX53" fmla="*/ 2007868 w 8631073"/>
              <a:gd name="connsiteY53" fmla="*/ 5089823 h 5612466"/>
              <a:gd name="connsiteX54" fmla="*/ 2007868 w 8631073"/>
              <a:gd name="connsiteY54" fmla="*/ 5065552 h 5612466"/>
              <a:gd name="connsiteX55" fmla="*/ 2045710 w 8631073"/>
              <a:gd name="connsiteY55" fmla="*/ 5050989 h 5612466"/>
              <a:gd name="connsiteX56" fmla="*/ 2082096 w 8631073"/>
              <a:gd name="connsiteY56" fmla="*/ 5070406 h 5612466"/>
              <a:gd name="connsiteX57" fmla="*/ 2115570 w 8631073"/>
              <a:gd name="connsiteY57" fmla="*/ 5088205 h 5612466"/>
              <a:gd name="connsiteX58" fmla="*/ 2151956 w 8631073"/>
              <a:gd name="connsiteY58" fmla="*/ 5093059 h 5612466"/>
              <a:gd name="connsiteX59" fmla="*/ 2188342 w 8631073"/>
              <a:gd name="connsiteY59" fmla="*/ 5083351 h 5612466"/>
              <a:gd name="connsiteX60" fmla="*/ 2264025 w 8631073"/>
              <a:gd name="connsiteY60" fmla="*/ 5107622 h 5612466"/>
              <a:gd name="connsiteX61" fmla="*/ 2326609 w 8631073"/>
              <a:gd name="connsiteY61" fmla="*/ 5099532 h 5612466"/>
              <a:gd name="connsiteX62" fmla="*/ 2351351 w 8631073"/>
              <a:gd name="connsiteY62" fmla="*/ 5102768 h 5612466"/>
              <a:gd name="connsiteX63" fmla="*/ 2495439 w 8631073"/>
              <a:gd name="connsiteY63" fmla="*/ 5143220 h 5612466"/>
              <a:gd name="connsiteX64" fmla="*/ 2518726 w 8631073"/>
              <a:gd name="connsiteY64" fmla="*/ 5144838 h 5612466"/>
              <a:gd name="connsiteX65" fmla="*/ 2534736 w 8631073"/>
              <a:gd name="connsiteY65" fmla="*/ 5149692 h 5612466"/>
              <a:gd name="connsiteX66" fmla="*/ 2534736 w 8631073"/>
              <a:gd name="connsiteY66" fmla="*/ 5130275 h 5612466"/>
              <a:gd name="connsiteX67" fmla="*/ 2543469 w 8631073"/>
              <a:gd name="connsiteY67" fmla="*/ 5117331 h 5612466"/>
              <a:gd name="connsiteX68" fmla="*/ 2569667 w 8631073"/>
              <a:gd name="connsiteY68" fmla="*/ 5122185 h 5612466"/>
              <a:gd name="connsiteX69" fmla="*/ 2624973 w 8631073"/>
              <a:gd name="connsiteY69" fmla="*/ 5131893 h 5612466"/>
              <a:gd name="connsiteX70" fmla="*/ 2630795 w 8631073"/>
              <a:gd name="connsiteY70" fmla="*/ 5138366 h 5612466"/>
              <a:gd name="connsiteX71" fmla="*/ 2656993 w 8631073"/>
              <a:gd name="connsiteY71" fmla="*/ 5156165 h 5612466"/>
              <a:gd name="connsiteX72" fmla="*/ 2786527 w 8631073"/>
              <a:gd name="connsiteY72" fmla="*/ 5178818 h 5612466"/>
              <a:gd name="connsiteX73" fmla="*/ 2798170 w 8631073"/>
              <a:gd name="connsiteY73" fmla="*/ 5178818 h 5612466"/>
              <a:gd name="connsiteX74" fmla="*/ 2827279 w 8631073"/>
              <a:gd name="connsiteY74" fmla="*/ 5191763 h 5612466"/>
              <a:gd name="connsiteX75" fmla="*/ 2856388 w 8631073"/>
              <a:gd name="connsiteY75" fmla="*/ 5196617 h 5612466"/>
              <a:gd name="connsiteX76" fmla="*/ 2872398 w 8631073"/>
              <a:gd name="connsiteY76" fmla="*/ 5180436 h 5612466"/>
              <a:gd name="connsiteX77" fmla="*/ 2894229 w 8631073"/>
              <a:gd name="connsiteY77" fmla="*/ 5199853 h 5612466"/>
              <a:gd name="connsiteX78" fmla="*/ 2927704 w 8631073"/>
              <a:gd name="connsiteY78" fmla="*/ 5201471 h 5612466"/>
              <a:gd name="connsiteX79" fmla="*/ 2977189 w 8631073"/>
              <a:gd name="connsiteY79" fmla="*/ 5161019 h 5612466"/>
              <a:gd name="connsiteX80" fmla="*/ 2978644 w 8631073"/>
              <a:gd name="connsiteY80" fmla="*/ 5159401 h 5612466"/>
              <a:gd name="connsiteX81" fmla="*/ 3003387 w 8631073"/>
              <a:gd name="connsiteY81" fmla="*/ 5143220 h 5612466"/>
              <a:gd name="connsiteX82" fmla="*/ 3196960 w 8631073"/>
              <a:gd name="connsiteY82" fmla="*/ 5178818 h 5612466"/>
              <a:gd name="connsiteX83" fmla="*/ 3320672 w 8631073"/>
              <a:gd name="connsiteY83" fmla="*/ 5194999 h 5612466"/>
              <a:gd name="connsiteX84" fmla="*/ 3464760 w 8631073"/>
              <a:gd name="connsiteY84" fmla="*/ 5232215 h 5612466"/>
              <a:gd name="connsiteX85" fmla="*/ 3572462 w 8631073"/>
              <a:gd name="connsiteY85" fmla="*/ 5233833 h 5612466"/>
              <a:gd name="connsiteX86" fmla="*/ 3614670 w 8631073"/>
              <a:gd name="connsiteY86" fmla="*/ 5238687 h 5612466"/>
              <a:gd name="connsiteX87" fmla="*/ 3704907 w 8631073"/>
              <a:gd name="connsiteY87" fmla="*/ 5258104 h 5612466"/>
              <a:gd name="connsiteX88" fmla="*/ 3789322 w 8631073"/>
              <a:gd name="connsiteY88" fmla="*/ 5264576 h 5612466"/>
              <a:gd name="connsiteX89" fmla="*/ 3917400 w 8631073"/>
              <a:gd name="connsiteY89" fmla="*/ 5279139 h 5612466"/>
              <a:gd name="connsiteX90" fmla="*/ 3997449 w 8631073"/>
              <a:gd name="connsiteY90" fmla="*/ 5285612 h 5612466"/>
              <a:gd name="connsiteX91" fmla="*/ 4170646 w 8631073"/>
              <a:gd name="connsiteY91" fmla="*/ 5301793 h 5612466"/>
              <a:gd name="connsiteX92" fmla="*/ 4343843 w 8631073"/>
              <a:gd name="connsiteY92" fmla="*/ 5306647 h 5612466"/>
              <a:gd name="connsiteX93" fmla="*/ 4461734 w 8631073"/>
              <a:gd name="connsiteY93" fmla="*/ 5314737 h 5612466"/>
              <a:gd name="connsiteX94" fmla="*/ 4646574 w 8631073"/>
              <a:gd name="connsiteY94" fmla="*/ 5314737 h 5612466"/>
              <a:gd name="connsiteX95" fmla="*/ 4739722 w 8631073"/>
              <a:gd name="connsiteY95" fmla="*/ 5321210 h 5612466"/>
              <a:gd name="connsiteX96" fmla="*/ 4850335 w 8631073"/>
              <a:gd name="connsiteY96" fmla="*/ 5314737 h 5612466"/>
              <a:gd name="connsiteX97" fmla="*/ 4918741 w 8631073"/>
              <a:gd name="connsiteY97" fmla="*/ 5314737 h 5612466"/>
              <a:gd name="connsiteX98" fmla="*/ 4991512 w 8631073"/>
              <a:gd name="connsiteY98" fmla="*/ 5317973 h 5612466"/>
              <a:gd name="connsiteX99" fmla="*/ 5081749 w 8631073"/>
              <a:gd name="connsiteY99" fmla="*/ 5305029 h 5612466"/>
              <a:gd name="connsiteX100" fmla="*/ 5205462 w 8631073"/>
              <a:gd name="connsiteY100" fmla="*/ 5296937 h 5612466"/>
              <a:gd name="connsiteX101" fmla="*/ 5371381 w 8631073"/>
              <a:gd name="connsiteY101" fmla="*/ 5282375 h 5612466"/>
              <a:gd name="connsiteX102" fmla="*/ 5468896 w 8631073"/>
              <a:gd name="connsiteY102" fmla="*/ 5274285 h 5612466"/>
              <a:gd name="connsiteX103" fmla="*/ 5620261 w 8631073"/>
              <a:gd name="connsiteY103" fmla="*/ 5271048 h 5612466"/>
              <a:gd name="connsiteX104" fmla="*/ 5630449 w 8631073"/>
              <a:gd name="connsiteY104" fmla="*/ 5261340 h 5612466"/>
              <a:gd name="connsiteX105" fmla="*/ 5615895 w 8631073"/>
              <a:gd name="connsiteY105" fmla="*/ 5243541 h 5612466"/>
              <a:gd name="connsiteX106" fmla="*/ 5585330 w 8631073"/>
              <a:gd name="connsiteY106" fmla="*/ 5245160 h 5612466"/>
              <a:gd name="connsiteX107" fmla="*/ 4928929 w 8631073"/>
              <a:gd name="connsiteY107" fmla="*/ 5264577 h 5612466"/>
              <a:gd name="connsiteX108" fmla="*/ 4326378 w 8631073"/>
              <a:gd name="connsiteY108" fmla="*/ 5256486 h 5612466"/>
              <a:gd name="connsiteX109" fmla="*/ 3940687 w 8631073"/>
              <a:gd name="connsiteY109" fmla="*/ 5227361 h 5612466"/>
              <a:gd name="connsiteX110" fmla="*/ 3604482 w 8631073"/>
              <a:gd name="connsiteY110" fmla="*/ 5186908 h 5612466"/>
              <a:gd name="connsiteX111" fmla="*/ 3194049 w 8631073"/>
              <a:gd name="connsiteY111" fmla="*/ 5104386 h 5612466"/>
              <a:gd name="connsiteX112" fmla="*/ 3063060 w 8631073"/>
              <a:gd name="connsiteY112" fmla="*/ 5081732 h 5612466"/>
              <a:gd name="connsiteX113" fmla="*/ 2926249 w 8631073"/>
              <a:gd name="connsiteY113" fmla="*/ 5042898 h 5612466"/>
              <a:gd name="connsiteX114" fmla="*/ 2869487 w 8631073"/>
              <a:gd name="connsiteY114" fmla="*/ 5034808 h 5612466"/>
              <a:gd name="connsiteX115" fmla="*/ 2828734 w 8631073"/>
              <a:gd name="connsiteY115" fmla="*/ 5034808 h 5612466"/>
              <a:gd name="connsiteX116" fmla="*/ 2761784 w 8631073"/>
              <a:gd name="connsiteY116" fmla="*/ 5026718 h 5612466"/>
              <a:gd name="connsiteX117" fmla="*/ 2713755 w 8631073"/>
              <a:gd name="connsiteY117" fmla="*/ 5007300 h 5612466"/>
              <a:gd name="connsiteX118" fmla="*/ 2696290 w 8631073"/>
              <a:gd name="connsiteY118" fmla="*/ 5002446 h 5612466"/>
              <a:gd name="connsiteX119" fmla="*/ 2662815 w 8631073"/>
              <a:gd name="connsiteY119" fmla="*/ 5004064 h 5612466"/>
              <a:gd name="connsiteX120" fmla="*/ 2553657 w 8631073"/>
              <a:gd name="connsiteY120" fmla="*/ 4971703 h 5612466"/>
              <a:gd name="connsiteX121" fmla="*/ 2518726 w 8631073"/>
              <a:gd name="connsiteY121" fmla="*/ 4970084 h 5612466"/>
              <a:gd name="connsiteX122" fmla="*/ 2470697 w 8631073"/>
              <a:gd name="connsiteY122" fmla="*/ 4955522 h 5612466"/>
              <a:gd name="connsiteX123" fmla="*/ 2448865 w 8631073"/>
              <a:gd name="connsiteY123" fmla="*/ 4939341 h 5612466"/>
              <a:gd name="connsiteX124" fmla="*/ 2362995 w 8631073"/>
              <a:gd name="connsiteY124" fmla="*/ 4915069 h 5612466"/>
              <a:gd name="connsiteX125" fmla="*/ 2287312 w 8631073"/>
              <a:gd name="connsiteY125" fmla="*/ 4902125 h 5612466"/>
              <a:gd name="connsiteX126" fmla="*/ 2266936 w 8631073"/>
              <a:gd name="connsiteY126" fmla="*/ 4892416 h 5612466"/>
              <a:gd name="connsiteX127" fmla="*/ 2242194 w 8631073"/>
              <a:gd name="connsiteY127" fmla="*/ 4874617 h 5612466"/>
              <a:gd name="connsiteX128" fmla="*/ 2179610 w 8631073"/>
              <a:gd name="connsiteY128" fmla="*/ 4850346 h 5612466"/>
              <a:gd name="connsiteX129" fmla="*/ 2086462 w 8631073"/>
              <a:gd name="connsiteY129" fmla="*/ 4824456 h 5612466"/>
              <a:gd name="connsiteX130" fmla="*/ 2068997 w 8631073"/>
              <a:gd name="connsiteY130" fmla="*/ 4809894 h 5612466"/>
              <a:gd name="connsiteX131" fmla="*/ 2067541 w 8631073"/>
              <a:gd name="connsiteY131" fmla="*/ 4796949 h 5612466"/>
              <a:gd name="connsiteX132" fmla="*/ 1990403 w 8631073"/>
              <a:gd name="connsiteY132" fmla="*/ 4722517 h 5612466"/>
              <a:gd name="connsiteX133" fmla="*/ 1986037 w 8631073"/>
              <a:gd name="connsiteY133" fmla="*/ 4709572 h 5612466"/>
              <a:gd name="connsiteX134" fmla="*/ 1993314 w 8631073"/>
              <a:gd name="connsiteY134" fmla="*/ 4699863 h 5612466"/>
              <a:gd name="connsiteX135" fmla="*/ 1999136 w 8631073"/>
              <a:gd name="connsiteY135" fmla="*/ 4678828 h 5612466"/>
              <a:gd name="connsiteX136" fmla="*/ 1980215 w 8631073"/>
              <a:gd name="connsiteY136" fmla="*/ 4677210 h 5612466"/>
              <a:gd name="connsiteX137" fmla="*/ 1938007 w 8631073"/>
              <a:gd name="connsiteY137" fmla="*/ 4677210 h 5612466"/>
              <a:gd name="connsiteX138" fmla="*/ 1905988 w 8631073"/>
              <a:gd name="connsiteY138" fmla="*/ 4683683 h 5612466"/>
              <a:gd name="connsiteX139" fmla="*/ 1895800 w 8631073"/>
              <a:gd name="connsiteY139" fmla="*/ 4691773 h 5612466"/>
              <a:gd name="connsiteX140" fmla="*/ 1881245 w 8631073"/>
              <a:gd name="connsiteY140" fmla="*/ 4691773 h 5612466"/>
              <a:gd name="connsiteX141" fmla="*/ 1881245 w 8631073"/>
              <a:gd name="connsiteY141" fmla="*/ 4675592 h 5612466"/>
              <a:gd name="connsiteX142" fmla="*/ 1892889 w 8631073"/>
              <a:gd name="connsiteY142" fmla="*/ 4657793 h 5612466"/>
              <a:gd name="connsiteX143" fmla="*/ 1897255 w 8631073"/>
              <a:gd name="connsiteY143" fmla="*/ 4649703 h 5612466"/>
              <a:gd name="connsiteX144" fmla="*/ 1888523 w 8631073"/>
              <a:gd name="connsiteY144" fmla="*/ 4648084 h 5612466"/>
              <a:gd name="connsiteX145" fmla="*/ 1878334 w 8631073"/>
              <a:gd name="connsiteY145" fmla="*/ 4651321 h 5612466"/>
              <a:gd name="connsiteX146" fmla="*/ 1869602 w 8631073"/>
              <a:gd name="connsiteY146" fmla="*/ 4651321 h 5612466"/>
              <a:gd name="connsiteX147" fmla="*/ 1812840 w 8631073"/>
              <a:gd name="connsiteY147" fmla="*/ 4627049 h 5612466"/>
              <a:gd name="connsiteX148" fmla="*/ 1782276 w 8631073"/>
              <a:gd name="connsiteY148" fmla="*/ 4627049 h 5612466"/>
              <a:gd name="connsiteX149" fmla="*/ 1764811 w 8631073"/>
              <a:gd name="connsiteY149" fmla="*/ 4618959 h 5612466"/>
              <a:gd name="connsiteX150" fmla="*/ 1774999 w 8631073"/>
              <a:gd name="connsiteY150" fmla="*/ 4602777 h 5612466"/>
              <a:gd name="connsiteX151" fmla="*/ 1783731 w 8631073"/>
              <a:gd name="connsiteY151" fmla="*/ 4594687 h 5612466"/>
              <a:gd name="connsiteX152" fmla="*/ 1791008 w 8631073"/>
              <a:gd name="connsiteY152" fmla="*/ 4581743 h 5612466"/>
              <a:gd name="connsiteX153" fmla="*/ 1776454 w 8631073"/>
              <a:gd name="connsiteY153" fmla="*/ 4576888 h 5612466"/>
              <a:gd name="connsiteX154" fmla="*/ 1740068 w 8631073"/>
              <a:gd name="connsiteY154" fmla="*/ 4567179 h 5612466"/>
              <a:gd name="connsiteX155" fmla="*/ 1683306 w 8631073"/>
              <a:gd name="connsiteY155" fmla="*/ 4591451 h 5612466"/>
              <a:gd name="connsiteX156" fmla="*/ 1660019 w 8631073"/>
              <a:gd name="connsiteY156" fmla="*/ 4609250 h 5612466"/>
              <a:gd name="connsiteX157" fmla="*/ 1660019 w 8631073"/>
              <a:gd name="connsiteY157" fmla="*/ 4518637 h 5612466"/>
              <a:gd name="connsiteX158" fmla="*/ 1678940 w 8631073"/>
              <a:gd name="connsiteY158" fmla="*/ 4494366 h 5612466"/>
              <a:gd name="connsiteX159" fmla="*/ 1674574 w 8631073"/>
              <a:gd name="connsiteY159" fmla="*/ 4481421 h 5612466"/>
              <a:gd name="connsiteX160" fmla="*/ 1689128 w 8631073"/>
              <a:gd name="connsiteY160" fmla="*/ 4479802 h 5612466"/>
              <a:gd name="connsiteX161" fmla="*/ 1699316 w 8631073"/>
              <a:gd name="connsiteY161" fmla="*/ 4483038 h 5612466"/>
              <a:gd name="connsiteX162" fmla="*/ 1713870 w 8631073"/>
              <a:gd name="connsiteY162" fmla="*/ 4473331 h 5612466"/>
              <a:gd name="connsiteX163" fmla="*/ 1726969 w 8631073"/>
              <a:gd name="connsiteY163" fmla="*/ 4462004 h 5612466"/>
              <a:gd name="connsiteX164" fmla="*/ 1757533 w 8631073"/>
              <a:gd name="connsiteY164" fmla="*/ 4468476 h 5612466"/>
              <a:gd name="connsiteX165" fmla="*/ 1786642 w 8631073"/>
              <a:gd name="connsiteY165" fmla="*/ 4470095 h 5612466"/>
              <a:gd name="connsiteX166" fmla="*/ 1798285 w 8631073"/>
              <a:gd name="connsiteY166" fmla="*/ 4447441 h 5612466"/>
              <a:gd name="connsiteX167" fmla="*/ 1804107 w 8631073"/>
              <a:gd name="connsiteY167" fmla="*/ 4437733 h 5612466"/>
              <a:gd name="connsiteX168" fmla="*/ 1834671 w 8631073"/>
              <a:gd name="connsiteY168" fmla="*/ 4468477 h 5612466"/>
              <a:gd name="connsiteX169" fmla="*/ 1841948 w 8631073"/>
              <a:gd name="connsiteY169" fmla="*/ 4486276 h 5612466"/>
              <a:gd name="connsiteX170" fmla="*/ 1873968 w 8631073"/>
              <a:gd name="connsiteY170" fmla="*/ 4491130 h 5612466"/>
              <a:gd name="connsiteX171" fmla="*/ 1876879 w 8631073"/>
              <a:gd name="connsiteY171" fmla="*/ 4481420 h 5612466"/>
              <a:gd name="connsiteX172" fmla="*/ 1879789 w 8631073"/>
              <a:gd name="connsiteY172" fmla="*/ 4466857 h 5612466"/>
              <a:gd name="connsiteX173" fmla="*/ 1894344 w 8631073"/>
              <a:gd name="connsiteY173" fmla="*/ 4460385 h 5612466"/>
              <a:gd name="connsiteX174" fmla="*/ 1936552 w 8631073"/>
              <a:gd name="connsiteY174" fmla="*/ 4478185 h 5612466"/>
              <a:gd name="connsiteX175" fmla="*/ 1961294 w 8631073"/>
              <a:gd name="connsiteY175" fmla="*/ 4489512 h 5612466"/>
              <a:gd name="connsiteX176" fmla="*/ 2031155 w 8631073"/>
              <a:gd name="connsiteY176" fmla="*/ 4481421 h 5612466"/>
              <a:gd name="connsiteX177" fmla="*/ 2051531 w 8631073"/>
              <a:gd name="connsiteY177" fmla="*/ 4478185 h 5612466"/>
              <a:gd name="connsiteX178" fmla="*/ 2114115 w 8631073"/>
              <a:gd name="connsiteY178" fmla="*/ 4505693 h 5612466"/>
              <a:gd name="connsiteX179" fmla="*/ 2150501 w 8631073"/>
              <a:gd name="connsiteY179" fmla="*/ 4507311 h 5612466"/>
              <a:gd name="connsiteX180" fmla="*/ 2199986 w 8631073"/>
              <a:gd name="connsiteY180" fmla="*/ 4481421 h 5612466"/>
              <a:gd name="connsiteX181" fmla="*/ 2202897 w 8631073"/>
              <a:gd name="connsiteY181" fmla="*/ 4510547 h 5612466"/>
              <a:gd name="connsiteX182" fmla="*/ 2227639 w 8631073"/>
              <a:gd name="connsiteY182" fmla="*/ 4528346 h 5612466"/>
              <a:gd name="connsiteX183" fmla="*/ 2233461 w 8631073"/>
              <a:gd name="connsiteY183" fmla="*/ 4508929 h 5612466"/>
              <a:gd name="connsiteX184" fmla="*/ 2249471 w 8631073"/>
              <a:gd name="connsiteY184" fmla="*/ 4497602 h 5612466"/>
              <a:gd name="connsiteX185" fmla="*/ 2284401 w 8631073"/>
              <a:gd name="connsiteY185" fmla="*/ 4502457 h 5612466"/>
              <a:gd name="connsiteX186" fmla="*/ 2330975 w 8631073"/>
              <a:gd name="connsiteY186" fmla="*/ 4510547 h 5612466"/>
              <a:gd name="connsiteX187" fmla="*/ 2355718 w 8631073"/>
              <a:gd name="connsiteY187" fmla="*/ 4508929 h 5612466"/>
              <a:gd name="connsiteX188" fmla="*/ 2367361 w 8631073"/>
              <a:gd name="connsiteY188" fmla="*/ 4495984 h 5612466"/>
              <a:gd name="connsiteX189" fmla="*/ 2387737 w 8631073"/>
              <a:gd name="connsiteY189" fmla="*/ 4481421 h 5612466"/>
              <a:gd name="connsiteX190" fmla="*/ 2395014 w 8631073"/>
              <a:gd name="connsiteY190" fmla="*/ 4504075 h 5612466"/>
              <a:gd name="connsiteX191" fmla="*/ 2405202 w 8631073"/>
              <a:gd name="connsiteY191" fmla="*/ 4510547 h 5612466"/>
              <a:gd name="connsiteX192" fmla="*/ 2412480 w 8631073"/>
              <a:gd name="connsiteY192" fmla="*/ 4504075 h 5612466"/>
              <a:gd name="connsiteX193" fmla="*/ 2431400 w 8631073"/>
              <a:gd name="connsiteY193" fmla="*/ 4479803 h 5612466"/>
              <a:gd name="connsiteX194" fmla="*/ 2437222 w 8631073"/>
              <a:gd name="connsiteY194" fmla="*/ 4460386 h 5612466"/>
              <a:gd name="connsiteX195" fmla="*/ 2427034 w 8631073"/>
              <a:gd name="connsiteY195" fmla="*/ 4453914 h 5612466"/>
              <a:gd name="connsiteX196" fmla="*/ 2306233 w 8631073"/>
              <a:gd name="connsiteY196" fmla="*/ 4419934 h 5612466"/>
              <a:gd name="connsiteX197" fmla="*/ 2214540 w 8631073"/>
              <a:gd name="connsiteY197" fmla="*/ 4382718 h 5612466"/>
              <a:gd name="connsiteX198" fmla="*/ 2176699 w 8631073"/>
              <a:gd name="connsiteY198" fmla="*/ 4327703 h 5612466"/>
              <a:gd name="connsiteX199" fmla="*/ 2144679 w 8631073"/>
              <a:gd name="connsiteY199" fmla="*/ 4332557 h 5612466"/>
              <a:gd name="connsiteX200" fmla="*/ 2138858 w 8631073"/>
              <a:gd name="connsiteY200" fmla="*/ 4311522 h 5612466"/>
              <a:gd name="connsiteX201" fmla="*/ 2119937 w 8631073"/>
              <a:gd name="connsiteY201" fmla="*/ 4290487 h 5612466"/>
              <a:gd name="connsiteX202" fmla="*/ 2101016 w 8631073"/>
              <a:gd name="connsiteY202" fmla="*/ 4303432 h 5612466"/>
              <a:gd name="connsiteX203" fmla="*/ 2089373 w 8631073"/>
              <a:gd name="connsiteY203" fmla="*/ 4330939 h 5612466"/>
              <a:gd name="connsiteX204" fmla="*/ 2073363 w 8631073"/>
              <a:gd name="connsiteY204" fmla="*/ 4303431 h 5612466"/>
              <a:gd name="connsiteX205" fmla="*/ 2052987 w 8631073"/>
              <a:gd name="connsiteY205" fmla="*/ 4284014 h 5612466"/>
              <a:gd name="connsiteX206" fmla="*/ 2067541 w 8631073"/>
              <a:gd name="connsiteY206" fmla="*/ 4233854 h 5612466"/>
              <a:gd name="connsiteX207" fmla="*/ 2089373 w 8631073"/>
              <a:gd name="connsiteY207" fmla="*/ 4225763 h 5612466"/>
              <a:gd name="connsiteX208" fmla="*/ 2098105 w 8631073"/>
              <a:gd name="connsiteY208" fmla="*/ 4241944 h 5612466"/>
              <a:gd name="connsiteX209" fmla="*/ 2106838 w 8631073"/>
              <a:gd name="connsiteY209" fmla="*/ 4251653 h 5612466"/>
              <a:gd name="connsiteX210" fmla="*/ 2144679 w 8631073"/>
              <a:gd name="connsiteY210" fmla="*/ 4271070 h 5612466"/>
              <a:gd name="connsiteX211" fmla="*/ 2176699 w 8631073"/>
              <a:gd name="connsiteY211" fmla="*/ 4272688 h 5612466"/>
              <a:gd name="connsiteX212" fmla="*/ 2185431 w 8631073"/>
              <a:gd name="connsiteY212" fmla="*/ 4277542 h 5612466"/>
              <a:gd name="connsiteX213" fmla="*/ 2194164 w 8631073"/>
              <a:gd name="connsiteY213" fmla="*/ 4288868 h 5612466"/>
              <a:gd name="connsiteX214" fmla="*/ 2269847 w 8631073"/>
              <a:gd name="connsiteY214" fmla="*/ 4288869 h 5612466"/>
              <a:gd name="connsiteX215" fmla="*/ 2309144 w 8631073"/>
              <a:gd name="connsiteY215" fmla="*/ 4285632 h 5612466"/>
              <a:gd name="connsiteX216" fmla="*/ 2339708 w 8631073"/>
              <a:gd name="connsiteY216" fmla="*/ 4305050 h 5612466"/>
              <a:gd name="connsiteX217" fmla="*/ 2354262 w 8631073"/>
              <a:gd name="connsiteY217" fmla="*/ 4311522 h 5612466"/>
              <a:gd name="connsiteX218" fmla="*/ 2360084 w 8631073"/>
              <a:gd name="connsiteY218" fmla="*/ 4292105 h 5612466"/>
              <a:gd name="connsiteX219" fmla="*/ 2357173 w 8631073"/>
              <a:gd name="connsiteY219" fmla="*/ 4274306 h 5612466"/>
              <a:gd name="connsiteX220" fmla="*/ 2335342 w 8631073"/>
              <a:gd name="connsiteY220" fmla="*/ 4245179 h 5612466"/>
              <a:gd name="connsiteX221" fmla="*/ 2261114 w 8631073"/>
              <a:gd name="connsiteY221" fmla="*/ 4220909 h 5612466"/>
              <a:gd name="connsiteX222" fmla="*/ 2255292 w 8631073"/>
              <a:gd name="connsiteY222" fmla="*/ 4191783 h 5612466"/>
              <a:gd name="connsiteX223" fmla="*/ 2256748 w 8631073"/>
              <a:gd name="connsiteY223" fmla="*/ 4188547 h 5612466"/>
              <a:gd name="connsiteX224" fmla="*/ 2280035 w 8631073"/>
              <a:gd name="connsiteY224" fmla="*/ 4154567 h 5612466"/>
              <a:gd name="connsiteX225" fmla="*/ 2291678 w 8631073"/>
              <a:gd name="connsiteY225" fmla="*/ 4157804 h 5612466"/>
              <a:gd name="connsiteX226" fmla="*/ 2275669 w 8631073"/>
              <a:gd name="connsiteY226" fmla="*/ 4180457 h 5612466"/>
              <a:gd name="connsiteX227" fmla="*/ 2290223 w 8631073"/>
              <a:gd name="connsiteY227" fmla="*/ 4195020 h 5612466"/>
              <a:gd name="connsiteX228" fmla="*/ 2297500 w 8631073"/>
              <a:gd name="connsiteY228" fmla="*/ 4183693 h 5612466"/>
              <a:gd name="connsiteX229" fmla="*/ 2330975 w 8631073"/>
              <a:gd name="connsiteY229" fmla="*/ 4156185 h 5612466"/>
              <a:gd name="connsiteX230" fmla="*/ 2393559 w 8631073"/>
              <a:gd name="connsiteY230" fmla="*/ 4156185 h 5612466"/>
              <a:gd name="connsiteX231" fmla="*/ 2422668 w 8631073"/>
              <a:gd name="connsiteY231" fmla="*/ 4188547 h 5612466"/>
              <a:gd name="connsiteX232" fmla="*/ 2422668 w 8631073"/>
              <a:gd name="connsiteY232" fmla="*/ 4193401 h 5612466"/>
              <a:gd name="connsiteX233" fmla="*/ 2424123 w 8631073"/>
              <a:gd name="connsiteY233" fmla="*/ 4207964 h 5612466"/>
              <a:gd name="connsiteX234" fmla="*/ 2443044 w 8631073"/>
              <a:gd name="connsiteY234" fmla="*/ 4203110 h 5612466"/>
              <a:gd name="connsiteX235" fmla="*/ 2450321 w 8631073"/>
              <a:gd name="connsiteY235" fmla="*/ 4185311 h 5612466"/>
              <a:gd name="connsiteX236" fmla="*/ 2470697 w 8631073"/>
              <a:gd name="connsiteY236" fmla="*/ 4180457 h 5612466"/>
              <a:gd name="connsiteX237" fmla="*/ 2472152 w 8631073"/>
              <a:gd name="connsiteY237" fmla="*/ 4199874 h 5612466"/>
              <a:gd name="connsiteX238" fmla="*/ 2467786 w 8631073"/>
              <a:gd name="connsiteY238" fmla="*/ 4207964 h 5612466"/>
              <a:gd name="connsiteX239" fmla="*/ 2467786 w 8631073"/>
              <a:gd name="connsiteY239" fmla="*/ 4219291 h 5612466"/>
              <a:gd name="connsiteX240" fmla="*/ 2476519 w 8631073"/>
              <a:gd name="connsiteY240" fmla="*/ 4216055 h 5612466"/>
              <a:gd name="connsiteX241" fmla="*/ 2489618 w 8631073"/>
              <a:gd name="connsiteY241" fmla="*/ 4196638 h 5612466"/>
              <a:gd name="connsiteX242" fmla="*/ 2527459 w 8631073"/>
              <a:gd name="connsiteY242" fmla="*/ 4183693 h 5612466"/>
              <a:gd name="connsiteX243" fmla="*/ 2553657 w 8631073"/>
              <a:gd name="connsiteY243" fmla="*/ 4199874 h 5612466"/>
              <a:gd name="connsiteX244" fmla="*/ 2572578 w 8631073"/>
              <a:gd name="connsiteY244" fmla="*/ 4196638 h 5612466"/>
              <a:gd name="connsiteX245" fmla="*/ 2598775 w 8631073"/>
              <a:gd name="connsiteY245" fmla="*/ 4177220 h 5612466"/>
              <a:gd name="connsiteX246" fmla="*/ 2620607 w 8631073"/>
              <a:gd name="connsiteY246" fmla="*/ 4182075 h 5612466"/>
              <a:gd name="connsiteX247" fmla="*/ 2742864 w 8631073"/>
              <a:gd name="connsiteY247" fmla="*/ 4214437 h 5612466"/>
              <a:gd name="connsiteX248" fmla="*/ 2761784 w 8631073"/>
              <a:gd name="connsiteY248" fmla="*/ 4219291 h 5612466"/>
              <a:gd name="connsiteX249" fmla="*/ 2808358 w 8631073"/>
              <a:gd name="connsiteY249" fmla="*/ 4232236 h 5612466"/>
              <a:gd name="connsiteX250" fmla="*/ 2876764 w 8631073"/>
              <a:gd name="connsiteY250" fmla="*/ 4204728 h 5612466"/>
              <a:gd name="connsiteX251" fmla="*/ 2908783 w 8631073"/>
              <a:gd name="connsiteY251" fmla="*/ 4193401 h 5612466"/>
              <a:gd name="connsiteX252" fmla="*/ 3022308 w 8631073"/>
              <a:gd name="connsiteY252" fmla="*/ 4224145 h 5612466"/>
              <a:gd name="connsiteX253" fmla="*/ 3042684 w 8631073"/>
              <a:gd name="connsiteY253" fmla="*/ 4220909 h 5612466"/>
              <a:gd name="connsiteX254" fmla="*/ 3051416 w 8631073"/>
              <a:gd name="connsiteY254" fmla="*/ 4212819 h 5612466"/>
              <a:gd name="connsiteX255" fmla="*/ 3055782 w 8631073"/>
              <a:gd name="connsiteY255" fmla="*/ 4203110 h 5612466"/>
              <a:gd name="connsiteX256" fmla="*/ 3038317 w 8631073"/>
              <a:gd name="connsiteY256" fmla="*/ 4188546 h 5612466"/>
              <a:gd name="connsiteX257" fmla="*/ 3027401 w 8631073"/>
              <a:gd name="connsiteY257" fmla="*/ 4182479 h 5612466"/>
              <a:gd name="connsiteX258" fmla="*/ 3026538 w 8631073"/>
              <a:gd name="connsiteY258" fmla="*/ 4177197 h 5612466"/>
              <a:gd name="connsiteX259" fmla="*/ 2916466 w 8631073"/>
              <a:gd name="connsiteY259" fmla="*/ 4170082 h 5612466"/>
              <a:gd name="connsiteX260" fmla="*/ 2788542 w 8631073"/>
              <a:gd name="connsiteY260" fmla="*/ 4151891 h 5612466"/>
              <a:gd name="connsiteX261" fmla="*/ 2550544 w 8631073"/>
              <a:gd name="connsiteY261" fmla="*/ 4125431 h 5612466"/>
              <a:gd name="connsiteX262" fmla="*/ 2530711 w 8631073"/>
              <a:gd name="connsiteY262" fmla="*/ 4118817 h 5612466"/>
              <a:gd name="connsiteX263" fmla="*/ 2407745 w 8631073"/>
              <a:gd name="connsiteY263" fmla="*/ 4081332 h 5612466"/>
              <a:gd name="connsiteX264" fmla="*/ 2276847 w 8631073"/>
              <a:gd name="connsiteY264" fmla="*/ 4074718 h 5612466"/>
              <a:gd name="connsiteX265" fmla="*/ 2056698 w 8631073"/>
              <a:gd name="connsiteY265" fmla="*/ 4037232 h 5612466"/>
              <a:gd name="connsiteX266" fmla="*/ 1969433 w 8631073"/>
              <a:gd name="connsiteY266" fmla="*/ 3997544 h 5612466"/>
              <a:gd name="connsiteX267" fmla="*/ 1947616 w 8631073"/>
              <a:gd name="connsiteY267" fmla="*/ 3995339 h 5612466"/>
              <a:gd name="connsiteX268" fmla="*/ 1896050 w 8631073"/>
              <a:gd name="connsiteY268" fmla="*/ 3995339 h 5612466"/>
              <a:gd name="connsiteX269" fmla="*/ 1822667 w 8631073"/>
              <a:gd name="connsiteY269" fmla="*/ 3973289 h 5612466"/>
              <a:gd name="connsiteX270" fmla="*/ 1709618 w 8631073"/>
              <a:gd name="connsiteY270" fmla="*/ 3935804 h 5612466"/>
              <a:gd name="connsiteX271" fmla="*/ 1642185 w 8631073"/>
              <a:gd name="connsiteY271" fmla="*/ 3922575 h 5612466"/>
              <a:gd name="connsiteX272" fmla="*/ 1545003 w 8631073"/>
              <a:gd name="connsiteY272" fmla="*/ 3918165 h 5612466"/>
              <a:gd name="connsiteX273" fmla="*/ 1491454 w 8631073"/>
              <a:gd name="connsiteY273" fmla="*/ 3904936 h 5612466"/>
              <a:gd name="connsiteX274" fmla="*/ 1477570 w 8631073"/>
              <a:gd name="connsiteY274" fmla="*/ 3893910 h 5612466"/>
              <a:gd name="connsiteX275" fmla="*/ 1477570 w 8631073"/>
              <a:gd name="connsiteY275" fmla="*/ 3878476 h 5612466"/>
              <a:gd name="connsiteX276" fmla="*/ 1459720 w 8631073"/>
              <a:gd name="connsiteY276" fmla="*/ 3865246 h 5612466"/>
              <a:gd name="connsiteX277" fmla="*/ 1398237 w 8631073"/>
              <a:gd name="connsiteY277" fmla="*/ 3891706 h 5612466"/>
              <a:gd name="connsiteX278" fmla="*/ 1376421 w 8631073"/>
              <a:gd name="connsiteY278" fmla="*/ 3889501 h 5612466"/>
              <a:gd name="connsiteX279" fmla="*/ 1378405 w 8631073"/>
              <a:gd name="connsiteY279" fmla="*/ 3867450 h 5612466"/>
              <a:gd name="connsiteX280" fmla="*/ 1366505 w 8631073"/>
              <a:gd name="connsiteY280" fmla="*/ 3838787 h 5612466"/>
              <a:gd name="connsiteX281" fmla="*/ 1348655 w 8631073"/>
              <a:gd name="connsiteY281" fmla="*/ 3832172 h 5612466"/>
              <a:gd name="connsiteX282" fmla="*/ 1340722 w 8631073"/>
              <a:gd name="connsiteY282" fmla="*/ 3812327 h 5612466"/>
              <a:gd name="connsiteX283" fmla="*/ 1342705 w 8631073"/>
              <a:gd name="connsiteY283" fmla="*/ 3796892 h 5612466"/>
              <a:gd name="connsiteX284" fmla="*/ 1326838 w 8631073"/>
              <a:gd name="connsiteY284" fmla="*/ 3794687 h 5612466"/>
              <a:gd name="connsiteX285" fmla="*/ 1277255 w 8631073"/>
              <a:gd name="connsiteY285" fmla="*/ 3794687 h 5612466"/>
              <a:gd name="connsiteX286" fmla="*/ 1130490 w 8631073"/>
              <a:gd name="connsiteY286" fmla="*/ 3823352 h 5612466"/>
              <a:gd name="connsiteX287" fmla="*/ 1108673 w 8631073"/>
              <a:gd name="connsiteY287" fmla="*/ 3840991 h 5612466"/>
              <a:gd name="connsiteX288" fmla="*/ 1114624 w 8631073"/>
              <a:gd name="connsiteY288" fmla="*/ 3810122 h 5612466"/>
              <a:gd name="connsiteX289" fmla="*/ 1092807 w 8631073"/>
              <a:gd name="connsiteY289" fmla="*/ 3770433 h 5612466"/>
              <a:gd name="connsiteX290" fmla="*/ 914308 w 8631073"/>
              <a:gd name="connsiteY290" fmla="*/ 3724128 h 5612466"/>
              <a:gd name="connsiteX291" fmla="*/ 848859 w 8631073"/>
              <a:gd name="connsiteY291" fmla="*/ 3713104 h 5612466"/>
              <a:gd name="connsiteX292" fmla="*/ 831009 w 8631073"/>
              <a:gd name="connsiteY292" fmla="*/ 3680029 h 5612466"/>
              <a:gd name="connsiteX293" fmla="*/ 797293 w 8631073"/>
              <a:gd name="connsiteY293" fmla="*/ 3653570 h 5612466"/>
              <a:gd name="connsiteX294" fmla="*/ 755643 w 8631073"/>
              <a:gd name="connsiteY294" fmla="*/ 3651365 h 5612466"/>
              <a:gd name="connsiteX295" fmla="*/ 729860 w 8631073"/>
              <a:gd name="connsiteY295" fmla="*/ 3651365 h 5612466"/>
              <a:gd name="connsiteX296" fmla="*/ 696144 w 8631073"/>
              <a:gd name="connsiteY296" fmla="*/ 3657980 h 5612466"/>
              <a:gd name="connsiteX297" fmla="*/ 670361 w 8631073"/>
              <a:gd name="connsiteY297" fmla="*/ 3649160 h 5612466"/>
              <a:gd name="connsiteX298" fmla="*/ 652511 w 8631073"/>
              <a:gd name="connsiteY298" fmla="*/ 3631520 h 5612466"/>
              <a:gd name="connsiteX299" fmla="*/ 622761 w 8631073"/>
              <a:gd name="connsiteY299" fmla="*/ 3620495 h 5612466"/>
              <a:gd name="connsiteX300" fmla="*/ 585078 w 8631073"/>
              <a:gd name="connsiteY300" fmla="*/ 3644750 h 5612466"/>
              <a:gd name="connsiteX301" fmla="*/ 583095 w 8631073"/>
              <a:gd name="connsiteY301" fmla="*/ 3640340 h 5612466"/>
              <a:gd name="connsiteX302" fmla="*/ 585078 w 8631073"/>
              <a:gd name="connsiteY302" fmla="*/ 3580806 h 5612466"/>
              <a:gd name="connsiteX303" fmla="*/ 579128 w 8631073"/>
              <a:gd name="connsiteY303" fmla="*/ 3569781 h 5612466"/>
              <a:gd name="connsiteX304" fmla="*/ 505745 w 8631073"/>
              <a:gd name="connsiteY304" fmla="*/ 3543321 h 5612466"/>
              <a:gd name="connsiteX305" fmla="*/ 474013 w 8631073"/>
              <a:gd name="connsiteY305" fmla="*/ 3525682 h 5612466"/>
              <a:gd name="connsiteX306" fmla="*/ 474012 w 8631073"/>
              <a:gd name="connsiteY306" fmla="*/ 3492607 h 5612466"/>
              <a:gd name="connsiteX307" fmla="*/ 525579 w 8631073"/>
              <a:gd name="connsiteY307" fmla="*/ 3472763 h 5612466"/>
              <a:gd name="connsiteX308" fmla="*/ 575161 w 8631073"/>
              <a:gd name="connsiteY308" fmla="*/ 3499222 h 5612466"/>
              <a:gd name="connsiteX309" fmla="*/ 620778 w 8631073"/>
              <a:gd name="connsiteY309" fmla="*/ 3523477 h 5612466"/>
              <a:gd name="connsiteX310" fmla="*/ 670361 w 8631073"/>
              <a:gd name="connsiteY310" fmla="*/ 3530092 h 5612466"/>
              <a:gd name="connsiteX311" fmla="*/ 719944 w 8631073"/>
              <a:gd name="connsiteY311" fmla="*/ 3516862 h 5612466"/>
              <a:gd name="connsiteX312" fmla="*/ 823076 w 8631073"/>
              <a:gd name="connsiteY312" fmla="*/ 3549936 h 5612466"/>
              <a:gd name="connsiteX313" fmla="*/ 908359 w 8631073"/>
              <a:gd name="connsiteY313" fmla="*/ 3538912 h 5612466"/>
              <a:gd name="connsiteX314" fmla="*/ 942075 w 8631073"/>
              <a:gd name="connsiteY314" fmla="*/ 3543321 h 5612466"/>
              <a:gd name="connsiteX315" fmla="*/ 1138423 w 8631073"/>
              <a:gd name="connsiteY315" fmla="*/ 3598446 h 5612466"/>
              <a:gd name="connsiteX316" fmla="*/ 1170156 w 8631073"/>
              <a:gd name="connsiteY316" fmla="*/ 3600651 h 5612466"/>
              <a:gd name="connsiteX317" fmla="*/ 1191973 w 8631073"/>
              <a:gd name="connsiteY317" fmla="*/ 3607265 h 5612466"/>
              <a:gd name="connsiteX318" fmla="*/ 1191973 w 8631073"/>
              <a:gd name="connsiteY318" fmla="*/ 3580806 h 5612466"/>
              <a:gd name="connsiteX319" fmla="*/ 1203873 w 8631073"/>
              <a:gd name="connsiteY319" fmla="*/ 3563166 h 5612466"/>
              <a:gd name="connsiteX320" fmla="*/ 1239573 w 8631073"/>
              <a:gd name="connsiteY320" fmla="*/ 3569781 h 5612466"/>
              <a:gd name="connsiteX321" fmla="*/ 1314938 w 8631073"/>
              <a:gd name="connsiteY321" fmla="*/ 3583011 h 5612466"/>
              <a:gd name="connsiteX322" fmla="*/ 1322872 w 8631073"/>
              <a:gd name="connsiteY322" fmla="*/ 3591831 h 5612466"/>
              <a:gd name="connsiteX323" fmla="*/ 1358571 w 8631073"/>
              <a:gd name="connsiteY323" fmla="*/ 3616085 h 5612466"/>
              <a:gd name="connsiteX324" fmla="*/ 1535086 w 8631073"/>
              <a:gd name="connsiteY324" fmla="*/ 3646955 h 5612466"/>
              <a:gd name="connsiteX325" fmla="*/ 1550953 w 8631073"/>
              <a:gd name="connsiteY325" fmla="*/ 3646955 h 5612466"/>
              <a:gd name="connsiteX326" fmla="*/ 1590619 w 8631073"/>
              <a:gd name="connsiteY326" fmla="*/ 3664594 h 5612466"/>
              <a:gd name="connsiteX327" fmla="*/ 1630286 w 8631073"/>
              <a:gd name="connsiteY327" fmla="*/ 3671209 h 5612466"/>
              <a:gd name="connsiteX328" fmla="*/ 1652102 w 8631073"/>
              <a:gd name="connsiteY328" fmla="*/ 3649160 h 5612466"/>
              <a:gd name="connsiteX329" fmla="*/ 1681852 w 8631073"/>
              <a:gd name="connsiteY329" fmla="*/ 3675619 h 5612466"/>
              <a:gd name="connsiteX330" fmla="*/ 1727468 w 8631073"/>
              <a:gd name="connsiteY330" fmla="*/ 3677824 h 5612466"/>
              <a:gd name="connsiteX331" fmla="*/ 1794901 w 8631073"/>
              <a:gd name="connsiteY331" fmla="*/ 3622700 h 5612466"/>
              <a:gd name="connsiteX332" fmla="*/ 1796884 w 8631073"/>
              <a:gd name="connsiteY332" fmla="*/ 3620495 h 5612466"/>
              <a:gd name="connsiteX333" fmla="*/ 1830600 w 8631073"/>
              <a:gd name="connsiteY333" fmla="*/ 3598446 h 5612466"/>
              <a:gd name="connsiteX334" fmla="*/ 1891452 w 8631073"/>
              <a:gd name="connsiteY334" fmla="*/ 3610399 h 5612466"/>
              <a:gd name="connsiteX335" fmla="*/ 1901622 w 8631073"/>
              <a:gd name="connsiteY335" fmla="*/ 3586618 h 5612466"/>
              <a:gd name="connsiteX336" fmla="*/ 1938007 w 8631073"/>
              <a:gd name="connsiteY336" fmla="*/ 3589854 h 5612466"/>
              <a:gd name="connsiteX337" fmla="*/ 1986037 w 8631073"/>
              <a:gd name="connsiteY337" fmla="*/ 3606035 h 5612466"/>
              <a:gd name="connsiteX338" fmla="*/ 2019512 w 8631073"/>
              <a:gd name="connsiteY338" fmla="*/ 3606035 h 5612466"/>
              <a:gd name="connsiteX339" fmla="*/ 2151957 w 8631073"/>
              <a:gd name="connsiteY339" fmla="*/ 3652960 h 5612466"/>
              <a:gd name="connsiteX340" fmla="*/ 2156924 w 8631073"/>
              <a:gd name="connsiteY340" fmla="*/ 3655135 h 5612466"/>
              <a:gd name="connsiteX341" fmla="*/ 2172582 w 8631073"/>
              <a:gd name="connsiteY341" fmla="*/ 3657183 h 5612466"/>
              <a:gd name="connsiteX342" fmla="*/ 2182521 w 8631073"/>
              <a:gd name="connsiteY342" fmla="*/ 3643250 h 5612466"/>
              <a:gd name="connsiteX343" fmla="*/ 2185432 w 8631073"/>
              <a:gd name="connsiteY343" fmla="*/ 3633542 h 5612466"/>
              <a:gd name="connsiteX344" fmla="*/ 2194164 w 8631073"/>
              <a:gd name="connsiteY344" fmla="*/ 3640014 h 5612466"/>
              <a:gd name="connsiteX345" fmla="*/ 2198531 w 8631073"/>
              <a:gd name="connsiteY345" fmla="*/ 3648105 h 5612466"/>
              <a:gd name="connsiteX346" fmla="*/ 2215996 w 8631073"/>
              <a:gd name="connsiteY346" fmla="*/ 3654578 h 5612466"/>
              <a:gd name="connsiteX347" fmla="*/ 2210174 w 8631073"/>
              <a:gd name="connsiteY347" fmla="*/ 3640015 h 5612466"/>
              <a:gd name="connsiteX348" fmla="*/ 2208718 w 8631073"/>
              <a:gd name="connsiteY348" fmla="*/ 3636779 h 5612466"/>
              <a:gd name="connsiteX349" fmla="*/ 2207263 w 8631073"/>
              <a:gd name="connsiteY349" fmla="*/ 3625452 h 5612466"/>
              <a:gd name="connsiteX350" fmla="*/ 2217451 w 8631073"/>
              <a:gd name="connsiteY350" fmla="*/ 3623834 h 5612466"/>
              <a:gd name="connsiteX351" fmla="*/ 2262570 w 8631073"/>
              <a:gd name="connsiteY351" fmla="*/ 3609271 h 5612466"/>
              <a:gd name="connsiteX352" fmla="*/ 2271302 w 8631073"/>
              <a:gd name="connsiteY352" fmla="*/ 3597945 h 5612466"/>
              <a:gd name="connsiteX353" fmla="*/ 2265361 w 8631073"/>
              <a:gd name="connsiteY353" fmla="*/ 3583389 h 5612466"/>
              <a:gd name="connsiteX354" fmla="*/ 2128540 w 8631073"/>
              <a:gd name="connsiteY354" fmla="*/ 3553778 h 5612466"/>
              <a:gd name="connsiteX355" fmla="*/ 2127214 w 8631073"/>
              <a:gd name="connsiteY355" fmla="*/ 3554256 h 5612466"/>
              <a:gd name="connsiteX356" fmla="*/ 2119209 w 8631073"/>
              <a:gd name="connsiteY356" fmla="*/ 3556481 h 5612466"/>
              <a:gd name="connsiteX357" fmla="*/ 2117037 w 8631073"/>
              <a:gd name="connsiteY357" fmla="*/ 3551287 h 5612466"/>
              <a:gd name="connsiteX358" fmla="*/ 2090415 w 8631073"/>
              <a:gd name="connsiteY358" fmla="*/ 3545525 h 5612466"/>
              <a:gd name="connsiteX359" fmla="*/ 1911916 w 8631073"/>
              <a:gd name="connsiteY359" fmla="*/ 3514656 h 5612466"/>
              <a:gd name="connsiteX360" fmla="*/ 1725485 w 8631073"/>
              <a:gd name="connsiteY360" fmla="*/ 3461738 h 5612466"/>
              <a:gd name="connsiteX361" fmla="*/ 1648135 w 8631073"/>
              <a:gd name="connsiteY361" fmla="*/ 3450713 h 5612466"/>
              <a:gd name="connsiteX362" fmla="*/ 1592603 w 8631073"/>
              <a:gd name="connsiteY362" fmla="*/ 3450712 h 5612466"/>
              <a:gd name="connsiteX363" fmla="*/ 1501370 w 8631073"/>
              <a:gd name="connsiteY363" fmla="*/ 3439688 h 5612466"/>
              <a:gd name="connsiteX364" fmla="*/ 1435920 w 8631073"/>
              <a:gd name="connsiteY364" fmla="*/ 3413229 h 5612466"/>
              <a:gd name="connsiteX365" fmla="*/ 1412121 w 8631073"/>
              <a:gd name="connsiteY365" fmla="*/ 3406614 h 5612466"/>
              <a:gd name="connsiteX366" fmla="*/ 1366504 w 8631073"/>
              <a:gd name="connsiteY366" fmla="*/ 3408818 h 5612466"/>
              <a:gd name="connsiteX367" fmla="*/ 1217756 w 8631073"/>
              <a:gd name="connsiteY367" fmla="*/ 3364720 h 5612466"/>
              <a:gd name="connsiteX368" fmla="*/ 1170156 w 8631073"/>
              <a:gd name="connsiteY368" fmla="*/ 3362515 h 5612466"/>
              <a:gd name="connsiteX369" fmla="*/ 1104707 w 8631073"/>
              <a:gd name="connsiteY369" fmla="*/ 3342670 h 5612466"/>
              <a:gd name="connsiteX370" fmla="*/ 1074957 w 8631073"/>
              <a:gd name="connsiteY370" fmla="*/ 3320621 h 5612466"/>
              <a:gd name="connsiteX371" fmla="*/ 957941 w 8631073"/>
              <a:gd name="connsiteY371" fmla="*/ 3287546 h 5612466"/>
              <a:gd name="connsiteX372" fmla="*/ 854809 w 8631073"/>
              <a:gd name="connsiteY372" fmla="*/ 3269906 h 5612466"/>
              <a:gd name="connsiteX373" fmla="*/ 827042 w 8631073"/>
              <a:gd name="connsiteY373" fmla="*/ 3256676 h 5612466"/>
              <a:gd name="connsiteX374" fmla="*/ 793326 w 8631073"/>
              <a:gd name="connsiteY374" fmla="*/ 3232422 h 5612466"/>
              <a:gd name="connsiteX375" fmla="*/ 708044 w 8631073"/>
              <a:gd name="connsiteY375" fmla="*/ 3199347 h 5612466"/>
              <a:gd name="connsiteX376" fmla="*/ 581112 w 8631073"/>
              <a:gd name="connsiteY376" fmla="*/ 3164068 h 5612466"/>
              <a:gd name="connsiteX377" fmla="*/ 557312 w 8631073"/>
              <a:gd name="connsiteY377" fmla="*/ 3144224 h 5612466"/>
              <a:gd name="connsiteX378" fmla="*/ 555329 w 8631073"/>
              <a:gd name="connsiteY378" fmla="*/ 3126584 h 5612466"/>
              <a:gd name="connsiteX379" fmla="*/ 450213 w 8631073"/>
              <a:gd name="connsiteY379" fmla="*/ 3025156 h 5612466"/>
              <a:gd name="connsiteX380" fmla="*/ 444263 w 8631073"/>
              <a:gd name="connsiteY380" fmla="*/ 3007516 h 5612466"/>
              <a:gd name="connsiteX381" fmla="*/ 454179 w 8631073"/>
              <a:gd name="connsiteY381" fmla="*/ 2994286 h 5612466"/>
              <a:gd name="connsiteX382" fmla="*/ 462113 w 8631073"/>
              <a:gd name="connsiteY382" fmla="*/ 2965621 h 5612466"/>
              <a:gd name="connsiteX383" fmla="*/ 436329 w 8631073"/>
              <a:gd name="connsiteY383" fmla="*/ 2963416 h 5612466"/>
              <a:gd name="connsiteX384" fmla="*/ 378813 w 8631073"/>
              <a:gd name="connsiteY384" fmla="*/ 2963416 h 5612466"/>
              <a:gd name="connsiteX385" fmla="*/ 335180 w 8631073"/>
              <a:gd name="connsiteY385" fmla="*/ 2972236 h 5612466"/>
              <a:gd name="connsiteX386" fmla="*/ 321297 w 8631073"/>
              <a:gd name="connsiteY386" fmla="*/ 2983261 h 5612466"/>
              <a:gd name="connsiteX387" fmla="*/ 301464 w 8631073"/>
              <a:gd name="connsiteY387" fmla="*/ 2983261 h 5612466"/>
              <a:gd name="connsiteX388" fmla="*/ 301464 w 8631073"/>
              <a:gd name="connsiteY388" fmla="*/ 2961211 h 5612466"/>
              <a:gd name="connsiteX389" fmla="*/ 317331 w 8631073"/>
              <a:gd name="connsiteY389" fmla="*/ 2936957 h 5612466"/>
              <a:gd name="connsiteX390" fmla="*/ 323280 w 8631073"/>
              <a:gd name="connsiteY390" fmla="*/ 2925932 h 5612466"/>
              <a:gd name="connsiteX391" fmla="*/ 311380 w 8631073"/>
              <a:gd name="connsiteY391" fmla="*/ 2923727 h 5612466"/>
              <a:gd name="connsiteX392" fmla="*/ 297498 w 8631073"/>
              <a:gd name="connsiteY392" fmla="*/ 2928137 h 5612466"/>
              <a:gd name="connsiteX393" fmla="*/ 285597 w 8631073"/>
              <a:gd name="connsiteY393" fmla="*/ 2928137 h 5612466"/>
              <a:gd name="connsiteX394" fmla="*/ 208248 w 8631073"/>
              <a:gd name="connsiteY394" fmla="*/ 2895063 h 5612466"/>
              <a:gd name="connsiteX395" fmla="*/ 166599 w 8631073"/>
              <a:gd name="connsiteY395" fmla="*/ 2895063 h 5612466"/>
              <a:gd name="connsiteX396" fmla="*/ 142799 w 8631073"/>
              <a:gd name="connsiteY396" fmla="*/ 2884038 h 5612466"/>
              <a:gd name="connsiteX397" fmla="*/ 156682 w 8631073"/>
              <a:gd name="connsiteY397" fmla="*/ 2861988 h 5612466"/>
              <a:gd name="connsiteX398" fmla="*/ 168582 w 8631073"/>
              <a:gd name="connsiteY398" fmla="*/ 2850964 h 5612466"/>
              <a:gd name="connsiteX399" fmla="*/ 178498 w 8631073"/>
              <a:gd name="connsiteY399" fmla="*/ 2833324 h 5612466"/>
              <a:gd name="connsiteX400" fmla="*/ 158665 w 8631073"/>
              <a:gd name="connsiteY400" fmla="*/ 2826709 h 5612466"/>
              <a:gd name="connsiteX401" fmla="*/ 109082 w 8631073"/>
              <a:gd name="connsiteY401" fmla="*/ 2813479 h 5612466"/>
              <a:gd name="connsiteX402" fmla="*/ 31733 w 8631073"/>
              <a:gd name="connsiteY402" fmla="*/ 2846554 h 5612466"/>
              <a:gd name="connsiteX403" fmla="*/ 0 w 8631073"/>
              <a:gd name="connsiteY403" fmla="*/ 2870808 h 5612466"/>
              <a:gd name="connsiteX404" fmla="*/ 0 w 8631073"/>
              <a:gd name="connsiteY404" fmla="*/ 2747330 h 5612466"/>
              <a:gd name="connsiteX405" fmla="*/ 25783 w 8631073"/>
              <a:gd name="connsiteY405" fmla="*/ 2714256 h 5612466"/>
              <a:gd name="connsiteX406" fmla="*/ 19833 w 8631073"/>
              <a:gd name="connsiteY406" fmla="*/ 2696616 h 5612466"/>
              <a:gd name="connsiteX407" fmla="*/ 39666 w 8631073"/>
              <a:gd name="connsiteY407" fmla="*/ 2694411 h 5612466"/>
              <a:gd name="connsiteX408" fmla="*/ 53550 w 8631073"/>
              <a:gd name="connsiteY408" fmla="*/ 2698821 h 5612466"/>
              <a:gd name="connsiteX409" fmla="*/ 73383 w 8631073"/>
              <a:gd name="connsiteY409" fmla="*/ 2685591 h 5612466"/>
              <a:gd name="connsiteX410" fmla="*/ 91233 w 8631073"/>
              <a:gd name="connsiteY410" fmla="*/ 2670156 h 5612466"/>
              <a:gd name="connsiteX411" fmla="*/ 132882 w 8631073"/>
              <a:gd name="connsiteY411" fmla="*/ 2678976 h 5612466"/>
              <a:gd name="connsiteX412" fmla="*/ 172548 w 8631073"/>
              <a:gd name="connsiteY412" fmla="*/ 2681181 h 5612466"/>
              <a:gd name="connsiteX413" fmla="*/ 188415 w 8631073"/>
              <a:gd name="connsiteY413" fmla="*/ 2650312 h 5612466"/>
              <a:gd name="connsiteX414" fmla="*/ 196348 w 8631073"/>
              <a:gd name="connsiteY414" fmla="*/ 2637082 h 5612466"/>
              <a:gd name="connsiteX415" fmla="*/ 237998 w 8631073"/>
              <a:gd name="connsiteY415" fmla="*/ 2678976 h 5612466"/>
              <a:gd name="connsiteX416" fmla="*/ 247914 w 8631073"/>
              <a:gd name="connsiteY416" fmla="*/ 2703231 h 5612466"/>
              <a:gd name="connsiteX417" fmla="*/ 291547 w 8631073"/>
              <a:gd name="connsiteY417" fmla="*/ 2709846 h 5612466"/>
              <a:gd name="connsiteX418" fmla="*/ 295514 w 8631073"/>
              <a:gd name="connsiteY418" fmla="*/ 2696616 h 5612466"/>
              <a:gd name="connsiteX419" fmla="*/ 299481 w 8631073"/>
              <a:gd name="connsiteY419" fmla="*/ 2676771 h 5612466"/>
              <a:gd name="connsiteX420" fmla="*/ 319314 w 8631073"/>
              <a:gd name="connsiteY420" fmla="*/ 2667951 h 5612466"/>
              <a:gd name="connsiteX421" fmla="*/ 376830 w 8631073"/>
              <a:gd name="connsiteY421" fmla="*/ 2692206 h 5612466"/>
              <a:gd name="connsiteX422" fmla="*/ 410546 w 8631073"/>
              <a:gd name="connsiteY422" fmla="*/ 2707641 h 5612466"/>
              <a:gd name="connsiteX423" fmla="*/ 505746 w 8631073"/>
              <a:gd name="connsiteY423" fmla="*/ 2696616 h 5612466"/>
              <a:gd name="connsiteX424" fmla="*/ 533512 w 8631073"/>
              <a:gd name="connsiteY424" fmla="*/ 2692206 h 5612466"/>
              <a:gd name="connsiteX425" fmla="*/ 618794 w 8631073"/>
              <a:gd name="connsiteY425" fmla="*/ 2729690 h 5612466"/>
              <a:gd name="connsiteX426" fmla="*/ 668377 w 8631073"/>
              <a:gd name="connsiteY426" fmla="*/ 2731895 h 5612466"/>
              <a:gd name="connsiteX427" fmla="*/ 735810 w 8631073"/>
              <a:gd name="connsiteY427" fmla="*/ 2696616 h 5612466"/>
              <a:gd name="connsiteX428" fmla="*/ 739777 w 8631073"/>
              <a:gd name="connsiteY428" fmla="*/ 2736305 h 5612466"/>
              <a:gd name="connsiteX429" fmla="*/ 773493 w 8631073"/>
              <a:gd name="connsiteY429" fmla="*/ 2760560 h 5612466"/>
              <a:gd name="connsiteX430" fmla="*/ 781426 w 8631073"/>
              <a:gd name="connsiteY430" fmla="*/ 2734101 h 5612466"/>
              <a:gd name="connsiteX431" fmla="*/ 803243 w 8631073"/>
              <a:gd name="connsiteY431" fmla="*/ 2718666 h 5612466"/>
              <a:gd name="connsiteX432" fmla="*/ 850842 w 8631073"/>
              <a:gd name="connsiteY432" fmla="*/ 2725281 h 5612466"/>
              <a:gd name="connsiteX433" fmla="*/ 914308 w 8631073"/>
              <a:gd name="connsiteY433" fmla="*/ 2736305 h 5612466"/>
              <a:gd name="connsiteX434" fmla="*/ 948025 w 8631073"/>
              <a:gd name="connsiteY434" fmla="*/ 2734100 h 5612466"/>
              <a:gd name="connsiteX435" fmla="*/ 963892 w 8631073"/>
              <a:gd name="connsiteY435" fmla="*/ 2716461 h 5612466"/>
              <a:gd name="connsiteX436" fmla="*/ 991658 w 8631073"/>
              <a:gd name="connsiteY436" fmla="*/ 2696616 h 5612466"/>
              <a:gd name="connsiteX437" fmla="*/ 1001574 w 8631073"/>
              <a:gd name="connsiteY437" fmla="*/ 2727485 h 5612466"/>
              <a:gd name="connsiteX438" fmla="*/ 1015458 w 8631073"/>
              <a:gd name="connsiteY438" fmla="*/ 2736305 h 5612466"/>
              <a:gd name="connsiteX439" fmla="*/ 1025374 w 8631073"/>
              <a:gd name="connsiteY439" fmla="*/ 2727485 h 5612466"/>
              <a:gd name="connsiteX440" fmla="*/ 1051157 w 8631073"/>
              <a:gd name="connsiteY440" fmla="*/ 2694411 h 5612466"/>
              <a:gd name="connsiteX441" fmla="*/ 1059090 w 8631073"/>
              <a:gd name="connsiteY441" fmla="*/ 2667951 h 5612466"/>
              <a:gd name="connsiteX442" fmla="*/ 1045207 w 8631073"/>
              <a:gd name="connsiteY442" fmla="*/ 2659131 h 5612466"/>
              <a:gd name="connsiteX443" fmla="*/ 880592 w 8631073"/>
              <a:gd name="connsiteY443" fmla="*/ 2612828 h 5612466"/>
              <a:gd name="connsiteX444" fmla="*/ 755643 w 8631073"/>
              <a:gd name="connsiteY444" fmla="*/ 2562113 h 5612466"/>
              <a:gd name="connsiteX445" fmla="*/ 704077 w 8631073"/>
              <a:gd name="connsiteY445" fmla="*/ 2487145 h 5612466"/>
              <a:gd name="connsiteX446" fmla="*/ 660444 w 8631073"/>
              <a:gd name="connsiteY446" fmla="*/ 2493759 h 5612466"/>
              <a:gd name="connsiteX447" fmla="*/ 652511 w 8631073"/>
              <a:gd name="connsiteY447" fmla="*/ 2465095 h 5612466"/>
              <a:gd name="connsiteX448" fmla="*/ 626728 w 8631073"/>
              <a:gd name="connsiteY448" fmla="*/ 2436430 h 5612466"/>
              <a:gd name="connsiteX449" fmla="*/ 600945 w 8631073"/>
              <a:gd name="connsiteY449" fmla="*/ 2454070 h 5612466"/>
              <a:gd name="connsiteX450" fmla="*/ 585078 w 8631073"/>
              <a:gd name="connsiteY450" fmla="*/ 2491555 h 5612466"/>
              <a:gd name="connsiteX451" fmla="*/ 563262 w 8631073"/>
              <a:gd name="connsiteY451" fmla="*/ 2454070 h 5612466"/>
              <a:gd name="connsiteX452" fmla="*/ 535495 w 8631073"/>
              <a:gd name="connsiteY452" fmla="*/ 2427611 h 5612466"/>
              <a:gd name="connsiteX453" fmla="*/ 555328 w 8631073"/>
              <a:gd name="connsiteY453" fmla="*/ 2359257 h 5612466"/>
              <a:gd name="connsiteX454" fmla="*/ 585078 w 8631073"/>
              <a:gd name="connsiteY454" fmla="*/ 2348232 h 5612466"/>
              <a:gd name="connsiteX455" fmla="*/ 596978 w 8631073"/>
              <a:gd name="connsiteY455" fmla="*/ 2370282 h 5612466"/>
              <a:gd name="connsiteX456" fmla="*/ 608878 w 8631073"/>
              <a:gd name="connsiteY456" fmla="*/ 2383511 h 5612466"/>
              <a:gd name="connsiteX457" fmla="*/ 660444 w 8631073"/>
              <a:gd name="connsiteY457" fmla="*/ 2409971 h 5612466"/>
              <a:gd name="connsiteX458" fmla="*/ 704077 w 8631073"/>
              <a:gd name="connsiteY458" fmla="*/ 2412176 h 5612466"/>
              <a:gd name="connsiteX459" fmla="*/ 715977 w 8631073"/>
              <a:gd name="connsiteY459" fmla="*/ 2418791 h 5612466"/>
              <a:gd name="connsiteX460" fmla="*/ 727877 w 8631073"/>
              <a:gd name="connsiteY460" fmla="*/ 2434225 h 5612466"/>
              <a:gd name="connsiteX461" fmla="*/ 831009 w 8631073"/>
              <a:gd name="connsiteY461" fmla="*/ 2434226 h 5612466"/>
              <a:gd name="connsiteX462" fmla="*/ 884559 w 8631073"/>
              <a:gd name="connsiteY462" fmla="*/ 2429815 h 5612466"/>
              <a:gd name="connsiteX463" fmla="*/ 926208 w 8631073"/>
              <a:gd name="connsiteY463" fmla="*/ 2456275 h 5612466"/>
              <a:gd name="connsiteX464" fmla="*/ 946041 w 8631073"/>
              <a:gd name="connsiteY464" fmla="*/ 2465095 h 5612466"/>
              <a:gd name="connsiteX465" fmla="*/ 953975 w 8631073"/>
              <a:gd name="connsiteY465" fmla="*/ 2438635 h 5612466"/>
              <a:gd name="connsiteX466" fmla="*/ 950008 w 8631073"/>
              <a:gd name="connsiteY466" fmla="*/ 2414381 h 5612466"/>
              <a:gd name="connsiteX467" fmla="*/ 920258 w 8631073"/>
              <a:gd name="connsiteY467" fmla="*/ 2374691 h 5612466"/>
              <a:gd name="connsiteX468" fmla="*/ 819109 w 8631073"/>
              <a:gd name="connsiteY468" fmla="*/ 2341617 h 5612466"/>
              <a:gd name="connsiteX469" fmla="*/ 811176 w 8631073"/>
              <a:gd name="connsiteY469" fmla="*/ 2301928 h 5612466"/>
              <a:gd name="connsiteX470" fmla="*/ 813159 w 8631073"/>
              <a:gd name="connsiteY470" fmla="*/ 2297518 h 5612466"/>
              <a:gd name="connsiteX471" fmla="*/ 844892 w 8631073"/>
              <a:gd name="connsiteY471" fmla="*/ 2251214 h 5612466"/>
              <a:gd name="connsiteX472" fmla="*/ 860759 w 8631073"/>
              <a:gd name="connsiteY472" fmla="*/ 2255623 h 5612466"/>
              <a:gd name="connsiteX473" fmla="*/ 838942 w 8631073"/>
              <a:gd name="connsiteY473" fmla="*/ 2286493 h 5612466"/>
              <a:gd name="connsiteX474" fmla="*/ 858776 w 8631073"/>
              <a:gd name="connsiteY474" fmla="*/ 2306338 h 5612466"/>
              <a:gd name="connsiteX475" fmla="*/ 868692 w 8631073"/>
              <a:gd name="connsiteY475" fmla="*/ 2290903 h 5612466"/>
              <a:gd name="connsiteX476" fmla="*/ 914309 w 8631073"/>
              <a:gd name="connsiteY476" fmla="*/ 2253419 h 5612466"/>
              <a:gd name="connsiteX477" fmla="*/ 999591 w 8631073"/>
              <a:gd name="connsiteY477" fmla="*/ 2253419 h 5612466"/>
              <a:gd name="connsiteX478" fmla="*/ 1039258 w 8631073"/>
              <a:gd name="connsiteY478" fmla="*/ 2297518 h 5612466"/>
              <a:gd name="connsiteX479" fmla="*/ 1039257 w 8631073"/>
              <a:gd name="connsiteY479" fmla="*/ 2304133 h 5612466"/>
              <a:gd name="connsiteX480" fmla="*/ 1041241 w 8631073"/>
              <a:gd name="connsiteY480" fmla="*/ 2323977 h 5612466"/>
              <a:gd name="connsiteX481" fmla="*/ 1067024 w 8631073"/>
              <a:gd name="connsiteY481" fmla="*/ 2317361 h 5612466"/>
              <a:gd name="connsiteX482" fmla="*/ 1076941 w 8631073"/>
              <a:gd name="connsiteY482" fmla="*/ 2293108 h 5612466"/>
              <a:gd name="connsiteX483" fmla="*/ 1104707 w 8631073"/>
              <a:gd name="connsiteY483" fmla="*/ 2286493 h 5612466"/>
              <a:gd name="connsiteX484" fmla="*/ 1106690 w 8631073"/>
              <a:gd name="connsiteY484" fmla="*/ 2312952 h 5612466"/>
              <a:gd name="connsiteX485" fmla="*/ 1100740 w 8631073"/>
              <a:gd name="connsiteY485" fmla="*/ 2323976 h 5612466"/>
              <a:gd name="connsiteX486" fmla="*/ 1100740 w 8631073"/>
              <a:gd name="connsiteY486" fmla="*/ 2339412 h 5612466"/>
              <a:gd name="connsiteX487" fmla="*/ 1112640 w 8631073"/>
              <a:gd name="connsiteY487" fmla="*/ 2335002 h 5612466"/>
              <a:gd name="connsiteX488" fmla="*/ 1130490 w 8631073"/>
              <a:gd name="connsiteY488" fmla="*/ 2308543 h 5612466"/>
              <a:gd name="connsiteX489" fmla="*/ 1182056 w 8631073"/>
              <a:gd name="connsiteY489" fmla="*/ 2290903 h 5612466"/>
              <a:gd name="connsiteX490" fmla="*/ 1217756 w 8631073"/>
              <a:gd name="connsiteY490" fmla="*/ 2312953 h 5612466"/>
              <a:gd name="connsiteX491" fmla="*/ 1243539 w 8631073"/>
              <a:gd name="connsiteY491" fmla="*/ 2308542 h 5612466"/>
              <a:gd name="connsiteX492" fmla="*/ 1279238 w 8631073"/>
              <a:gd name="connsiteY492" fmla="*/ 2282083 h 5612466"/>
              <a:gd name="connsiteX493" fmla="*/ 1308988 w 8631073"/>
              <a:gd name="connsiteY493" fmla="*/ 2288697 h 5612466"/>
              <a:gd name="connsiteX494" fmla="*/ 1475587 w 8631073"/>
              <a:gd name="connsiteY494" fmla="*/ 2332797 h 5612466"/>
              <a:gd name="connsiteX495" fmla="*/ 1501370 w 8631073"/>
              <a:gd name="connsiteY495" fmla="*/ 2339412 h 5612466"/>
              <a:gd name="connsiteX496" fmla="*/ 1564836 w 8631073"/>
              <a:gd name="connsiteY496" fmla="*/ 2357051 h 5612466"/>
              <a:gd name="connsiteX497" fmla="*/ 1658052 w 8631073"/>
              <a:gd name="connsiteY497" fmla="*/ 2319567 h 5612466"/>
              <a:gd name="connsiteX498" fmla="*/ 1701685 w 8631073"/>
              <a:gd name="connsiteY498" fmla="*/ 2304133 h 5612466"/>
              <a:gd name="connsiteX499" fmla="*/ 1856384 w 8631073"/>
              <a:gd name="connsiteY499" fmla="*/ 2346027 h 5612466"/>
              <a:gd name="connsiteX500" fmla="*/ 1884150 w 8631073"/>
              <a:gd name="connsiteY500" fmla="*/ 2341617 h 5612466"/>
              <a:gd name="connsiteX501" fmla="*/ 1896050 w 8631073"/>
              <a:gd name="connsiteY501" fmla="*/ 2330592 h 5612466"/>
              <a:gd name="connsiteX502" fmla="*/ 1902000 w 8631073"/>
              <a:gd name="connsiteY502" fmla="*/ 2317363 h 5612466"/>
              <a:gd name="connsiteX503" fmla="*/ 1878200 w 8631073"/>
              <a:gd name="connsiteY503" fmla="*/ 2297518 h 5612466"/>
              <a:gd name="connsiteX504" fmla="*/ 1860350 w 8631073"/>
              <a:gd name="connsiteY504" fmla="*/ 2271058 h 5612466"/>
              <a:gd name="connsiteX505" fmla="*/ 1882167 w 8631073"/>
              <a:gd name="connsiteY505" fmla="*/ 2266649 h 5612466"/>
              <a:gd name="connsiteX506" fmla="*/ 1915883 w 8631073"/>
              <a:gd name="connsiteY506" fmla="*/ 2308543 h 5612466"/>
              <a:gd name="connsiteX507" fmla="*/ 2046782 w 8631073"/>
              <a:gd name="connsiteY507" fmla="*/ 2359256 h 5612466"/>
              <a:gd name="connsiteX508" fmla="*/ 2088431 w 8631073"/>
              <a:gd name="connsiteY508" fmla="*/ 2350436 h 5612466"/>
              <a:gd name="connsiteX509" fmla="*/ 2102315 w 8631073"/>
              <a:gd name="connsiteY509" fmla="*/ 2363666 h 5612466"/>
              <a:gd name="connsiteX510" fmla="*/ 2128098 w 8631073"/>
              <a:gd name="connsiteY510" fmla="*/ 2383512 h 5612466"/>
              <a:gd name="connsiteX511" fmla="*/ 2227263 w 8631073"/>
              <a:gd name="connsiteY511" fmla="*/ 2372486 h 5612466"/>
              <a:gd name="connsiteX512" fmla="*/ 2262228 w 8631073"/>
              <a:gd name="connsiteY512" fmla="*/ 2367847 h 5612466"/>
              <a:gd name="connsiteX513" fmla="*/ 2243952 w 8631073"/>
              <a:gd name="connsiteY513" fmla="*/ 2361879 h 5612466"/>
              <a:gd name="connsiteX514" fmla="*/ 2140819 w 8631073"/>
              <a:gd name="connsiteY514" fmla="*/ 2345988 h 5612466"/>
              <a:gd name="connsiteX515" fmla="*/ 2113053 w 8631073"/>
              <a:gd name="connsiteY515" fmla="*/ 2334072 h 5612466"/>
              <a:gd name="connsiteX516" fmla="*/ 2079337 w 8631073"/>
              <a:gd name="connsiteY516" fmla="*/ 2312224 h 5612466"/>
              <a:gd name="connsiteX517" fmla="*/ 1994054 w 8631073"/>
              <a:gd name="connsiteY517" fmla="*/ 2282431 h 5612466"/>
              <a:gd name="connsiteX518" fmla="*/ 1867122 w 8631073"/>
              <a:gd name="connsiteY518" fmla="*/ 2250652 h 5612466"/>
              <a:gd name="connsiteX519" fmla="*/ 1843322 w 8631073"/>
              <a:gd name="connsiteY519" fmla="*/ 2232776 h 5612466"/>
              <a:gd name="connsiteX520" fmla="*/ 1841339 w 8631073"/>
              <a:gd name="connsiteY520" fmla="*/ 2216887 h 5612466"/>
              <a:gd name="connsiteX521" fmla="*/ 1736223 w 8631073"/>
              <a:gd name="connsiteY521" fmla="*/ 2125522 h 5612466"/>
              <a:gd name="connsiteX522" fmla="*/ 1730273 w 8631073"/>
              <a:gd name="connsiteY522" fmla="*/ 2109631 h 5612466"/>
              <a:gd name="connsiteX523" fmla="*/ 1740190 w 8631073"/>
              <a:gd name="connsiteY523" fmla="*/ 2097715 h 5612466"/>
              <a:gd name="connsiteX524" fmla="*/ 1748123 w 8631073"/>
              <a:gd name="connsiteY524" fmla="*/ 2071895 h 5612466"/>
              <a:gd name="connsiteX525" fmla="*/ 1722340 w 8631073"/>
              <a:gd name="connsiteY525" fmla="*/ 2069909 h 5612466"/>
              <a:gd name="connsiteX526" fmla="*/ 1664824 w 8631073"/>
              <a:gd name="connsiteY526" fmla="*/ 2069908 h 5612466"/>
              <a:gd name="connsiteX527" fmla="*/ 1621191 w 8631073"/>
              <a:gd name="connsiteY527" fmla="*/ 2077853 h 5612466"/>
              <a:gd name="connsiteX528" fmla="*/ 1607308 w 8631073"/>
              <a:gd name="connsiteY528" fmla="*/ 2087784 h 5612466"/>
              <a:gd name="connsiteX529" fmla="*/ 1587474 w 8631073"/>
              <a:gd name="connsiteY529" fmla="*/ 2087784 h 5612466"/>
              <a:gd name="connsiteX530" fmla="*/ 1587475 w 8631073"/>
              <a:gd name="connsiteY530" fmla="*/ 2067923 h 5612466"/>
              <a:gd name="connsiteX531" fmla="*/ 1603341 w 8631073"/>
              <a:gd name="connsiteY531" fmla="*/ 2046074 h 5612466"/>
              <a:gd name="connsiteX532" fmla="*/ 1609291 w 8631073"/>
              <a:gd name="connsiteY532" fmla="*/ 2036143 h 5612466"/>
              <a:gd name="connsiteX533" fmla="*/ 1597391 w 8631073"/>
              <a:gd name="connsiteY533" fmla="*/ 2034157 h 5612466"/>
              <a:gd name="connsiteX534" fmla="*/ 1583508 w 8631073"/>
              <a:gd name="connsiteY534" fmla="*/ 2038130 h 5612466"/>
              <a:gd name="connsiteX535" fmla="*/ 1571608 w 8631073"/>
              <a:gd name="connsiteY535" fmla="*/ 2038129 h 5612466"/>
              <a:gd name="connsiteX536" fmla="*/ 1557407 w 8631073"/>
              <a:gd name="connsiteY536" fmla="*/ 2028648 h 5612466"/>
              <a:gd name="connsiteX537" fmla="*/ 1538062 w 8631073"/>
              <a:gd name="connsiteY537" fmla="*/ 2033198 h 5612466"/>
              <a:gd name="connsiteX538" fmla="*/ 1499387 w 8631073"/>
              <a:gd name="connsiteY538" fmla="*/ 2017488 h 5612466"/>
              <a:gd name="connsiteX539" fmla="*/ 1479554 w 8631073"/>
              <a:gd name="connsiteY539" fmla="*/ 2013078 h 5612466"/>
              <a:gd name="connsiteX540" fmla="*/ 1370471 w 8631073"/>
              <a:gd name="connsiteY540" fmla="*/ 1971183 h 5612466"/>
              <a:gd name="connsiteX541" fmla="*/ 1316921 w 8631073"/>
              <a:gd name="connsiteY541" fmla="*/ 1984413 h 5612466"/>
              <a:gd name="connsiteX542" fmla="*/ 1306165 w 8631073"/>
              <a:gd name="connsiteY542" fmla="*/ 1981442 h 5612466"/>
              <a:gd name="connsiteX543" fmla="*/ 1305596 w 8631073"/>
              <a:gd name="connsiteY543" fmla="*/ 1982268 h 5612466"/>
              <a:gd name="connsiteX544" fmla="*/ 1286011 w 8631073"/>
              <a:gd name="connsiteY544" fmla="*/ 1986488 h 5612466"/>
              <a:gd name="connsiteX545" fmla="*/ 1286011 w 8631073"/>
              <a:gd name="connsiteY545" fmla="*/ 1975875 h 5612466"/>
              <a:gd name="connsiteX546" fmla="*/ 1277007 w 8631073"/>
              <a:gd name="connsiteY546" fmla="*/ 1973388 h 5612466"/>
              <a:gd name="connsiteX547" fmla="*/ 1235605 w 8631073"/>
              <a:gd name="connsiteY547" fmla="*/ 1968978 h 5612466"/>
              <a:gd name="connsiteX548" fmla="*/ 1166189 w 8631073"/>
              <a:gd name="connsiteY548" fmla="*/ 1905035 h 5612466"/>
              <a:gd name="connsiteX549" fmla="*/ 1164206 w 8631073"/>
              <a:gd name="connsiteY549" fmla="*/ 1894009 h 5612466"/>
              <a:gd name="connsiteX550" fmla="*/ 1142390 w 8631073"/>
              <a:gd name="connsiteY550" fmla="*/ 1887395 h 5612466"/>
              <a:gd name="connsiteX551" fmla="*/ 1116607 w 8631073"/>
              <a:gd name="connsiteY551" fmla="*/ 1913854 h 5612466"/>
              <a:gd name="connsiteX552" fmla="*/ 1019425 w 8631073"/>
              <a:gd name="connsiteY552" fmla="*/ 1889600 h 5612466"/>
              <a:gd name="connsiteX553" fmla="*/ 981741 w 8631073"/>
              <a:gd name="connsiteY553" fmla="*/ 1838886 h 5612466"/>
              <a:gd name="connsiteX554" fmla="*/ 940092 w 8631073"/>
              <a:gd name="connsiteY554" fmla="*/ 1792581 h 5612466"/>
              <a:gd name="connsiteX555" fmla="*/ 928192 w 8631073"/>
              <a:gd name="connsiteY555" fmla="*/ 1863140 h 5612466"/>
              <a:gd name="connsiteX556" fmla="*/ 882575 w 8631073"/>
              <a:gd name="connsiteY556" fmla="*/ 1849909 h 5612466"/>
              <a:gd name="connsiteX557" fmla="*/ 850842 w 8631073"/>
              <a:gd name="connsiteY557" fmla="*/ 1849910 h 5612466"/>
              <a:gd name="connsiteX558" fmla="*/ 755644 w 8631073"/>
              <a:gd name="connsiteY558" fmla="*/ 1812426 h 5612466"/>
              <a:gd name="connsiteX559" fmla="*/ 464096 w 8631073"/>
              <a:gd name="connsiteY559" fmla="*/ 1713203 h 5612466"/>
              <a:gd name="connsiteX560" fmla="*/ 444263 w 8631073"/>
              <a:gd name="connsiteY560" fmla="*/ 1699973 h 5612466"/>
              <a:gd name="connsiteX561" fmla="*/ 458146 w 8631073"/>
              <a:gd name="connsiteY561" fmla="*/ 1677923 h 5612466"/>
              <a:gd name="connsiteX562" fmla="*/ 468063 w 8631073"/>
              <a:gd name="connsiteY562" fmla="*/ 1660284 h 5612466"/>
              <a:gd name="connsiteX563" fmla="*/ 450213 w 8631073"/>
              <a:gd name="connsiteY563" fmla="*/ 1642644 h 5612466"/>
              <a:gd name="connsiteX564" fmla="*/ 432363 w 8631073"/>
              <a:gd name="connsiteY564" fmla="*/ 1642643 h 5612466"/>
              <a:gd name="connsiteX565" fmla="*/ 388730 w 8631073"/>
              <a:gd name="connsiteY565" fmla="*/ 1591930 h 5612466"/>
              <a:gd name="connsiteX566" fmla="*/ 392696 w 8631073"/>
              <a:gd name="connsiteY566" fmla="*/ 1558856 h 5612466"/>
              <a:gd name="connsiteX567" fmla="*/ 374846 w 8631073"/>
              <a:gd name="connsiteY567" fmla="*/ 1543421 h 5612466"/>
              <a:gd name="connsiteX568" fmla="*/ 345097 w 8631073"/>
              <a:gd name="connsiteY568" fmla="*/ 1598545 h 5612466"/>
              <a:gd name="connsiteX569" fmla="*/ 315347 w 8631073"/>
              <a:gd name="connsiteY569" fmla="*/ 1547830 h 5612466"/>
              <a:gd name="connsiteX570" fmla="*/ 329231 w 8631073"/>
              <a:gd name="connsiteY570" fmla="*/ 1477272 h 5612466"/>
              <a:gd name="connsiteX571" fmla="*/ 378813 w 8631073"/>
              <a:gd name="connsiteY571" fmla="*/ 1481682 h 5612466"/>
              <a:gd name="connsiteX572" fmla="*/ 444263 w 8631073"/>
              <a:gd name="connsiteY572" fmla="*/ 1503732 h 5612466"/>
              <a:gd name="connsiteX573" fmla="*/ 489879 w 8631073"/>
              <a:gd name="connsiteY573" fmla="*/ 1503732 h 5612466"/>
              <a:gd name="connsiteX574" fmla="*/ 670361 w 8631073"/>
              <a:gd name="connsiteY574" fmla="*/ 1567675 h 5612466"/>
              <a:gd name="connsiteX575" fmla="*/ 712011 w 8631073"/>
              <a:gd name="connsiteY575" fmla="*/ 1554445 h 5612466"/>
              <a:gd name="connsiteX576" fmla="*/ 715977 w 8631073"/>
              <a:gd name="connsiteY576" fmla="*/ 1541216 h 5612466"/>
              <a:gd name="connsiteX577" fmla="*/ 727877 w 8631073"/>
              <a:gd name="connsiteY577" fmla="*/ 1550035 h 5612466"/>
              <a:gd name="connsiteX578" fmla="*/ 733827 w 8631073"/>
              <a:gd name="connsiteY578" fmla="*/ 1561061 h 5612466"/>
              <a:gd name="connsiteX579" fmla="*/ 757627 w 8631073"/>
              <a:gd name="connsiteY579" fmla="*/ 1569880 h 5612466"/>
              <a:gd name="connsiteX580" fmla="*/ 749693 w 8631073"/>
              <a:gd name="connsiteY580" fmla="*/ 1550036 h 5612466"/>
              <a:gd name="connsiteX581" fmla="*/ 747710 w 8631073"/>
              <a:gd name="connsiteY581" fmla="*/ 1545625 h 5612466"/>
              <a:gd name="connsiteX582" fmla="*/ 745727 w 8631073"/>
              <a:gd name="connsiteY582" fmla="*/ 1530191 h 5612466"/>
              <a:gd name="connsiteX583" fmla="*/ 759610 w 8631073"/>
              <a:gd name="connsiteY583" fmla="*/ 1527986 h 5612466"/>
              <a:gd name="connsiteX584" fmla="*/ 821093 w 8631073"/>
              <a:gd name="connsiteY584" fmla="*/ 1508140 h 5612466"/>
              <a:gd name="connsiteX585" fmla="*/ 832992 w 8631073"/>
              <a:gd name="connsiteY585" fmla="*/ 1492706 h 5612466"/>
              <a:gd name="connsiteX586" fmla="*/ 791343 w 8631073"/>
              <a:gd name="connsiteY586" fmla="*/ 1448608 h 5612466"/>
              <a:gd name="connsiteX587" fmla="*/ 676311 w 8631073"/>
              <a:gd name="connsiteY587" fmla="*/ 1430968 h 5612466"/>
              <a:gd name="connsiteX588" fmla="*/ 636644 w 8631073"/>
              <a:gd name="connsiteY588" fmla="*/ 1433173 h 5612466"/>
              <a:gd name="connsiteX589" fmla="*/ 620777 w 8631073"/>
              <a:gd name="connsiteY589" fmla="*/ 1424353 h 5612466"/>
              <a:gd name="connsiteX590" fmla="*/ 593011 w 8631073"/>
              <a:gd name="connsiteY590" fmla="*/ 1391278 h 5612466"/>
              <a:gd name="connsiteX591" fmla="*/ 541445 w 8631073"/>
              <a:gd name="connsiteY591" fmla="*/ 1371433 h 5612466"/>
              <a:gd name="connsiteX592" fmla="*/ 521612 w 8631073"/>
              <a:gd name="connsiteY592" fmla="*/ 1336154 h 5612466"/>
              <a:gd name="connsiteX593" fmla="*/ 523595 w 8631073"/>
              <a:gd name="connsiteY593" fmla="*/ 1325129 h 5612466"/>
              <a:gd name="connsiteX594" fmla="*/ 507729 w 8631073"/>
              <a:gd name="connsiteY594" fmla="*/ 1305285 h 5612466"/>
              <a:gd name="connsiteX595" fmla="*/ 499796 w 8631073"/>
              <a:gd name="connsiteY595" fmla="*/ 1322924 h 5612466"/>
              <a:gd name="connsiteX596" fmla="*/ 485912 w 8631073"/>
              <a:gd name="connsiteY596" fmla="*/ 1342769 h 5612466"/>
              <a:gd name="connsiteX597" fmla="*/ 456163 w 8631073"/>
              <a:gd name="connsiteY597" fmla="*/ 1300875 h 5612466"/>
              <a:gd name="connsiteX598" fmla="*/ 456163 w 8631073"/>
              <a:gd name="connsiteY598" fmla="*/ 1283235 h 5612466"/>
              <a:gd name="connsiteX599" fmla="*/ 446246 w 8631073"/>
              <a:gd name="connsiteY599" fmla="*/ 1292055 h 5612466"/>
              <a:gd name="connsiteX600" fmla="*/ 420463 w 8631073"/>
              <a:gd name="connsiteY600" fmla="*/ 1289850 h 5612466"/>
              <a:gd name="connsiteX601" fmla="*/ 378813 w 8631073"/>
              <a:gd name="connsiteY601" fmla="*/ 1232521 h 5612466"/>
              <a:gd name="connsiteX602" fmla="*/ 343114 w 8631073"/>
              <a:gd name="connsiteY602" fmla="*/ 1159758 h 5612466"/>
              <a:gd name="connsiteX603" fmla="*/ 327247 w 8631073"/>
              <a:gd name="connsiteY603" fmla="*/ 1131093 h 5612466"/>
              <a:gd name="connsiteX604" fmla="*/ 237998 w 8631073"/>
              <a:gd name="connsiteY604" fmla="*/ 1029663 h 5612466"/>
              <a:gd name="connsiteX605" fmla="*/ 234031 w 8631073"/>
              <a:gd name="connsiteY605" fmla="*/ 998795 h 5612466"/>
              <a:gd name="connsiteX606" fmla="*/ 255848 w 8631073"/>
              <a:gd name="connsiteY606" fmla="*/ 1001000 h 5612466"/>
              <a:gd name="connsiteX607" fmla="*/ 291547 w 8631073"/>
              <a:gd name="connsiteY607" fmla="*/ 1001000 h 5612466"/>
              <a:gd name="connsiteX608" fmla="*/ 339147 w 8631073"/>
              <a:gd name="connsiteY608" fmla="*/ 985565 h 5612466"/>
              <a:gd name="connsiteX609" fmla="*/ 376830 w 8631073"/>
              <a:gd name="connsiteY609" fmla="*/ 1042894 h 5612466"/>
              <a:gd name="connsiteX610" fmla="*/ 372863 w 8631073"/>
              <a:gd name="connsiteY610" fmla="*/ 1064943 h 5612466"/>
              <a:gd name="connsiteX611" fmla="*/ 370880 w 8631073"/>
              <a:gd name="connsiteY611" fmla="*/ 1069354 h 5612466"/>
              <a:gd name="connsiteX612" fmla="*/ 374846 w 8631073"/>
              <a:gd name="connsiteY612" fmla="*/ 1067149 h 5612466"/>
              <a:gd name="connsiteX613" fmla="*/ 396663 w 8631073"/>
              <a:gd name="connsiteY613" fmla="*/ 1069354 h 5612466"/>
              <a:gd name="connsiteX614" fmla="*/ 458146 w 8631073"/>
              <a:gd name="connsiteY614" fmla="*/ 1031870 h 5612466"/>
              <a:gd name="connsiteX615" fmla="*/ 491862 w 8631073"/>
              <a:gd name="connsiteY615" fmla="*/ 1012025 h 5612466"/>
              <a:gd name="connsiteX616" fmla="*/ 521612 w 8631073"/>
              <a:gd name="connsiteY616" fmla="*/ 1038484 h 5612466"/>
              <a:gd name="connsiteX617" fmla="*/ 622761 w 8631073"/>
              <a:gd name="connsiteY617" fmla="*/ 1122273 h 5612466"/>
              <a:gd name="connsiteX618" fmla="*/ 652511 w 8631073"/>
              <a:gd name="connsiteY618" fmla="*/ 1091403 h 5612466"/>
              <a:gd name="connsiteX619" fmla="*/ 670361 w 8631073"/>
              <a:gd name="connsiteY619" fmla="*/ 1047304 h 5612466"/>
              <a:gd name="connsiteX620" fmla="*/ 712011 w 8631073"/>
              <a:gd name="connsiteY620" fmla="*/ 1089198 h 5612466"/>
              <a:gd name="connsiteX621" fmla="*/ 767543 w 8631073"/>
              <a:gd name="connsiteY621" fmla="*/ 1104633 h 5612466"/>
              <a:gd name="connsiteX622" fmla="*/ 771510 w 8631073"/>
              <a:gd name="connsiteY622" fmla="*/ 1106838 h 5612466"/>
              <a:gd name="connsiteX623" fmla="*/ 809193 w 8631073"/>
              <a:gd name="connsiteY623" fmla="*/ 1049509 h 5612466"/>
              <a:gd name="connsiteX624" fmla="*/ 825059 w 8631073"/>
              <a:gd name="connsiteY624" fmla="*/ 1012025 h 5612466"/>
              <a:gd name="connsiteX625" fmla="*/ 832992 w 8631073"/>
              <a:gd name="connsiteY625" fmla="*/ 1012024 h 5612466"/>
              <a:gd name="connsiteX626" fmla="*/ 860759 w 8631073"/>
              <a:gd name="connsiteY626" fmla="*/ 1038484 h 5612466"/>
              <a:gd name="connsiteX627" fmla="*/ 880592 w 8631073"/>
              <a:gd name="connsiteY627" fmla="*/ 1073764 h 5612466"/>
              <a:gd name="connsiteX628" fmla="*/ 902409 w 8631073"/>
              <a:gd name="connsiteY628" fmla="*/ 1117863 h 5612466"/>
              <a:gd name="connsiteX629" fmla="*/ 944058 w 8631073"/>
              <a:gd name="connsiteY629" fmla="*/ 1111248 h 5612466"/>
              <a:gd name="connsiteX630" fmla="*/ 959925 w 8631073"/>
              <a:gd name="connsiteY630" fmla="*/ 1120068 h 5612466"/>
              <a:gd name="connsiteX631" fmla="*/ 985708 w 8631073"/>
              <a:gd name="connsiteY631" fmla="*/ 1142118 h 5612466"/>
              <a:gd name="connsiteX632" fmla="*/ 997608 w 8631073"/>
              <a:gd name="connsiteY632" fmla="*/ 1139912 h 5612466"/>
              <a:gd name="connsiteX633" fmla="*/ 1037274 w 8631073"/>
              <a:gd name="connsiteY633" fmla="*/ 1159757 h 5612466"/>
              <a:gd name="connsiteX634" fmla="*/ 1082890 w 8631073"/>
              <a:gd name="connsiteY634" fmla="*/ 1192832 h 5612466"/>
              <a:gd name="connsiteX635" fmla="*/ 1108673 w 8631073"/>
              <a:gd name="connsiteY635" fmla="*/ 1172987 h 5612466"/>
              <a:gd name="connsiteX636" fmla="*/ 1112640 w 8631073"/>
              <a:gd name="connsiteY636" fmla="*/ 1150937 h 5612466"/>
              <a:gd name="connsiteX637" fmla="*/ 1110657 w 8631073"/>
              <a:gd name="connsiteY637" fmla="*/ 1106838 h 5612466"/>
              <a:gd name="connsiteX638" fmla="*/ 1090824 w 8631073"/>
              <a:gd name="connsiteY638" fmla="*/ 1016435 h 5612466"/>
              <a:gd name="connsiteX639" fmla="*/ 1134457 w 8631073"/>
              <a:gd name="connsiteY639" fmla="*/ 1034074 h 5612466"/>
              <a:gd name="connsiteX640" fmla="*/ 1188006 w 8631073"/>
              <a:gd name="connsiteY640" fmla="*/ 1051713 h 5612466"/>
              <a:gd name="connsiteX641" fmla="*/ 1233622 w 8631073"/>
              <a:gd name="connsiteY641" fmla="*/ 1080379 h 5612466"/>
              <a:gd name="connsiteX642" fmla="*/ 1370471 w 8631073"/>
              <a:gd name="connsiteY642" fmla="*/ 1172987 h 5612466"/>
              <a:gd name="connsiteX643" fmla="*/ 1390304 w 8631073"/>
              <a:gd name="connsiteY643" fmla="*/ 1166372 h 5612466"/>
              <a:gd name="connsiteX644" fmla="*/ 1402204 w 8631073"/>
              <a:gd name="connsiteY644" fmla="*/ 1155347 h 5612466"/>
              <a:gd name="connsiteX645" fmla="*/ 1408154 w 8631073"/>
              <a:gd name="connsiteY645" fmla="*/ 1170782 h 5612466"/>
              <a:gd name="connsiteX646" fmla="*/ 1420054 w 8631073"/>
              <a:gd name="connsiteY646" fmla="*/ 1192832 h 5612466"/>
              <a:gd name="connsiteX647" fmla="*/ 1447821 w 8631073"/>
              <a:gd name="connsiteY647" fmla="*/ 1206061 h 5612466"/>
              <a:gd name="connsiteX648" fmla="*/ 1457737 w 8631073"/>
              <a:gd name="connsiteY648" fmla="*/ 1232521 h 5612466"/>
              <a:gd name="connsiteX649" fmla="*/ 1471620 w 8631073"/>
              <a:gd name="connsiteY649" fmla="*/ 1265596 h 5612466"/>
              <a:gd name="connsiteX650" fmla="*/ 1491453 w 8631073"/>
              <a:gd name="connsiteY650" fmla="*/ 1250160 h 5612466"/>
              <a:gd name="connsiteX651" fmla="*/ 1499387 w 8631073"/>
              <a:gd name="connsiteY651" fmla="*/ 1241341 h 5612466"/>
              <a:gd name="connsiteX652" fmla="*/ 1511287 w 8631073"/>
              <a:gd name="connsiteY652" fmla="*/ 1276620 h 5612466"/>
              <a:gd name="connsiteX653" fmla="*/ 1529136 w 8631073"/>
              <a:gd name="connsiteY653" fmla="*/ 1292055 h 5612466"/>
              <a:gd name="connsiteX654" fmla="*/ 1541036 w 8631073"/>
              <a:gd name="connsiteY654" fmla="*/ 1274415 h 5612466"/>
              <a:gd name="connsiteX655" fmla="*/ 1620369 w 8631073"/>
              <a:gd name="connsiteY655" fmla="*/ 1236931 h 5612466"/>
              <a:gd name="connsiteX656" fmla="*/ 1642186 w 8631073"/>
              <a:gd name="connsiteY656" fmla="*/ 1250161 h 5612466"/>
              <a:gd name="connsiteX657" fmla="*/ 1733418 w 8631073"/>
              <a:gd name="connsiteY657" fmla="*/ 1239136 h 5612466"/>
              <a:gd name="connsiteX658" fmla="*/ 1735401 w 8631073"/>
              <a:gd name="connsiteY658" fmla="*/ 1236930 h 5612466"/>
              <a:gd name="connsiteX659" fmla="*/ 1763168 w 8631073"/>
              <a:gd name="connsiteY659" fmla="*/ 1236930 h 5612466"/>
              <a:gd name="connsiteX660" fmla="*/ 1769117 w 8631073"/>
              <a:gd name="connsiteY660" fmla="*/ 1250160 h 5612466"/>
              <a:gd name="connsiteX661" fmla="*/ 1749284 w 8631073"/>
              <a:gd name="connsiteY661" fmla="*/ 1265594 h 5612466"/>
              <a:gd name="connsiteX662" fmla="*/ 1735401 w 8631073"/>
              <a:gd name="connsiteY662" fmla="*/ 1274415 h 5612466"/>
              <a:gd name="connsiteX663" fmla="*/ 1747301 w 8631073"/>
              <a:gd name="connsiteY663" fmla="*/ 1285440 h 5612466"/>
              <a:gd name="connsiteX664" fmla="*/ 1777051 w 8631073"/>
              <a:gd name="connsiteY664" fmla="*/ 1296465 h 5612466"/>
              <a:gd name="connsiteX665" fmla="*/ 1810767 w 8631073"/>
              <a:gd name="connsiteY665" fmla="*/ 1320719 h 5612466"/>
              <a:gd name="connsiteX666" fmla="*/ 1832584 w 8631073"/>
              <a:gd name="connsiteY666" fmla="*/ 1325128 h 5612466"/>
              <a:gd name="connsiteX667" fmla="*/ 1896050 w 8631073"/>
              <a:gd name="connsiteY667" fmla="*/ 1347179 h 5612466"/>
              <a:gd name="connsiteX668" fmla="*/ 1919849 w 8631073"/>
              <a:gd name="connsiteY668" fmla="*/ 1391278 h 5612466"/>
              <a:gd name="connsiteX669" fmla="*/ 1961499 w 8631073"/>
              <a:gd name="connsiteY669" fmla="*/ 1426558 h 5612466"/>
              <a:gd name="connsiteX670" fmla="*/ 2001166 w 8631073"/>
              <a:gd name="connsiteY670" fmla="*/ 1404508 h 5612466"/>
              <a:gd name="connsiteX671" fmla="*/ 2046782 w 8631073"/>
              <a:gd name="connsiteY671" fmla="*/ 1391278 h 5612466"/>
              <a:gd name="connsiteX672" fmla="*/ 2068598 w 8631073"/>
              <a:gd name="connsiteY672" fmla="*/ 1397893 h 5612466"/>
              <a:gd name="connsiteX673" fmla="*/ 2092398 w 8631073"/>
              <a:gd name="connsiteY673" fmla="*/ 1417738 h 5612466"/>
              <a:gd name="connsiteX674" fmla="*/ 2092398 w 8631073"/>
              <a:gd name="connsiteY674" fmla="*/ 1428763 h 5612466"/>
              <a:gd name="connsiteX675" fmla="*/ 2098348 w 8631073"/>
              <a:gd name="connsiteY675" fmla="*/ 1446678 h 5612466"/>
              <a:gd name="connsiteX676" fmla="*/ 2110830 w 8631073"/>
              <a:gd name="connsiteY676" fmla="*/ 1446485 h 5612466"/>
              <a:gd name="connsiteX677" fmla="*/ 2111318 w 8631073"/>
              <a:gd name="connsiteY677" fmla="*/ 1445499 h 5612466"/>
              <a:gd name="connsiteX678" fmla="*/ 2130903 w 8631073"/>
              <a:gd name="connsiteY678" fmla="*/ 1428368 h 5612466"/>
              <a:gd name="connsiteX679" fmla="*/ 2146769 w 8631073"/>
              <a:gd name="connsiteY679" fmla="*/ 1432341 h 5612466"/>
              <a:gd name="connsiteX680" fmla="*/ 2146656 w 8631073"/>
              <a:gd name="connsiteY680" fmla="*/ 1432990 h 5612466"/>
              <a:gd name="connsiteX681" fmla="*/ 2151897 w 8631073"/>
              <a:gd name="connsiteY681" fmla="*/ 1430967 h 5612466"/>
              <a:gd name="connsiteX682" fmla="*/ 2190262 w 8631073"/>
              <a:gd name="connsiteY682" fmla="*/ 1426764 h 5612466"/>
              <a:gd name="connsiteX683" fmla="*/ 2200808 w 8631073"/>
              <a:gd name="connsiteY683" fmla="*/ 1430354 h 5612466"/>
              <a:gd name="connsiteX684" fmla="*/ 2285602 w 8631073"/>
              <a:gd name="connsiteY684" fmla="*/ 1430353 h 5612466"/>
              <a:gd name="connsiteX685" fmla="*/ 2325268 w 8631073"/>
              <a:gd name="connsiteY685" fmla="*/ 1470078 h 5612466"/>
              <a:gd name="connsiteX686" fmla="*/ 2325268 w 8631073"/>
              <a:gd name="connsiteY686" fmla="*/ 1476037 h 5612466"/>
              <a:gd name="connsiteX687" fmla="*/ 2327252 w 8631073"/>
              <a:gd name="connsiteY687" fmla="*/ 1493912 h 5612466"/>
              <a:gd name="connsiteX688" fmla="*/ 2353035 w 8631073"/>
              <a:gd name="connsiteY688" fmla="*/ 1487954 h 5612466"/>
              <a:gd name="connsiteX689" fmla="*/ 2362951 w 8631073"/>
              <a:gd name="connsiteY689" fmla="*/ 1466106 h 5612466"/>
              <a:gd name="connsiteX690" fmla="*/ 2390718 w 8631073"/>
              <a:gd name="connsiteY690" fmla="*/ 1460147 h 5612466"/>
              <a:gd name="connsiteX691" fmla="*/ 2392701 w 8631073"/>
              <a:gd name="connsiteY691" fmla="*/ 1483981 h 5612466"/>
              <a:gd name="connsiteX692" fmla="*/ 2386751 w 8631073"/>
              <a:gd name="connsiteY692" fmla="*/ 1493913 h 5612466"/>
              <a:gd name="connsiteX693" fmla="*/ 2386751 w 8631073"/>
              <a:gd name="connsiteY693" fmla="*/ 1507816 h 5612466"/>
              <a:gd name="connsiteX694" fmla="*/ 2398651 w 8631073"/>
              <a:gd name="connsiteY694" fmla="*/ 1503843 h 5612466"/>
              <a:gd name="connsiteX695" fmla="*/ 2416500 w 8631073"/>
              <a:gd name="connsiteY695" fmla="*/ 1480009 h 5612466"/>
              <a:gd name="connsiteX696" fmla="*/ 2468067 w 8631073"/>
              <a:gd name="connsiteY696" fmla="*/ 1464120 h 5612466"/>
              <a:gd name="connsiteX697" fmla="*/ 2503766 w 8631073"/>
              <a:gd name="connsiteY697" fmla="*/ 1483982 h 5612466"/>
              <a:gd name="connsiteX698" fmla="*/ 2529549 w 8631073"/>
              <a:gd name="connsiteY698" fmla="*/ 1480008 h 5612466"/>
              <a:gd name="connsiteX699" fmla="*/ 2543681 w 8631073"/>
              <a:gd name="connsiteY699" fmla="*/ 1462878 h 5612466"/>
              <a:gd name="connsiteX700" fmla="*/ 2548229 w 8631073"/>
              <a:gd name="connsiteY700" fmla="*/ 1461464 h 5612466"/>
              <a:gd name="connsiteX701" fmla="*/ 2554759 w 8631073"/>
              <a:gd name="connsiteY701" fmla="*/ 1453567 h 5612466"/>
              <a:gd name="connsiteX702" fmla="*/ 2564334 w 8631073"/>
              <a:gd name="connsiteY702" fmla="*/ 1451432 h 5612466"/>
              <a:gd name="connsiteX703" fmla="*/ 2571722 w 8631073"/>
              <a:gd name="connsiteY703" fmla="*/ 1456484 h 5612466"/>
              <a:gd name="connsiteX704" fmla="*/ 2578853 w 8631073"/>
              <a:gd name="connsiteY704" fmla="*/ 1456823 h 5612466"/>
              <a:gd name="connsiteX705" fmla="*/ 2580294 w 8631073"/>
              <a:gd name="connsiteY705" fmla="*/ 1455222 h 5612466"/>
              <a:gd name="connsiteX706" fmla="*/ 2572361 w 8631073"/>
              <a:gd name="connsiteY706" fmla="*/ 1430968 h 5612466"/>
              <a:gd name="connsiteX707" fmla="*/ 2530711 w 8631073"/>
              <a:gd name="connsiteY707" fmla="*/ 1411123 h 5612466"/>
              <a:gd name="connsiteX708" fmla="*/ 2493028 w 8631073"/>
              <a:gd name="connsiteY708" fmla="*/ 1419943 h 5612466"/>
              <a:gd name="connsiteX709" fmla="*/ 2469228 w 8631073"/>
              <a:gd name="connsiteY709" fmla="*/ 1422148 h 5612466"/>
              <a:gd name="connsiteX710" fmla="*/ 2423611 w 8631073"/>
              <a:gd name="connsiteY710" fmla="*/ 1369229 h 5612466"/>
              <a:gd name="connsiteX711" fmla="*/ 2393862 w 8631073"/>
              <a:gd name="connsiteY711" fmla="*/ 1364819 h 5612466"/>
              <a:gd name="connsiteX712" fmla="*/ 2364112 w 8631073"/>
              <a:gd name="connsiteY712" fmla="*/ 1375844 h 5612466"/>
              <a:gd name="connsiteX713" fmla="*/ 2344279 w 8631073"/>
              <a:gd name="connsiteY713" fmla="*/ 1351589 h 5612466"/>
              <a:gd name="connsiteX714" fmla="*/ 2302629 w 8631073"/>
              <a:gd name="connsiteY714" fmla="*/ 1358204 h 5612466"/>
              <a:gd name="connsiteX715" fmla="*/ 2268913 w 8631073"/>
              <a:gd name="connsiteY715" fmla="*/ 1351589 h 5612466"/>
              <a:gd name="connsiteX716" fmla="*/ 2217347 w 8631073"/>
              <a:gd name="connsiteY716" fmla="*/ 1331745 h 5612466"/>
              <a:gd name="connsiteX717" fmla="*/ 2191564 w 8631073"/>
              <a:gd name="connsiteY717" fmla="*/ 1292055 h 5612466"/>
              <a:gd name="connsiteX718" fmla="*/ 2136031 w 8631073"/>
              <a:gd name="connsiteY718" fmla="*/ 1289850 h 5612466"/>
              <a:gd name="connsiteX719" fmla="*/ 2118181 w 8631073"/>
              <a:gd name="connsiteY719" fmla="*/ 1314104 h 5612466"/>
              <a:gd name="connsiteX720" fmla="*/ 2106281 w 8631073"/>
              <a:gd name="connsiteY720" fmla="*/ 1265596 h 5612466"/>
              <a:gd name="connsiteX721" fmla="*/ 2100331 w 8631073"/>
              <a:gd name="connsiteY721" fmla="*/ 1274415 h 5612466"/>
              <a:gd name="connsiteX722" fmla="*/ 2040832 w 8631073"/>
              <a:gd name="connsiteY722" fmla="*/ 1278825 h 5612466"/>
              <a:gd name="connsiteX723" fmla="*/ 2028932 w 8631073"/>
              <a:gd name="connsiteY723" fmla="*/ 1256775 h 5612466"/>
              <a:gd name="connsiteX724" fmla="*/ 2028932 w 8631073"/>
              <a:gd name="connsiteY724" fmla="*/ 1241341 h 5612466"/>
              <a:gd name="connsiteX725" fmla="*/ 2022982 w 8631073"/>
              <a:gd name="connsiteY725" fmla="*/ 1203856 h 5612466"/>
              <a:gd name="connsiteX726" fmla="*/ 1921833 w 8631073"/>
              <a:gd name="connsiteY726" fmla="*/ 1155347 h 5612466"/>
              <a:gd name="connsiteX727" fmla="*/ 1755235 w 8631073"/>
              <a:gd name="connsiteY727" fmla="*/ 1086993 h 5612466"/>
              <a:gd name="connsiteX728" fmla="*/ 1701685 w 8631073"/>
              <a:gd name="connsiteY728" fmla="*/ 1071559 h 5612466"/>
              <a:gd name="connsiteX729" fmla="*/ 1662019 w 8631073"/>
              <a:gd name="connsiteY729" fmla="*/ 1056124 h 5612466"/>
              <a:gd name="connsiteX730" fmla="*/ 1594586 w 8631073"/>
              <a:gd name="connsiteY730" fmla="*/ 1020844 h 5612466"/>
              <a:gd name="connsiteX731" fmla="*/ 1523186 w 8631073"/>
              <a:gd name="connsiteY731" fmla="*/ 996590 h 5612466"/>
              <a:gd name="connsiteX732" fmla="*/ 1461704 w 8631073"/>
              <a:gd name="connsiteY732" fmla="*/ 998795 h 5612466"/>
              <a:gd name="connsiteX733" fmla="*/ 1414104 w 8631073"/>
              <a:gd name="connsiteY733" fmla="*/ 956901 h 5612466"/>
              <a:gd name="connsiteX734" fmla="*/ 1364521 w 8631073"/>
              <a:gd name="connsiteY734" fmla="*/ 939261 h 5612466"/>
              <a:gd name="connsiteX735" fmla="*/ 1295105 w 8631073"/>
              <a:gd name="connsiteY735" fmla="*/ 892957 h 5612466"/>
              <a:gd name="connsiteX736" fmla="*/ 1160240 w 8631073"/>
              <a:gd name="connsiteY736" fmla="*/ 833423 h 5612466"/>
              <a:gd name="connsiteX737" fmla="*/ 1051158 w 8631073"/>
              <a:gd name="connsiteY737" fmla="*/ 791529 h 5612466"/>
              <a:gd name="connsiteX738" fmla="*/ 1027357 w 8631073"/>
              <a:gd name="connsiteY738" fmla="*/ 771684 h 5612466"/>
              <a:gd name="connsiteX739" fmla="*/ 967858 w 8631073"/>
              <a:gd name="connsiteY739" fmla="*/ 731995 h 5612466"/>
              <a:gd name="connsiteX740" fmla="*/ 953975 w 8631073"/>
              <a:gd name="connsiteY740" fmla="*/ 731995 h 5612466"/>
              <a:gd name="connsiteX741" fmla="*/ 971825 w 8631073"/>
              <a:gd name="connsiteY741" fmla="*/ 694510 h 5612466"/>
              <a:gd name="connsiteX742" fmla="*/ 1015458 w 8631073"/>
              <a:gd name="connsiteY742" fmla="*/ 665846 h 5612466"/>
              <a:gd name="connsiteX743" fmla="*/ 1049174 w 8631073"/>
              <a:gd name="connsiteY743" fmla="*/ 668050 h 5612466"/>
              <a:gd name="connsiteX744" fmla="*/ 1078924 w 8631073"/>
              <a:gd name="connsiteY744" fmla="*/ 690100 h 5612466"/>
              <a:gd name="connsiteX745" fmla="*/ 1078924 w 8631073"/>
              <a:gd name="connsiteY745" fmla="*/ 716560 h 5612466"/>
              <a:gd name="connsiteX746" fmla="*/ 1092807 w 8631073"/>
              <a:gd name="connsiteY746" fmla="*/ 731994 h 5612466"/>
              <a:gd name="connsiteX747" fmla="*/ 1144373 w 8631073"/>
              <a:gd name="connsiteY747" fmla="*/ 707740 h 5612466"/>
              <a:gd name="connsiteX748" fmla="*/ 1156273 w 8631073"/>
              <a:gd name="connsiteY748" fmla="*/ 701125 h 5612466"/>
              <a:gd name="connsiteX749" fmla="*/ 1162223 w 8631073"/>
              <a:gd name="connsiteY749" fmla="*/ 714355 h 5612466"/>
              <a:gd name="connsiteX750" fmla="*/ 1162223 w 8631073"/>
              <a:gd name="connsiteY750" fmla="*/ 725380 h 5612466"/>
              <a:gd name="connsiteX751" fmla="*/ 1180073 w 8631073"/>
              <a:gd name="connsiteY751" fmla="*/ 740814 h 5612466"/>
              <a:gd name="connsiteX752" fmla="*/ 1203873 w 8631073"/>
              <a:gd name="connsiteY752" fmla="*/ 751839 h 5612466"/>
              <a:gd name="connsiteX753" fmla="*/ 1201889 w 8631073"/>
              <a:gd name="connsiteY753" fmla="*/ 776094 h 5612466"/>
              <a:gd name="connsiteX754" fmla="*/ 1178090 w 8631073"/>
              <a:gd name="connsiteY754" fmla="*/ 773888 h 5612466"/>
              <a:gd name="connsiteX755" fmla="*/ 1162223 w 8631073"/>
              <a:gd name="connsiteY755" fmla="*/ 776094 h 5612466"/>
              <a:gd name="connsiteX756" fmla="*/ 1164206 w 8631073"/>
              <a:gd name="connsiteY756" fmla="*/ 795939 h 5612466"/>
              <a:gd name="connsiteX757" fmla="*/ 1213789 w 8631073"/>
              <a:gd name="connsiteY757" fmla="*/ 780504 h 5612466"/>
              <a:gd name="connsiteX758" fmla="*/ 1257422 w 8631073"/>
              <a:gd name="connsiteY758" fmla="*/ 760659 h 5612466"/>
              <a:gd name="connsiteX759" fmla="*/ 1366505 w 8631073"/>
              <a:gd name="connsiteY759" fmla="*/ 798144 h 5612466"/>
              <a:gd name="connsiteX760" fmla="*/ 1372454 w 8631073"/>
              <a:gd name="connsiteY760" fmla="*/ 820193 h 5612466"/>
              <a:gd name="connsiteX761" fmla="*/ 1362538 w 8631073"/>
              <a:gd name="connsiteY761" fmla="*/ 855472 h 5612466"/>
              <a:gd name="connsiteX762" fmla="*/ 1378404 w 8631073"/>
              <a:gd name="connsiteY762" fmla="*/ 877522 h 5612466"/>
              <a:gd name="connsiteX763" fmla="*/ 1390304 w 8631073"/>
              <a:gd name="connsiteY763" fmla="*/ 868702 h 5612466"/>
              <a:gd name="connsiteX764" fmla="*/ 1422037 w 8631073"/>
              <a:gd name="connsiteY764" fmla="*/ 822398 h 5612466"/>
              <a:gd name="connsiteX765" fmla="*/ 1424021 w 8631073"/>
              <a:gd name="connsiteY765" fmla="*/ 831218 h 5612466"/>
              <a:gd name="connsiteX766" fmla="*/ 1447820 w 8631073"/>
              <a:gd name="connsiteY766" fmla="*/ 844446 h 5612466"/>
              <a:gd name="connsiteX767" fmla="*/ 1459720 w 8631073"/>
              <a:gd name="connsiteY767" fmla="*/ 848858 h 5612466"/>
              <a:gd name="connsiteX768" fmla="*/ 1491453 w 8631073"/>
              <a:gd name="connsiteY768" fmla="*/ 868702 h 5612466"/>
              <a:gd name="connsiteX769" fmla="*/ 1556903 w 8631073"/>
              <a:gd name="connsiteY769" fmla="*/ 859882 h 5612466"/>
              <a:gd name="connsiteX770" fmla="*/ 1566819 w 8631073"/>
              <a:gd name="connsiteY770" fmla="*/ 844448 h 5612466"/>
              <a:gd name="connsiteX771" fmla="*/ 1576736 w 8631073"/>
              <a:gd name="connsiteY771" fmla="*/ 813578 h 5612466"/>
              <a:gd name="connsiteX772" fmla="*/ 1525170 w 8631073"/>
              <a:gd name="connsiteY772" fmla="*/ 793734 h 5612466"/>
              <a:gd name="connsiteX773" fmla="*/ 1481537 w 8631073"/>
              <a:gd name="connsiteY773" fmla="*/ 762864 h 5612466"/>
              <a:gd name="connsiteX774" fmla="*/ 1545003 w 8631073"/>
              <a:gd name="connsiteY774" fmla="*/ 776094 h 5612466"/>
              <a:gd name="connsiteX775" fmla="*/ 1594586 w 8631073"/>
              <a:gd name="connsiteY775" fmla="*/ 767274 h 5612466"/>
              <a:gd name="connsiteX776" fmla="*/ 1602798 w 8631073"/>
              <a:gd name="connsiteY776" fmla="*/ 754905 h 5612466"/>
              <a:gd name="connsiteX777" fmla="*/ 1604613 w 8631073"/>
              <a:gd name="connsiteY777" fmla="*/ 753603 h 5612466"/>
              <a:gd name="connsiteX778" fmla="*/ 1615241 w 8631073"/>
              <a:gd name="connsiteY778" fmla="*/ 731214 h 5612466"/>
              <a:gd name="connsiteX779" fmla="*/ 1664824 w 8631073"/>
              <a:gd name="connsiteY779" fmla="*/ 735186 h 5612466"/>
              <a:gd name="connsiteX780" fmla="*/ 1730273 w 8631073"/>
              <a:gd name="connsiteY780" fmla="*/ 755048 h 5612466"/>
              <a:gd name="connsiteX781" fmla="*/ 1758253 w 8631073"/>
              <a:gd name="connsiteY781" fmla="*/ 755048 h 5612466"/>
              <a:gd name="connsiteX782" fmla="*/ 1771101 w 8631073"/>
              <a:gd name="connsiteY782" fmla="*/ 749634 h 5612466"/>
              <a:gd name="connsiteX783" fmla="*/ 1804570 w 8631073"/>
              <a:gd name="connsiteY783" fmla="*/ 753217 h 5612466"/>
              <a:gd name="connsiteX784" fmla="*/ 1814430 w 8631073"/>
              <a:gd name="connsiteY784" fmla="*/ 756871 h 5612466"/>
              <a:gd name="connsiteX785" fmla="*/ 1824450 w 8631073"/>
              <a:gd name="connsiteY785" fmla="*/ 757345 h 5612466"/>
              <a:gd name="connsiteX786" fmla="*/ 1915620 w 8631073"/>
              <a:gd name="connsiteY786" fmla="*/ 783538 h 5612466"/>
              <a:gd name="connsiteX787" fmla="*/ 1939073 w 8631073"/>
              <a:gd name="connsiteY787" fmla="*/ 800291 h 5612466"/>
              <a:gd name="connsiteX788" fmla="*/ 1950096 w 8631073"/>
              <a:gd name="connsiteY788" fmla="*/ 802554 h 5612466"/>
              <a:gd name="connsiteX789" fmla="*/ 1979349 w 8631073"/>
              <a:gd name="connsiteY789" fmla="*/ 815783 h 5612466"/>
              <a:gd name="connsiteX790" fmla="*/ 1984212 w 8631073"/>
              <a:gd name="connsiteY790" fmla="*/ 818167 h 5612466"/>
              <a:gd name="connsiteX791" fmla="*/ 1998021 w 8631073"/>
              <a:gd name="connsiteY791" fmla="*/ 800731 h 5612466"/>
              <a:gd name="connsiteX792" fmla="*/ 2001987 w 8631073"/>
              <a:gd name="connsiteY792" fmla="*/ 788814 h 5612466"/>
              <a:gd name="connsiteX793" fmla="*/ 2013887 w 8631073"/>
              <a:gd name="connsiteY793" fmla="*/ 796758 h 5612466"/>
              <a:gd name="connsiteX794" fmla="*/ 2019838 w 8631073"/>
              <a:gd name="connsiteY794" fmla="*/ 806689 h 5612466"/>
              <a:gd name="connsiteX795" fmla="*/ 2043637 w 8631073"/>
              <a:gd name="connsiteY795" fmla="*/ 814634 h 5612466"/>
              <a:gd name="connsiteX796" fmla="*/ 2035704 w 8631073"/>
              <a:gd name="connsiteY796" fmla="*/ 796758 h 5612466"/>
              <a:gd name="connsiteX797" fmla="*/ 2033721 w 8631073"/>
              <a:gd name="connsiteY797" fmla="*/ 792786 h 5612466"/>
              <a:gd name="connsiteX798" fmla="*/ 2031737 w 8631073"/>
              <a:gd name="connsiteY798" fmla="*/ 778882 h 5612466"/>
              <a:gd name="connsiteX799" fmla="*/ 2045621 w 8631073"/>
              <a:gd name="connsiteY799" fmla="*/ 776897 h 5612466"/>
              <a:gd name="connsiteX800" fmla="*/ 2107103 w 8631073"/>
              <a:gd name="connsiteY800" fmla="*/ 759021 h 5612466"/>
              <a:gd name="connsiteX801" fmla="*/ 2119003 w 8631073"/>
              <a:gd name="connsiteY801" fmla="*/ 745117 h 5612466"/>
              <a:gd name="connsiteX802" fmla="*/ 2077353 w 8631073"/>
              <a:gd name="connsiteY802" fmla="*/ 705394 h 5612466"/>
              <a:gd name="connsiteX803" fmla="*/ 1962322 w 8631073"/>
              <a:gd name="connsiteY803" fmla="*/ 689504 h 5612466"/>
              <a:gd name="connsiteX804" fmla="*/ 1922655 w 8631073"/>
              <a:gd name="connsiteY804" fmla="*/ 691490 h 5612466"/>
              <a:gd name="connsiteX805" fmla="*/ 1906788 w 8631073"/>
              <a:gd name="connsiteY805" fmla="*/ 683545 h 5612466"/>
              <a:gd name="connsiteX806" fmla="*/ 1879022 w 8631073"/>
              <a:gd name="connsiteY806" fmla="*/ 653752 h 5612466"/>
              <a:gd name="connsiteX807" fmla="*/ 1827456 w 8631073"/>
              <a:gd name="connsiteY807" fmla="*/ 635876 h 5612466"/>
              <a:gd name="connsiteX808" fmla="*/ 1807622 w 8631073"/>
              <a:gd name="connsiteY808" fmla="*/ 604097 h 5612466"/>
              <a:gd name="connsiteX809" fmla="*/ 1809606 w 8631073"/>
              <a:gd name="connsiteY809" fmla="*/ 594167 h 5612466"/>
              <a:gd name="connsiteX810" fmla="*/ 1793739 w 8631073"/>
              <a:gd name="connsiteY810" fmla="*/ 576291 h 5612466"/>
              <a:gd name="connsiteX811" fmla="*/ 1785806 w 8631073"/>
              <a:gd name="connsiteY811" fmla="*/ 592179 h 5612466"/>
              <a:gd name="connsiteX812" fmla="*/ 1771923 w 8631073"/>
              <a:gd name="connsiteY812" fmla="*/ 610056 h 5612466"/>
              <a:gd name="connsiteX813" fmla="*/ 1742173 w 8631073"/>
              <a:gd name="connsiteY813" fmla="*/ 572318 h 5612466"/>
              <a:gd name="connsiteX814" fmla="*/ 1742173 w 8631073"/>
              <a:gd name="connsiteY814" fmla="*/ 556429 h 5612466"/>
              <a:gd name="connsiteX815" fmla="*/ 1732257 w 8631073"/>
              <a:gd name="connsiteY815" fmla="*/ 564374 h 5612466"/>
              <a:gd name="connsiteX816" fmla="*/ 1706474 w 8631073"/>
              <a:gd name="connsiteY816" fmla="*/ 562386 h 5612466"/>
              <a:gd name="connsiteX817" fmla="*/ 1664824 w 8631073"/>
              <a:gd name="connsiteY817" fmla="*/ 510746 h 5612466"/>
              <a:gd name="connsiteX818" fmla="*/ 1629124 w 8631073"/>
              <a:gd name="connsiteY818" fmla="*/ 445202 h 5612466"/>
              <a:gd name="connsiteX819" fmla="*/ 1613258 w 8631073"/>
              <a:gd name="connsiteY819" fmla="*/ 419381 h 5612466"/>
              <a:gd name="connsiteX820" fmla="*/ 1524008 w 8631073"/>
              <a:gd name="connsiteY820" fmla="*/ 328017 h 5612466"/>
              <a:gd name="connsiteX821" fmla="*/ 1520042 w 8631073"/>
              <a:gd name="connsiteY821" fmla="*/ 300210 h 5612466"/>
              <a:gd name="connsiteX822" fmla="*/ 1541858 w 8631073"/>
              <a:gd name="connsiteY822" fmla="*/ 302195 h 5612466"/>
              <a:gd name="connsiteX823" fmla="*/ 1577558 w 8631073"/>
              <a:gd name="connsiteY823" fmla="*/ 302196 h 5612466"/>
              <a:gd name="connsiteX824" fmla="*/ 1625158 w 8631073"/>
              <a:gd name="connsiteY824" fmla="*/ 288293 h 5612466"/>
              <a:gd name="connsiteX825" fmla="*/ 1662841 w 8631073"/>
              <a:gd name="connsiteY825" fmla="*/ 339934 h 5612466"/>
              <a:gd name="connsiteX826" fmla="*/ 1658874 w 8631073"/>
              <a:gd name="connsiteY826" fmla="*/ 359796 h 5612466"/>
              <a:gd name="connsiteX827" fmla="*/ 1656890 w 8631073"/>
              <a:gd name="connsiteY827" fmla="*/ 363768 h 5612466"/>
              <a:gd name="connsiteX828" fmla="*/ 1660857 w 8631073"/>
              <a:gd name="connsiteY828" fmla="*/ 361782 h 5612466"/>
              <a:gd name="connsiteX829" fmla="*/ 1682674 w 8631073"/>
              <a:gd name="connsiteY829" fmla="*/ 363768 h 5612466"/>
              <a:gd name="connsiteX830" fmla="*/ 1744156 w 8631073"/>
              <a:gd name="connsiteY830" fmla="*/ 330003 h 5612466"/>
              <a:gd name="connsiteX831" fmla="*/ 1777873 w 8631073"/>
              <a:gd name="connsiteY831" fmla="*/ 312127 h 5612466"/>
              <a:gd name="connsiteX832" fmla="*/ 1807622 w 8631073"/>
              <a:gd name="connsiteY832" fmla="*/ 335962 h 5612466"/>
              <a:gd name="connsiteX833" fmla="*/ 1908772 w 8631073"/>
              <a:gd name="connsiteY833" fmla="*/ 411437 h 5612466"/>
              <a:gd name="connsiteX834" fmla="*/ 1938521 w 8631073"/>
              <a:gd name="connsiteY834" fmla="*/ 383630 h 5612466"/>
              <a:gd name="connsiteX835" fmla="*/ 1956371 w 8631073"/>
              <a:gd name="connsiteY835" fmla="*/ 343906 h 5612466"/>
              <a:gd name="connsiteX836" fmla="*/ 1998021 w 8631073"/>
              <a:gd name="connsiteY836" fmla="*/ 381644 h 5612466"/>
              <a:gd name="connsiteX837" fmla="*/ 2053553 w 8631073"/>
              <a:gd name="connsiteY837" fmla="*/ 395547 h 5612466"/>
              <a:gd name="connsiteX838" fmla="*/ 2057520 w 8631073"/>
              <a:gd name="connsiteY838" fmla="*/ 397533 h 5612466"/>
              <a:gd name="connsiteX839" fmla="*/ 2095204 w 8631073"/>
              <a:gd name="connsiteY839" fmla="*/ 345892 h 5612466"/>
              <a:gd name="connsiteX840" fmla="*/ 2111070 w 8631073"/>
              <a:gd name="connsiteY840" fmla="*/ 312127 h 5612466"/>
              <a:gd name="connsiteX841" fmla="*/ 2119003 w 8631073"/>
              <a:gd name="connsiteY841" fmla="*/ 312127 h 5612466"/>
              <a:gd name="connsiteX842" fmla="*/ 2146770 w 8631073"/>
              <a:gd name="connsiteY842" fmla="*/ 335961 h 5612466"/>
              <a:gd name="connsiteX843" fmla="*/ 2166603 w 8631073"/>
              <a:gd name="connsiteY843" fmla="*/ 367741 h 5612466"/>
              <a:gd name="connsiteX844" fmla="*/ 2188419 w 8631073"/>
              <a:gd name="connsiteY844" fmla="*/ 407464 h 5612466"/>
              <a:gd name="connsiteX845" fmla="*/ 2230069 w 8631073"/>
              <a:gd name="connsiteY845" fmla="*/ 401506 h 5612466"/>
              <a:gd name="connsiteX846" fmla="*/ 2245935 w 8631073"/>
              <a:gd name="connsiteY846" fmla="*/ 409450 h 5612466"/>
              <a:gd name="connsiteX847" fmla="*/ 2271718 w 8631073"/>
              <a:gd name="connsiteY847" fmla="*/ 429313 h 5612466"/>
              <a:gd name="connsiteX848" fmla="*/ 2283618 w 8631073"/>
              <a:gd name="connsiteY848" fmla="*/ 427326 h 5612466"/>
              <a:gd name="connsiteX849" fmla="*/ 2323285 w 8631073"/>
              <a:gd name="connsiteY849" fmla="*/ 445202 h 5612466"/>
              <a:gd name="connsiteX850" fmla="*/ 2368901 w 8631073"/>
              <a:gd name="connsiteY850" fmla="*/ 474995 h 5612466"/>
              <a:gd name="connsiteX851" fmla="*/ 2394684 w 8631073"/>
              <a:gd name="connsiteY851" fmla="*/ 457119 h 5612466"/>
              <a:gd name="connsiteX852" fmla="*/ 2398651 w 8631073"/>
              <a:gd name="connsiteY852" fmla="*/ 437258 h 5612466"/>
              <a:gd name="connsiteX853" fmla="*/ 2396668 w 8631073"/>
              <a:gd name="connsiteY853" fmla="*/ 397533 h 5612466"/>
              <a:gd name="connsiteX854" fmla="*/ 2376834 w 8631073"/>
              <a:gd name="connsiteY854" fmla="*/ 316100 h 5612466"/>
              <a:gd name="connsiteX855" fmla="*/ 2420467 w 8631073"/>
              <a:gd name="connsiteY855" fmla="*/ 331989 h 5612466"/>
              <a:gd name="connsiteX856" fmla="*/ 2474017 w 8631073"/>
              <a:gd name="connsiteY856" fmla="*/ 347879 h 5612466"/>
              <a:gd name="connsiteX857" fmla="*/ 2519633 w 8631073"/>
              <a:gd name="connsiteY857" fmla="*/ 373699 h 5612466"/>
              <a:gd name="connsiteX858" fmla="*/ 2656481 w 8631073"/>
              <a:gd name="connsiteY858" fmla="*/ 457119 h 5612466"/>
              <a:gd name="connsiteX859" fmla="*/ 2676315 w 8631073"/>
              <a:gd name="connsiteY859" fmla="*/ 451161 h 5612466"/>
              <a:gd name="connsiteX860" fmla="*/ 2688215 w 8631073"/>
              <a:gd name="connsiteY860" fmla="*/ 441230 h 5612466"/>
              <a:gd name="connsiteX861" fmla="*/ 2694165 w 8631073"/>
              <a:gd name="connsiteY861" fmla="*/ 455133 h 5612466"/>
              <a:gd name="connsiteX862" fmla="*/ 2706065 w 8631073"/>
              <a:gd name="connsiteY862" fmla="*/ 474995 h 5612466"/>
              <a:gd name="connsiteX863" fmla="*/ 2733831 w 8631073"/>
              <a:gd name="connsiteY863" fmla="*/ 486912 h 5612466"/>
              <a:gd name="connsiteX864" fmla="*/ 2743747 w 8631073"/>
              <a:gd name="connsiteY864" fmla="*/ 510747 h 5612466"/>
              <a:gd name="connsiteX865" fmla="*/ 2757631 w 8631073"/>
              <a:gd name="connsiteY865" fmla="*/ 540539 h 5612466"/>
              <a:gd name="connsiteX866" fmla="*/ 2777464 w 8631073"/>
              <a:gd name="connsiteY866" fmla="*/ 526636 h 5612466"/>
              <a:gd name="connsiteX867" fmla="*/ 2785397 w 8631073"/>
              <a:gd name="connsiteY867" fmla="*/ 518692 h 5612466"/>
              <a:gd name="connsiteX868" fmla="*/ 2797297 w 8631073"/>
              <a:gd name="connsiteY868" fmla="*/ 550470 h 5612466"/>
              <a:gd name="connsiteX869" fmla="*/ 2815147 w 8631073"/>
              <a:gd name="connsiteY869" fmla="*/ 564374 h 5612466"/>
              <a:gd name="connsiteX870" fmla="*/ 2827047 w 8631073"/>
              <a:gd name="connsiteY870" fmla="*/ 548484 h 5612466"/>
              <a:gd name="connsiteX871" fmla="*/ 2906380 w 8631073"/>
              <a:gd name="connsiteY871" fmla="*/ 514719 h 5612466"/>
              <a:gd name="connsiteX872" fmla="*/ 2928196 w 8631073"/>
              <a:gd name="connsiteY872" fmla="*/ 526636 h 5612466"/>
              <a:gd name="connsiteX873" fmla="*/ 3019428 w 8631073"/>
              <a:gd name="connsiteY873" fmla="*/ 516705 h 5612466"/>
              <a:gd name="connsiteX874" fmla="*/ 3021412 w 8631073"/>
              <a:gd name="connsiteY874" fmla="*/ 514719 h 5612466"/>
              <a:gd name="connsiteX875" fmla="*/ 3049178 w 8631073"/>
              <a:gd name="connsiteY875" fmla="*/ 514719 h 5612466"/>
              <a:gd name="connsiteX876" fmla="*/ 3055128 w 8631073"/>
              <a:gd name="connsiteY876" fmla="*/ 526636 h 5612466"/>
              <a:gd name="connsiteX877" fmla="*/ 3035295 w 8631073"/>
              <a:gd name="connsiteY877" fmla="*/ 540539 h 5612466"/>
              <a:gd name="connsiteX878" fmla="*/ 3021412 w 8631073"/>
              <a:gd name="connsiteY878" fmla="*/ 548484 h 5612466"/>
              <a:gd name="connsiteX879" fmla="*/ 3033311 w 8631073"/>
              <a:gd name="connsiteY879" fmla="*/ 558415 h 5612466"/>
              <a:gd name="connsiteX880" fmla="*/ 3063061 w 8631073"/>
              <a:gd name="connsiteY880" fmla="*/ 568346 h 5612466"/>
              <a:gd name="connsiteX881" fmla="*/ 3096778 w 8631073"/>
              <a:gd name="connsiteY881" fmla="*/ 590194 h 5612466"/>
              <a:gd name="connsiteX882" fmla="*/ 3118594 w 8631073"/>
              <a:gd name="connsiteY882" fmla="*/ 594167 h 5612466"/>
              <a:gd name="connsiteX883" fmla="*/ 3182061 w 8631073"/>
              <a:gd name="connsiteY883" fmla="*/ 614029 h 5612466"/>
              <a:gd name="connsiteX884" fmla="*/ 3205860 w 8631073"/>
              <a:gd name="connsiteY884" fmla="*/ 653753 h 5612466"/>
              <a:gd name="connsiteX885" fmla="*/ 3247510 w 8631073"/>
              <a:gd name="connsiteY885" fmla="*/ 685531 h 5612466"/>
              <a:gd name="connsiteX886" fmla="*/ 3287176 w 8631073"/>
              <a:gd name="connsiteY886" fmla="*/ 665670 h 5612466"/>
              <a:gd name="connsiteX887" fmla="*/ 3332792 w 8631073"/>
              <a:gd name="connsiteY887" fmla="*/ 653753 h 5612466"/>
              <a:gd name="connsiteX888" fmla="*/ 3354609 w 8631073"/>
              <a:gd name="connsiteY888" fmla="*/ 659711 h 5612466"/>
              <a:gd name="connsiteX889" fmla="*/ 3378409 w 8631073"/>
              <a:gd name="connsiteY889" fmla="*/ 677587 h 5612466"/>
              <a:gd name="connsiteX890" fmla="*/ 3378409 w 8631073"/>
              <a:gd name="connsiteY890" fmla="*/ 687518 h 5612466"/>
              <a:gd name="connsiteX891" fmla="*/ 3402209 w 8631073"/>
              <a:gd name="connsiteY891" fmla="*/ 703407 h 5612466"/>
              <a:gd name="connsiteX892" fmla="*/ 3437908 w 8631073"/>
              <a:gd name="connsiteY892" fmla="*/ 689504 h 5612466"/>
              <a:gd name="connsiteX893" fmla="*/ 3554924 w 8631073"/>
              <a:gd name="connsiteY893" fmla="*/ 751076 h 5612466"/>
              <a:gd name="connsiteX894" fmla="*/ 3550957 w 8631073"/>
              <a:gd name="connsiteY894" fmla="*/ 802717 h 5612466"/>
              <a:gd name="connsiteX895" fmla="*/ 3582690 w 8631073"/>
              <a:gd name="connsiteY895" fmla="*/ 848400 h 5612466"/>
              <a:gd name="connsiteX896" fmla="*/ 3618390 w 8631073"/>
              <a:gd name="connsiteY896" fmla="*/ 858331 h 5612466"/>
              <a:gd name="connsiteX897" fmla="*/ 3665989 w 8631073"/>
              <a:gd name="connsiteY897" fmla="*/ 838468 h 5612466"/>
              <a:gd name="connsiteX898" fmla="*/ 3689789 w 8631073"/>
              <a:gd name="connsiteY898" fmla="*/ 836482 h 5612466"/>
              <a:gd name="connsiteX899" fmla="*/ 3739372 w 8631073"/>
              <a:gd name="connsiteY899" fmla="*/ 824565 h 5612466"/>
              <a:gd name="connsiteX900" fmla="*/ 3733422 w 8631073"/>
              <a:gd name="connsiteY900" fmla="*/ 804703 h 5612466"/>
              <a:gd name="connsiteX901" fmla="*/ 3719539 w 8631073"/>
              <a:gd name="connsiteY901" fmla="*/ 816620 h 5612466"/>
              <a:gd name="connsiteX902" fmla="*/ 3707639 w 8631073"/>
              <a:gd name="connsiteY902" fmla="*/ 826551 h 5612466"/>
              <a:gd name="connsiteX903" fmla="*/ 3695739 w 8631073"/>
              <a:gd name="connsiteY903" fmla="*/ 812648 h 5612466"/>
              <a:gd name="connsiteX904" fmla="*/ 3697722 w 8631073"/>
              <a:gd name="connsiteY904" fmla="*/ 745117 h 5612466"/>
              <a:gd name="connsiteX905" fmla="*/ 3707639 w 8631073"/>
              <a:gd name="connsiteY905" fmla="*/ 757035 h 5612466"/>
              <a:gd name="connsiteX906" fmla="*/ 3749288 w 8631073"/>
              <a:gd name="connsiteY906" fmla="*/ 772924 h 5612466"/>
              <a:gd name="connsiteX907" fmla="*/ 3765155 w 8631073"/>
              <a:gd name="connsiteY907" fmla="*/ 759021 h 5612466"/>
              <a:gd name="connsiteX908" fmla="*/ 3798871 w 8631073"/>
              <a:gd name="connsiteY908" fmla="*/ 753062 h 5612466"/>
              <a:gd name="connsiteX909" fmla="*/ 3838538 w 8631073"/>
              <a:gd name="connsiteY909" fmla="*/ 759021 h 5612466"/>
              <a:gd name="connsiteX910" fmla="*/ 3826638 w 8631073"/>
              <a:gd name="connsiteY910" fmla="*/ 725256 h 5612466"/>
              <a:gd name="connsiteX911" fmla="*/ 3862338 w 8631073"/>
              <a:gd name="connsiteY911" fmla="*/ 715324 h 5612466"/>
              <a:gd name="connsiteX912" fmla="*/ 3866304 w 8631073"/>
              <a:gd name="connsiteY912" fmla="*/ 711352 h 5612466"/>
              <a:gd name="connsiteX913" fmla="*/ 3858371 w 8631073"/>
              <a:gd name="connsiteY913" fmla="*/ 689504 h 5612466"/>
              <a:gd name="connsiteX914" fmla="*/ 3816720 w 8631073"/>
              <a:gd name="connsiteY914" fmla="*/ 671628 h 5612466"/>
              <a:gd name="connsiteX915" fmla="*/ 3779038 w 8631073"/>
              <a:gd name="connsiteY915" fmla="*/ 679573 h 5612466"/>
              <a:gd name="connsiteX916" fmla="*/ 3755239 w 8631073"/>
              <a:gd name="connsiteY916" fmla="*/ 681559 h 5612466"/>
              <a:gd name="connsiteX917" fmla="*/ 3709622 w 8631073"/>
              <a:gd name="connsiteY917" fmla="*/ 633891 h 5612466"/>
              <a:gd name="connsiteX918" fmla="*/ 3679873 w 8631073"/>
              <a:gd name="connsiteY918" fmla="*/ 629918 h 5612466"/>
              <a:gd name="connsiteX919" fmla="*/ 3650122 w 8631073"/>
              <a:gd name="connsiteY919" fmla="*/ 639849 h 5612466"/>
              <a:gd name="connsiteX920" fmla="*/ 3630289 w 8631073"/>
              <a:gd name="connsiteY920" fmla="*/ 618001 h 5612466"/>
              <a:gd name="connsiteX921" fmla="*/ 3588639 w 8631073"/>
              <a:gd name="connsiteY921" fmla="*/ 623960 h 5612466"/>
              <a:gd name="connsiteX922" fmla="*/ 3554924 w 8631073"/>
              <a:gd name="connsiteY922" fmla="*/ 618001 h 5612466"/>
              <a:gd name="connsiteX923" fmla="*/ 3503358 w 8631073"/>
              <a:gd name="connsiteY923" fmla="*/ 600125 h 5612466"/>
              <a:gd name="connsiteX924" fmla="*/ 3477574 w 8631073"/>
              <a:gd name="connsiteY924" fmla="*/ 564374 h 5612466"/>
              <a:gd name="connsiteX925" fmla="*/ 3422041 w 8631073"/>
              <a:gd name="connsiteY925" fmla="*/ 562388 h 5612466"/>
              <a:gd name="connsiteX926" fmla="*/ 3404191 w 8631073"/>
              <a:gd name="connsiteY926" fmla="*/ 584236 h 5612466"/>
              <a:gd name="connsiteX927" fmla="*/ 3392292 w 8631073"/>
              <a:gd name="connsiteY927" fmla="*/ 540539 h 5612466"/>
              <a:gd name="connsiteX928" fmla="*/ 3386342 w 8631073"/>
              <a:gd name="connsiteY928" fmla="*/ 548484 h 5612466"/>
              <a:gd name="connsiteX929" fmla="*/ 3326842 w 8631073"/>
              <a:gd name="connsiteY929" fmla="*/ 552457 h 5612466"/>
              <a:gd name="connsiteX930" fmla="*/ 3314942 w 8631073"/>
              <a:gd name="connsiteY930" fmla="*/ 532595 h 5612466"/>
              <a:gd name="connsiteX931" fmla="*/ 3314942 w 8631073"/>
              <a:gd name="connsiteY931" fmla="*/ 518692 h 5612466"/>
              <a:gd name="connsiteX932" fmla="*/ 3308993 w 8631073"/>
              <a:gd name="connsiteY932" fmla="*/ 484926 h 5612466"/>
              <a:gd name="connsiteX933" fmla="*/ 3207843 w 8631073"/>
              <a:gd name="connsiteY933" fmla="*/ 441230 h 5612466"/>
              <a:gd name="connsiteX934" fmla="*/ 3041245 w 8631073"/>
              <a:gd name="connsiteY934" fmla="*/ 379658 h 5612466"/>
              <a:gd name="connsiteX935" fmla="*/ 2987695 w 8631073"/>
              <a:gd name="connsiteY935" fmla="*/ 365754 h 5612466"/>
              <a:gd name="connsiteX936" fmla="*/ 2948029 w 8631073"/>
              <a:gd name="connsiteY936" fmla="*/ 351851 h 5612466"/>
              <a:gd name="connsiteX937" fmla="*/ 2880596 w 8631073"/>
              <a:gd name="connsiteY937" fmla="*/ 320072 h 5612466"/>
              <a:gd name="connsiteX938" fmla="*/ 2809197 w 8631073"/>
              <a:gd name="connsiteY938" fmla="*/ 298224 h 5612466"/>
              <a:gd name="connsiteX939" fmla="*/ 2747714 w 8631073"/>
              <a:gd name="connsiteY939" fmla="*/ 300210 h 5612466"/>
              <a:gd name="connsiteX940" fmla="*/ 2700115 w 8631073"/>
              <a:gd name="connsiteY940" fmla="*/ 262472 h 5612466"/>
              <a:gd name="connsiteX941" fmla="*/ 2650532 w 8631073"/>
              <a:gd name="connsiteY941" fmla="*/ 246583 h 5612466"/>
              <a:gd name="connsiteX942" fmla="*/ 2581116 w 8631073"/>
              <a:gd name="connsiteY942" fmla="*/ 204873 h 5612466"/>
              <a:gd name="connsiteX943" fmla="*/ 2446250 w 8631073"/>
              <a:gd name="connsiteY943" fmla="*/ 151246 h 5612466"/>
              <a:gd name="connsiteX944" fmla="*/ 2337168 w 8631073"/>
              <a:gd name="connsiteY944" fmla="*/ 113508 h 5612466"/>
              <a:gd name="connsiteX945" fmla="*/ 2313368 w 8631073"/>
              <a:gd name="connsiteY945" fmla="*/ 95632 h 5612466"/>
              <a:gd name="connsiteX946" fmla="*/ 2253869 w 8631073"/>
              <a:gd name="connsiteY946" fmla="*/ 59881 h 5612466"/>
              <a:gd name="connsiteX947" fmla="*/ 2239986 w 8631073"/>
              <a:gd name="connsiteY947" fmla="*/ 59881 h 5612466"/>
              <a:gd name="connsiteX948" fmla="*/ 2257835 w 8631073"/>
              <a:gd name="connsiteY948" fmla="*/ 26115 h 5612466"/>
              <a:gd name="connsiteX949" fmla="*/ 2301468 w 8631073"/>
              <a:gd name="connsiteY949" fmla="*/ 295 h 5612466"/>
              <a:gd name="connsiteX950" fmla="*/ 2335184 w 8631073"/>
              <a:gd name="connsiteY950" fmla="*/ 2281 h 5612466"/>
              <a:gd name="connsiteX951" fmla="*/ 2364934 w 8631073"/>
              <a:gd name="connsiteY951" fmla="*/ 22143 h 5612466"/>
              <a:gd name="connsiteX952" fmla="*/ 2364934 w 8631073"/>
              <a:gd name="connsiteY952" fmla="*/ 45977 h 5612466"/>
              <a:gd name="connsiteX953" fmla="*/ 2378818 w 8631073"/>
              <a:gd name="connsiteY953" fmla="*/ 59881 h 5612466"/>
              <a:gd name="connsiteX954" fmla="*/ 2430384 w 8631073"/>
              <a:gd name="connsiteY954" fmla="*/ 38032 h 5612466"/>
              <a:gd name="connsiteX955" fmla="*/ 2442284 w 8631073"/>
              <a:gd name="connsiteY955" fmla="*/ 32074 h 5612466"/>
              <a:gd name="connsiteX956" fmla="*/ 2448234 w 8631073"/>
              <a:gd name="connsiteY956" fmla="*/ 43991 h 5612466"/>
              <a:gd name="connsiteX957" fmla="*/ 2448233 w 8631073"/>
              <a:gd name="connsiteY957" fmla="*/ 53922 h 5612466"/>
              <a:gd name="connsiteX958" fmla="*/ 2466083 w 8631073"/>
              <a:gd name="connsiteY958" fmla="*/ 67825 h 5612466"/>
              <a:gd name="connsiteX959" fmla="*/ 2489883 w 8631073"/>
              <a:gd name="connsiteY959" fmla="*/ 77756 h 5612466"/>
              <a:gd name="connsiteX960" fmla="*/ 2487900 w 8631073"/>
              <a:gd name="connsiteY960" fmla="*/ 99605 h 5612466"/>
              <a:gd name="connsiteX961" fmla="*/ 2464100 w 8631073"/>
              <a:gd name="connsiteY961" fmla="*/ 97618 h 5612466"/>
              <a:gd name="connsiteX962" fmla="*/ 2448234 w 8631073"/>
              <a:gd name="connsiteY962" fmla="*/ 99605 h 5612466"/>
              <a:gd name="connsiteX963" fmla="*/ 2450217 w 8631073"/>
              <a:gd name="connsiteY963" fmla="*/ 117480 h 5612466"/>
              <a:gd name="connsiteX964" fmla="*/ 2499800 w 8631073"/>
              <a:gd name="connsiteY964" fmla="*/ 103577 h 5612466"/>
              <a:gd name="connsiteX965" fmla="*/ 2543433 w 8631073"/>
              <a:gd name="connsiteY965" fmla="*/ 85701 h 5612466"/>
              <a:gd name="connsiteX966" fmla="*/ 2652515 w 8631073"/>
              <a:gd name="connsiteY966" fmla="*/ 119466 h 5612466"/>
              <a:gd name="connsiteX967" fmla="*/ 2658465 w 8631073"/>
              <a:gd name="connsiteY967" fmla="*/ 139328 h 5612466"/>
              <a:gd name="connsiteX968" fmla="*/ 2648548 w 8631073"/>
              <a:gd name="connsiteY968" fmla="*/ 171107 h 5612466"/>
              <a:gd name="connsiteX969" fmla="*/ 2664415 w 8631073"/>
              <a:gd name="connsiteY969" fmla="*/ 190969 h 5612466"/>
              <a:gd name="connsiteX970" fmla="*/ 2676315 w 8631073"/>
              <a:gd name="connsiteY970" fmla="*/ 183025 h 5612466"/>
              <a:gd name="connsiteX971" fmla="*/ 2708048 w 8631073"/>
              <a:gd name="connsiteY971" fmla="*/ 141314 h 5612466"/>
              <a:gd name="connsiteX972" fmla="*/ 2710031 w 8631073"/>
              <a:gd name="connsiteY972" fmla="*/ 149259 h 5612466"/>
              <a:gd name="connsiteX973" fmla="*/ 2733831 w 8631073"/>
              <a:gd name="connsiteY973" fmla="*/ 161176 h 5612466"/>
              <a:gd name="connsiteX974" fmla="*/ 2745731 w 8631073"/>
              <a:gd name="connsiteY974" fmla="*/ 165149 h 5612466"/>
              <a:gd name="connsiteX975" fmla="*/ 2777464 w 8631073"/>
              <a:gd name="connsiteY975" fmla="*/ 183024 h 5612466"/>
              <a:gd name="connsiteX976" fmla="*/ 2842913 w 8631073"/>
              <a:gd name="connsiteY976" fmla="*/ 175080 h 5612466"/>
              <a:gd name="connsiteX977" fmla="*/ 2852830 w 8631073"/>
              <a:gd name="connsiteY977" fmla="*/ 161176 h 5612466"/>
              <a:gd name="connsiteX978" fmla="*/ 2862747 w 8631073"/>
              <a:gd name="connsiteY978" fmla="*/ 133370 h 5612466"/>
              <a:gd name="connsiteX979" fmla="*/ 2811180 w 8631073"/>
              <a:gd name="connsiteY979" fmla="*/ 115494 h 5612466"/>
              <a:gd name="connsiteX980" fmla="*/ 2767548 w 8631073"/>
              <a:gd name="connsiteY980" fmla="*/ 87687 h 5612466"/>
              <a:gd name="connsiteX981" fmla="*/ 2831013 w 8631073"/>
              <a:gd name="connsiteY981" fmla="*/ 99604 h 5612466"/>
              <a:gd name="connsiteX982" fmla="*/ 2880597 w 8631073"/>
              <a:gd name="connsiteY982" fmla="*/ 91660 h 5612466"/>
              <a:gd name="connsiteX983" fmla="*/ 2906379 w 8631073"/>
              <a:gd name="connsiteY983" fmla="*/ 93646 h 5612466"/>
              <a:gd name="connsiteX984" fmla="*/ 2908363 w 8631073"/>
              <a:gd name="connsiteY984" fmla="*/ 99605 h 5612466"/>
              <a:gd name="connsiteX985" fmla="*/ 3001579 w 8631073"/>
              <a:gd name="connsiteY985" fmla="*/ 109536 h 5612466"/>
              <a:gd name="connsiteX986" fmla="*/ 3057111 w 8631073"/>
              <a:gd name="connsiteY986" fmla="*/ 75770 h 5612466"/>
              <a:gd name="connsiteX987" fmla="*/ 3122561 w 8631073"/>
              <a:gd name="connsiteY987" fmla="*/ 89674 h 5612466"/>
              <a:gd name="connsiteX988" fmla="*/ 3203877 w 8631073"/>
              <a:gd name="connsiteY988" fmla="*/ 117480 h 5612466"/>
              <a:gd name="connsiteX989" fmla="*/ 3265359 w 8631073"/>
              <a:gd name="connsiteY989" fmla="*/ 135356 h 5612466"/>
              <a:gd name="connsiteX990" fmla="*/ 3312959 w 8631073"/>
              <a:gd name="connsiteY990" fmla="*/ 145287 h 5612466"/>
              <a:gd name="connsiteX991" fmla="*/ 3352626 w 8631073"/>
              <a:gd name="connsiteY991" fmla="*/ 161177 h 5612466"/>
              <a:gd name="connsiteX992" fmla="*/ 3380391 w 8631073"/>
              <a:gd name="connsiteY992" fmla="*/ 250555 h 5612466"/>
              <a:gd name="connsiteX993" fmla="*/ 3392292 w 8631073"/>
              <a:gd name="connsiteY993" fmla="*/ 270417 h 5612466"/>
              <a:gd name="connsiteX994" fmla="*/ 3414108 w 8631073"/>
              <a:gd name="connsiteY994" fmla="*/ 260486 h 5612466"/>
              <a:gd name="connsiteX995" fmla="*/ 3426008 w 8631073"/>
              <a:gd name="connsiteY995" fmla="*/ 244597 h 5612466"/>
              <a:gd name="connsiteX996" fmla="*/ 3485508 w 8631073"/>
              <a:gd name="connsiteY996" fmla="*/ 220762 h 5612466"/>
              <a:gd name="connsiteX997" fmla="*/ 3511289 w 8631073"/>
              <a:gd name="connsiteY997" fmla="*/ 246583 h 5612466"/>
              <a:gd name="connsiteX998" fmla="*/ 3554924 w 8631073"/>
              <a:gd name="connsiteY998" fmla="*/ 224735 h 5612466"/>
              <a:gd name="connsiteX999" fmla="*/ 3620373 w 8631073"/>
              <a:gd name="connsiteY999" fmla="*/ 226721 h 5612466"/>
              <a:gd name="connsiteX1000" fmla="*/ 3743339 w 8631073"/>
              <a:gd name="connsiteY1000" fmla="*/ 270417 h 5612466"/>
              <a:gd name="connsiteX1001" fmla="*/ 3763172 w 8631073"/>
              <a:gd name="connsiteY1001" fmla="*/ 278362 h 5612466"/>
              <a:gd name="connsiteX1002" fmla="*/ 3810771 w 8631073"/>
              <a:gd name="connsiteY1002" fmla="*/ 272403 h 5612466"/>
              <a:gd name="connsiteX1003" fmla="*/ 3824654 w 8631073"/>
              <a:gd name="connsiteY1003" fmla="*/ 264459 h 5612466"/>
              <a:gd name="connsiteX1004" fmla="*/ 3844487 w 8631073"/>
              <a:gd name="connsiteY1004" fmla="*/ 260486 h 5612466"/>
              <a:gd name="connsiteX1005" fmla="*/ 3870271 w 8631073"/>
              <a:gd name="connsiteY1005" fmla="*/ 278362 h 5612466"/>
              <a:gd name="connsiteX1006" fmla="*/ 3892086 w 8631073"/>
              <a:gd name="connsiteY1006" fmla="*/ 304182 h 5612466"/>
              <a:gd name="connsiteX1007" fmla="*/ 3917871 w 8631073"/>
              <a:gd name="connsiteY1007" fmla="*/ 316099 h 5612466"/>
              <a:gd name="connsiteX1008" fmla="*/ 3955552 w 8631073"/>
              <a:gd name="connsiteY1008" fmla="*/ 330003 h 5612466"/>
              <a:gd name="connsiteX1009" fmla="*/ 3973403 w 8631073"/>
              <a:gd name="connsiteY1009" fmla="*/ 330003 h 5612466"/>
              <a:gd name="connsiteX1010" fmla="*/ 4056703 w 8631073"/>
              <a:gd name="connsiteY1010" fmla="*/ 335961 h 5612466"/>
              <a:gd name="connsiteX1011" fmla="*/ 4088436 w 8631073"/>
              <a:gd name="connsiteY1011" fmla="*/ 326031 h 5612466"/>
              <a:gd name="connsiteX1012" fmla="*/ 4066619 w 8631073"/>
              <a:gd name="connsiteY1012" fmla="*/ 302196 h 5612466"/>
              <a:gd name="connsiteX1013" fmla="*/ 4060669 w 8631073"/>
              <a:gd name="connsiteY1013" fmla="*/ 298224 h 5612466"/>
              <a:gd name="connsiteX1014" fmla="*/ 4050753 w 8631073"/>
              <a:gd name="connsiteY1014" fmla="*/ 224735 h 5612466"/>
              <a:gd name="connsiteX1015" fmla="*/ 4080503 w 8631073"/>
              <a:gd name="connsiteY1015" fmla="*/ 262472 h 5612466"/>
              <a:gd name="connsiteX1016" fmla="*/ 4128101 w 8631073"/>
              <a:gd name="connsiteY1016" fmla="*/ 252541 h 5612466"/>
              <a:gd name="connsiteX1017" fmla="*/ 4138018 w 8631073"/>
              <a:gd name="connsiteY1017" fmla="*/ 260486 h 5612466"/>
              <a:gd name="connsiteX1018" fmla="*/ 4134052 w 8631073"/>
              <a:gd name="connsiteY1018" fmla="*/ 272403 h 5612466"/>
              <a:gd name="connsiteX1019" fmla="*/ 4134052 w 8631073"/>
              <a:gd name="connsiteY1019" fmla="*/ 290279 h 5612466"/>
              <a:gd name="connsiteX1020" fmla="*/ 4145951 w 8631073"/>
              <a:gd name="connsiteY1020" fmla="*/ 288293 h 5612466"/>
              <a:gd name="connsiteX1021" fmla="*/ 4161818 w 8631073"/>
              <a:gd name="connsiteY1021" fmla="*/ 300210 h 5612466"/>
              <a:gd name="connsiteX1022" fmla="*/ 4163802 w 8631073"/>
              <a:gd name="connsiteY1022" fmla="*/ 312127 h 5612466"/>
              <a:gd name="connsiteX1023" fmla="*/ 4266933 w 8631073"/>
              <a:gd name="connsiteY1023" fmla="*/ 288293 h 5612466"/>
              <a:gd name="connsiteX1024" fmla="*/ 4270900 w 8631073"/>
              <a:gd name="connsiteY1024" fmla="*/ 290279 h 5612466"/>
              <a:gd name="connsiteX1025" fmla="*/ 4401800 w 8631073"/>
              <a:gd name="connsiteY1025" fmla="*/ 316099 h 5612466"/>
              <a:gd name="connsiteX1026" fmla="*/ 4433533 w 8631073"/>
              <a:gd name="connsiteY1026" fmla="*/ 331989 h 5612466"/>
              <a:gd name="connsiteX1027" fmla="*/ 4469232 w 8631073"/>
              <a:gd name="connsiteY1027" fmla="*/ 355823 h 5612466"/>
              <a:gd name="connsiteX1028" fmla="*/ 4544598 w 8631073"/>
              <a:gd name="connsiteY1028" fmla="*/ 365754 h 5612466"/>
              <a:gd name="connsiteX1029" fmla="*/ 4562448 w 8631073"/>
              <a:gd name="connsiteY1029" fmla="*/ 337948 h 5612466"/>
              <a:gd name="connsiteX1030" fmla="*/ 4560465 w 8631073"/>
              <a:gd name="connsiteY1030" fmla="*/ 322058 h 5612466"/>
              <a:gd name="connsiteX1031" fmla="*/ 4568398 w 8631073"/>
              <a:gd name="connsiteY1031" fmla="*/ 290279 h 5612466"/>
              <a:gd name="connsiteX1032" fmla="*/ 4574348 w 8631073"/>
              <a:gd name="connsiteY1032" fmla="*/ 274390 h 5612466"/>
              <a:gd name="connsiteX1033" fmla="*/ 4588231 w 8631073"/>
              <a:gd name="connsiteY1033" fmla="*/ 286307 h 5612466"/>
              <a:gd name="connsiteX1034" fmla="*/ 4606081 w 8631073"/>
              <a:gd name="connsiteY1034" fmla="*/ 330003 h 5612466"/>
              <a:gd name="connsiteX1035" fmla="*/ 4681447 w 8631073"/>
              <a:gd name="connsiteY1035" fmla="*/ 375686 h 5612466"/>
              <a:gd name="connsiteX1036" fmla="*/ 4734997 w 8631073"/>
              <a:gd name="connsiteY1036" fmla="*/ 373699 h 5612466"/>
              <a:gd name="connsiteX1037" fmla="*/ 4774663 w 8631073"/>
              <a:gd name="connsiteY1037" fmla="*/ 401506 h 5612466"/>
              <a:gd name="connsiteX1038" fmla="*/ 4780613 w 8631073"/>
              <a:gd name="connsiteY1038" fmla="*/ 413423 h 5612466"/>
              <a:gd name="connsiteX1039" fmla="*/ 4806396 w 8631073"/>
              <a:gd name="connsiteY1039" fmla="*/ 367741 h 5612466"/>
              <a:gd name="connsiteX1040" fmla="*/ 4828213 w 8631073"/>
              <a:gd name="connsiteY1040" fmla="*/ 367740 h 5612466"/>
              <a:gd name="connsiteX1041" fmla="*/ 4861929 w 8631073"/>
              <a:gd name="connsiteY1041" fmla="*/ 375685 h 5612466"/>
              <a:gd name="connsiteX1042" fmla="*/ 4909528 w 8631073"/>
              <a:gd name="connsiteY1042" fmla="*/ 367741 h 5612466"/>
              <a:gd name="connsiteX1043" fmla="*/ 4982911 w 8631073"/>
              <a:gd name="connsiteY1043" fmla="*/ 395547 h 5612466"/>
              <a:gd name="connsiteX1044" fmla="*/ 5034477 w 8631073"/>
              <a:gd name="connsiteY1044" fmla="*/ 387602 h 5612466"/>
              <a:gd name="connsiteX1045" fmla="*/ 5090010 w 8631073"/>
              <a:gd name="connsiteY1045" fmla="*/ 393561 h 5612466"/>
              <a:gd name="connsiteX1046" fmla="*/ 5121743 w 8631073"/>
              <a:gd name="connsiteY1046" fmla="*/ 395547 h 5612466"/>
              <a:gd name="connsiteX1047" fmla="*/ 5125710 w 8631073"/>
              <a:gd name="connsiteY1047" fmla="*/ 393561 h 5612466"/>
              <a:gd name="connsiteX1048" fmla="*/ 5147526 w 8631073"/>
              <a:gd name="connsiteY1048" fmla="*/ 397533 h 5612466"/>
              <a:gd name="connsiteX1049" fmla="*/ 5153476 w 8631073"/>
              <a:gd name="connsiteY1049" fmla="*/ 415409 h 5612466"/>
              <a:gd name="connsiteX1050" fmla="*/ 5195126 w 8631073"/>
              <a:gd name="connsiteY1050" fmla="*/ 439244 h 5612466"/>
              <a:gd name="connsiteX1051" fmla="*/ 5294291 w 8631073"/>
              <a:gd name="connsiteY1051" fmla="*/ 409451 h 5612466"/>
              <a:gd name="connsiteX1052" fmla="*/ 5318092 w 8631073"/>
              <a:gd name="connsiteY1052" fmla="*/ 417396 h 5612466"/>
              <a:gd name="connsiteX1053" fmla="*/ 5337925 w 8631073"/>
              <a:gd name="connsiteY1053" fmla="*/ 425340 h 5612466"/>
              <a:gd name="connsiteX1054" fmla="*/ 5387508 w 8631073"/>
              <a:gd name="connsiteY1054" fmla="*/ 419382 h 5612466"/>
              <a:gd name="connsiteX1055" fmla="*/ 5429157 w 8631073"/>
              <a:gd name="connsiteY1055" fmla="*/ 387603 h 5612466"/>
              <a:gd name="connsiteX1056" fmla="*/ 5448990 w 8631073"/>
              <a:gd name="connsiteY1056" fmla="*/ 373699 h 5612466"/>
              <a:gd name="connsiteX1057" fmla="*/ 5490640 w 8631073"/>
              <a:gd name="connsiteY1057" fmla="*/ 373699 h 5612466"/>
              <a:gd name="connsiteX1058" fmla="*/ 5502540 w 8631073"/>
              <a:gd name="connsiteY1058" fmla="*/ 330003 h 5612466"/>
              <a:gd name="connsiteX1059" fmla="*/ 5514439 w 8631073"/>
              <a:gd name="connsiteY1059" fmla="*/ 369727 h 5612466"/>
              <a:gd name="connsiteX1060" fmla="*/ 5464857 w 8631073"/>
              <a:gd name="connsiteY1060" fmla="*/ 415409 h 5612466"/>
              <a:gd name="connsiteX1061" fmla="*/ 5538239 w 8631073"/>
              <a:gd name="connsiteY1061" fmla="*/ 405478 h 5612466"/>
              <a:gd name="connsiteX1062" fmla="*/ 5552123 w 8631073"/>
              <a:gd name="connsiteY1062" fmla="*/ 385616 h 5612466"/>
              <a:gd name="connsiteX1063" fmla="*/ 5591789 w 8631073"/>
              <a:gd name="connsiteY1063" fmla="*/ 351851 h 5612466"/>
              <a:gd name="connsiteX1064" fmla="*/ 5601705 w 8631073"/>
              <a:gd name="connsiteY1064" fmla="*/ 335961 h 5612466"/>
              <a:gd name="connsiteX1065" fmla="*/ 5615589 w 8631073"/>
              <a:gd name="connsiteY1065" fmla="*/ 296238 h 5612466"/>
              <a:gd name="connsiteX1066" fmla="*/ 5621538 w 8631073"/>
              <a:gd name="connsiteY1066" fmla="*/ 312127 h 5612466"/>
              <a:gd name="connsiteX1067" fmla="*/ 5665172 w 8631073"/>
              <a:gd name="connsiteY1067" fmla="*/ 324044 h 5612466"/>
              <a:gd name="connsiteX1068" fmla="*/ 5722688 w 8631073"/>
              <a:gd name="connsiteY1068" fmla="*/ 314114 h 5612466"/>
              <a:gd name="connsiteX1069" fmla="*/ 5766321 w 8631073"/>
              <a:gd name="connsiteY1069" fmla="*/ 324045 h 5612466"/>
              <a:gd name="connsiteX1070" fmla="*/ 5893253 w 8631073"/>
              <a:gd name="connsiteY1070" fmla="*/ 367741 h 5612466"/>
              <a:gd name="connsiteX1071" fmla="*/ 5903170 w 8631073"/>
              <a:gd name="connsiteY1071" fmla="*/ 399520 h 5612466"/>
              <a:gd name="connsiteX1072" fmla="*/ 5873420 w 8631073"/>
              <a:gd name="connsiteY1072" fmla="*/ 427326 h 5612466"/>
              <a:gd name="connsiteX1073" fmla="*/ 5833753 w 8631073"/>
              <a:gd name="connsiteY1073" fmla="*/ 457119 h 5612466"/>
              <a:gd name="connsiteX1074" fmla="*/ 6014235 w 8631073"/>
              <a:gd name="connsiteY1074" fmla="*/ 403492 h 5612466"/>
              <a:gd name="connsiteX1075" fmla="*/ 6036051 w 8631073"/>
              <a:gd name="connsiteY1075" fmla="*/ 399520 h 5612466"/>
              <a:gd name="connsiteX1076" fmla="*/ 6049935 w 8631073"/>
              <a:gd name="connsiteY1076" fmla="*/ 423354 h 5612466"/>
              <a:gd name="connsiteX1077" fmla="*/ 6042002 w 8631073"/>
              <a:gd name="connsiteY1077" fmla="*/ 441230 h 5612466"/>
              <a:gd name="connsiteX1078" fmla="*/ 6008285 w 8631073"/>
              <a:gd name="connsiteY1078" fmla="*/ 486912 h 5612466"/>
              <a:gd name="connsiteX1079" fmla="*/ 6020185 w 8631073"/>
              <a:gd name="connsiteY1079" fmla="*/ 538553 h 5612466"/>
              <a:gd name="connsiteX1080" fmla="*/ 6059851 w 8631073"/>
              <a:gd name="connsiteY1080" fmla="*/ 524650 h 5612466"/>
              <a:gd name="connsiteX1081" fmla="*/ 6069768 w 8631073"/>
              <a:gd name="connsiteY1081" fmla="*/ 502802 h 5612466"/>
              <a:gd name="connsiteX1082" fmla="*/ 6135217 w 8631073"/>
              <a:gd name="connsiteY1082" fmla="*/ 449175 h 5612466"/>
              <a:gd name="connsiteX1083" fmla="*/ 6190751 w 8631073"/>
              <a:gd name="connsiteY1083" fmla="*/ 443216 h 5612466"/>
              <a:gd name="connsiteX1084" fmla="*/ 6327599 w 8631073"/>
              <a:gd name="connsiteY1084" fmla="*/ 471023 h 5612466"/>
              <a:gd name="connsiteX1085" fmla="*/ 6363299 w 8631073"/>
              <a:gd name="connsiteY1085" fmla="*/ 465064 h 5612466"/>
              <a:gd name="connsiteX1086" fmla="*/ 6420815 w 8631073"/>
              <a:gd name="connsiteY1086" fmla="*/ 449175 h 5612466"/>
              <a:gd name="connsiteX1087" fmla="*/ 6484281 w 8631073"/>
              <a:gd name="connsiteY1087" fmla="*/ 476981 h 5612466"/>
              <a:gd name="connsiteX1088" fmla="*/ 6527914 w 8631073"/>
              <a:gd name="connsiteY1088" fmla="*/ 480954 h 5612466"/>
              <a:gd name="connsiteX1089" fmla="*/ 6559647 w 8631073"/>
              <a:gd name="connsiteY1089" fmla="*/ 471023 h 5612466"/>
              <a:gd name="connsiteX1090" fmla="*/ 6577497 w 8631073"/>
              <a:gd name="connsiteY1090" fmla="*/ 461092 h 5612466"/>
              <a:gd name="connsiteX1091" fmla="*/ 6585430 w 8631073"/>
              <a:gd name="connsiteY1091" fmla="*/ 484926 h 5612466"/>
              <a:gd name="connsiteX1092" fmla="*/ 6571547 w 8631073"/>
              <a:gd name="connsiteY1092" fmla="*/ 510746 h 5612466"/>
              <a:gd name="connsiteX1093" fmla="*/ 6611213 w 8631073"/>
              <a:gd name="connsiteY1093" fmla="*/ 564374 h 5612466"/>
              <a:gd name="connsiteX1094" fmla="*/ 6635013 w 8631073"/>
              <a:gd name="connsiteY1094" fmla="*/ 558415 h 5612466"/>
              <a:gd name="connsiteX1095" fmla="*/ 6656829 w 8631073"/>
              <a:gd name="connsiteY1095" fmla="*/ 560402 h 5612466"/>
              <a:gd name="connsiteX1096" fmla="*/ 6757978 w 8631073"/>
              <a:gd name="connsiteY1096" fmla="*/ 572319 h 5612466"/>
              <a:gd name="connsiteX1097" fmla="*/ 6763928 w 8631073"/>
              <a:gd name="connsiteY1097" fmla="*/ 564374 h 5612466"/>
              <a:gd name="connsiteX1098" fmla="*/ 6755995 w 8631073"/>
              <a:gd name="connsiteY1098" fmla="*/ 544512 h 5612466"/>
              <a:gd name="connsiteX1099" fmla="*/ 6748062 w 8631073"/>
              <a:gd name="connsiteY1099" fmla="*/ 548484 h 5612466"/>
              <a:gd name="connsiteX1100" fmla="*/ 6698479 w 8631073"/>
              <a:gd name="connsiteY1100" fmla="*/ 552456 h 5612466"/>
              <a:gd name="connsiteX1101" fmla="*/ 6678646 w 8631073"/>
              <a:gd name="connsiteY1101" fmla="*/ 500815 h 5612466"/>
              <a:gd name="connsiteX1102" fmla="*/ 6694512 w 8631073"/>
              <a:gd name="connsiteY1102" fmla="*/ 496843 h 5612466"/>
              <a:gd name="connsiteX1103" fmla="*/ 6730211 w 8631073"/>
              <a:gd name="connsiteY1103" fmla="*/ 490885 h 5612466"/>
              <a:gd name="connsiteX1104" fmla="*/ 6805577 w 8631073"/>
              <a:gd name="connsiteY1104" fmla="*/ 476981 h 5612466"/>
              <a:gd name="connsiteX1105" fmla="*/ 6839294 w 8631073"/>
              <a:gd name="connsiteY1105" fmla="*/ 484926 h 5612466"/>
              <a:gd name="connsiteX1106" fmla="*/ 6880944 w 8631073"/>
              <a:gd name="connsiteY1106" fmla="*/ 498829 h 5612466"/>
              <a:gd name="connsiteX1107" fmla="*/ 6908710 w 8631073"/>
              <a:gd name="connsiteY1107" fmla="*/ 502802 h 5612466"/>
              <a:gd name="connsiteX1108" fmla="*/ 6938460 w 8631073"/>
              <a:gd name="connsiteY1108" fmla="*/ 496843 h 5612466"/>
              <a:gd name="connsiteX1109" fmla="*/ 6954327 w 8631073"/>
              <a:gd name="connsiteY1109" fmla="*/ 528622 h 5612466"/>
              <a:gd name="connsiteX1110" fmla="*/ 7027708 w 8631073"/>
              <a:gd name="connsiteY1110" fmla="*/ 480954 h 5612466"/>
              <a:gd name="connsiteX1111" fmla="*/ 7019776 w 8631073"/>
              <a:gd name="connsiteY1111" fmla="*/ 496843 h 5612466"/>
              <a:gd name="connsiteX1112" fmla="*/ 7047542 w 8631073"/>
              <a:gd name="connsiteY1112" fmla="*/ 538553 h 5612466"/>
              <a:gd name="connsiteX1113" fmla="*/ 7111009 w 8631073"/>
              <a:gd name="connsiteY1113" fmla="*/ 538553 h 5612466"/>
              <a:gd name="connsiteX1114" fmla="*/ 7204224 w 8631073"/>
              <a:gd name="connsiteY1114" fmla="*/ 576291 h 5612466"/>
              <a:gd name="connsiteX1115" fmla="*/ 7243891 w 8631073"/>
              <a:gd name="connsiteY1115" fmla="*/ 564374 h 5612466"/>
              <a:gd name="connsiteX1116" fmla="*/ 7289507 w 8631073"/>
              <a:gd name="connsiteY1116" fmla="*/ 536567 h 5612466"/>
              <a:gd name="connsiteX1117" fmla="*/ 7339090 w 8631073"/>
              <a:gd name="connsiteY1117" fmla="*/ 540539 h 5612466"/>
              <a:gd name="connsiteX1118" fmla="*/ 7364873 w 8631073"/>
              <a:gd name="connsiteY1118" fmla="*/ 554443 h 5612466"/>
              <a:gd name="connsiteX1119" fmla="*/ 7372806 w 8631073"/>
              <a:gd name="connsiteY1119" fmla="*/ 558415 h 5612466"/>
              <a:gd name="connsiteX1120" fmla="*/ 7450156 w 8631073"/>
              <a:gd name="connsiteY1120" fmla="*/ 546498 h 5612466"/>
              <a:gd name="connsiteX1121" fmla="*/ 7487095 w 8631073"/>
              <a:gd name="connsiteY1121" fmla="*/ 544760 h 5612466"/>
              <a:gd name="connsiteX1122" fmla="*/ 7494279 w 8631073"/>
              <a:gd name="connsiteY1122" fmla="*/ 540751 h 5612466"/>
              <a:gd name="connsiteX1123" fmla="*/ 8631073 w 8631073"/>
              <a:gd name="connsiteY1123" fmla="*/ 1197079 h 5612466"/>
              <a:gd name="connsiteX1124" fmla="*/ 6148907 w 8631073"/>
              <a:gd name="connsiteY1124" fmla="*/ 5496316 h 5612466"/>
              <a:gd name="connsiteX1125" fmla="*/ 6062713 w 8631073"/>
              <a:gd name="connsiteY1125" fmla="*/ 5507290 h 5612466"/>
              <a:gd name="connsiteX1126" fmla="*/ 5710498 w 8631073"/>
              <a:gd name="connsiteY1126" fmla="*/ 5554215 h 5612466"/>
              <a:gd name="connsiteX1127" fmla="*/ 5374292 w 8631073"/>
              <a:gd name="connsiteY1127" fmla="*/ 5575250 h 5612466"/>
              <a:gd name="connsiteX1128" fmla="*/ 5116680 w 8631073"/>
              <a:gd name="connsiteY1128" fmla="*/ 5588194 h 5612466"/>
              <a:gd name="connsiteX1129" fmla="*/ 4920196 w 8631073"/>
              <a:gd name="connsiteY1129" fmla="*/ 5604375 h 5612466"/>
              <a:gd name="connsiteX1130" fmla="*/ 4779019 w 8631073"/>
              <a:gd name="connsiteY1130" fmla="*/ 5610847 h 5612466"/>
              <a:gd name="connsiteX1131" fmla="*/ 4690237 w 8631073"/>
              <a:gd name="connsiteY1131" fmla="*/ 5612466 h 5612466"/>
              <a:gd name="connsiteX1132" fmla="*/ 4662584 w 8631073"/>
              <a:gd name="connsiteY1132" fmla="*/ 5612466 h 5612466"/>
              <a:gd name="connsiteX1133" fmla="*/ 4656762 w 8631073"/>
              <a:gd name="connsiteY1133" fmla="*/ 5610847 h 5612466"/>
              <a:gd name="connsiteX1134" fmla="*/ 4241963 w 8631073"/>
              <a:gd name="connsiteY1134" fmla="*/ 5597903 h 5612466"/>
              <a:gd name="connsiteX1135" fmla="*/ 4132805 w 8631073"/>
              <a:gd name="connsiteY1135" fmla="*/ 5589813 h 5612466"/>
              <a:gd name="connsiteX1136" fmla="*/ 3894114 w 8631073"/>
              <a:gd name="connsiteY1136" fmla="*/ 5568777 h 5612466"/>
              <a:gd name="connsiteX1137" fmla="*/ 3706362 w 8631073"/>
              <a:gd name="connsiteY1137" fmla="*/ 5549360 h 5612466"/>
              <a:gd name="connsiteX1138" fmla="*/ 3531710 w 8631073"/>
              <a:gd name="connsiteY1138" fmla="*/ 5529943 h 5612466"/>
              <a:gd name="connsiteX1139" fmla="*/ 3517155 w 8631073"/>
              <a:gd name="connsiteY1139" fmla="*/ 5525089 h 5612466"/>
              <a:gd name="connsiteX1140" fmla="*/ 3426918 w 8631073"/>
              <a:gd name="connsiteY1140" fmla="*/ 5497582 h 5612466"/>
              <a:gd name="connsiteX1141" fmla="*/ 3330860 w 8631073"/>
              <a:gd name="connsiteY1141" fmla="*/ 5492727 h 5612466"/>
              <a:gd name="connsiteX1142" fmla="*/ 3169306 w 8631073"/>
              <a:gd name="connsiteY1142" fmla="*/ 5465220 h 5612466"/>
              <a:gd name="connsiteX1143" fmla="*/ 3105267 w 8631073"/>
              <a:gd name="connsiteY1143" fmla="*/ 5436094 h 5612466"/>
              <a:gd name="connsiteX1144" fmla="*/ 3089257 w 8631073"/>
              <a:gd name="connsiteY1144" fmla="*/ 5434476 h 5612466"/>
              <a:gd name="connsiteX1145" fmla="*/ 3051416 w 8631073"/>
              <a:gd name="connsiteY1145" fmla="*/ 5434476 h 5612466"/>
              <a:gd name="connsiteX1146" fmla="*/ 2997565 w 8631073"/>
              <a:gd name="connsiteY1146" fmla="*/ 5418295 h 5612466"/>
              <a:gd name="connsiteX1147" fmla="*/ 2914605 w 8631073"/>
              <a:gd name="connsiteY1147" fmla="*/ 5390788 h 5612466"/>
              <a:gd name="connsiteX1148" fmla="*/ 2865120 w 8631073"/>
              <a:gd name="connsiteY1148" fmla="*/ 5381079 h 5612466"/>
              <a:gd name="connsiteX1149" fmla="*/ 2793804 w 8631073"/>
              <a:gd name="connsiteY1149" fmla="*/ 5377843 h 5612466"/>
              <a:gd name="connsiteX1150" fmla="*/ 2754507 w 8631073"/>
              <a:gd name="connsiteY1150" fmla="*/ 5368134 h 5612466"/>
              <a:gd name="connsiteX1151" fmla="*/ 2744319 w 8631073"/>
              <a:gd name="connsiteY1151" fmla="*/ 5360044 h 5612466"/>
              <a:gd name="connsiteX1152" fmla="*/ 2744319 w 8631073"/>
              <a:gd name="connsiteY1152" fmla="*/ 5348717 h 5612466"/>
              <a:gd name="connsiteX1153" fmla="*/ 2731220 w 8631073"/>
              <a:gd name="connsiteY1153" fmla="*/ 5339009 h 5612466"/>
              <a:gd name="connsiteX1154" fmla="*/ 2686102 w 8631073"/>
              <a:gd name="connsiteY1154" fmla="*/ 5358426 h 5612466"/>
              <a:gd name="connsiteX1155" fmla="*/ 2670092 w 8631073"/>
              <a:gd name="connsiteY1155" fmla="*/ 5356808 h 5612466"/>
              <a:gd name="connsiteX1156" fmla="*/ 2671547 w 8631073"/>
              <a:gd name="connsiteY1156" fmla="*/ 5340627 h 5612466"/>
              <a:gd name="connsiteX1157" fmla="*/ 2662815 w 8631073"/>
              <a:gd name="connsiteY1157" fmla="*/ 5319592 h 5612466"/>
              <a:gd name="connsiteX1158" fmla="*/ 2649716 w 8631073"/>
              <a:gd name="connsiteY1158" fmla="*/ 5314737 h 5612466"/>
              <a:gd name="connsiteX1159" fmla="*/ 2643894 w 8631073"/>
              <a:gd name="connsiteY1159" fmla="*/ 5300175 h 5612466"/>
              <a:gd name="connsiteX1160" fmla="*/ 2645349 w 8631073"/>
              <a:gd name="connsiteY1160" fmla="*/ 5288848 h 5612466"/>
              <a:gd name="connsiteX1161" fmla="*/ 2633706 w 8631073"/>
              <a:gd name="connsiteY1161" fmla="*/ 5287230 h 5612466"/>
              <a:gd name="connsiteX1162" fmla="*/ 2597320 w 8631073"/>
              <a:gd name="connsiteY1162" fmla="*/ 5287230 h 5612466"/>
              <a:gd name="connsiteX1163" fmla="*/ 2489618 w 8631073"/>
              <a:gd name="connsiteY1163" fmla="*/ 5308265 h 5612466"/>
              <a:gd name="connsiteX1164" fmla="*/ 2473608 w 8631073"/>
              <a:gd name="connsiteY1164" fmla="*/ 5321210 h 5612466"/>
              <a:gd name="connsiteX1165" fmla="*/ 2477974 w 8631073"/>
              <a:gd name="connsiteY1165" fmla="*/ 5298557 h 5612466"/>
              <a:gd name="connsiteX1166" fmla="*/ 2461964 w 8631073"/>
              <a:gd name="connsiteY1166" fmla="*/ 5269431 h 5612466"/>
              <a:gd name="connsiteX1167" fmla="*/ 2330975 w 8631073"/>
              <a:gd name="connsiteY1167" fmla="*/ 5235451 h 5612466"/>
              <a:gd name="connsiteX1168" fmla="*/ 2282946 w 8631073"/>
              <a:gd name="connsiteY1168" fmla="*/ 5227361 h 5612466"/>
              <a:gd name="connsiteX1169" fmla="*/ 2269847 w 8631073"/>
              <a:gd name="connsiteY1169" fmla="*/ 5203089 h 5612466"/>
              <a:gd name="connsiteX1170" fmla="*/ 2245104 w 8631073"/>
              <a:gd name="connsiteY1170" fmla="*/ 5183672 h 5612466"/>
              <a:gd name="connsiteX1171" fmla="*/ 2214540 w 8631073"/>
              <a:gd name="connsiteY1171" fmla="*/ 5182054 h 5612466"/>
              <a:gd name="connsiteX1172" fmla="*/ 2195620 w 8631073"/>
              <a:gd name="connsiteY1172" fmla="*/ 5182054 h 5612466"/>
              <a:gd name="connsiteX1173" fmla="*/ 2170877 w 8631073"/>
              <a:gd name="connsiteY1173" fmla="*/ 5186908 h 5612466"/>
              <a:gd name="connsiteX1174" fmla="*/ 2151957 w 8631073"/>
              <a:gd name="connsiteY1174" fmla="*/ 5180436 h 5612466"/>
              <a:gd name="connsiteX1175" fmla="*/ 2138858 w 8631073"/>
              <a:gd name="connsiteY1175" fmla="*/ 5167491 h 5612466"/>
              <a:gd name="connsiteX1176" fmla="*/ 2117026 w 8631073"/>
              <a:gd name="connsiteY1176" fmla="*/ 5159401 h 5612466"/>
              <a:gd name="connsiteX1177" fmla="*/ 2089373 w 8631073"/>
              <a:gd name="connsiteY1177" fmla="*/ 5177200 h 561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</a:cxnLst>
            <a:rect l="l" t="t" r="r" b="b"/>
            <a:pathLst>
              <a:path w="8631073" h="5612466">
                <a:moveTo>
                  <a:pt x="1643332" y="808823"/>
                </a:moveTo>
                <a:cubicBezTo>
                  <a:pt x="1650428" y="816335"/>
                  <a:pt x="1657680" y="820469"/>
                  <a:pt x="1665241" y="821296"/>
                </a:cubicBezTo>
                <a:lnTo>
                  <a:pt x="1676983" y="817654"/>
                </a:lnTo>
                <a:lnTo>
                  <a:pt x="1678707" y="804703"/>
                </a:lnTo>
                <a:cubicBezTo>
                  <a:pt x="1680690" y="792786"/>
                  <a:pt x="1672757" y="786827"/>
                  <a:pt x="1660857" y="790800"/>
                </a:cubicBezTo>
                <a:lnTo>
                  <a:pt x="1640775" y="804836"/>
                </a:lnTo>
                <a:close/>
                <a:moveTo>
                  <a:pt x="3409453" y="4246798"/>
                </a:moveTo>
                <a:cubicBezTo>
                  <a:pt x="3425463" y="4250035"/>
                  <a:pt x="3429830" y="4246798"/>
                  <a:pt x="3431285" y="4228999"/>
                </a:cubicBezTo>
                <a:cubicBezTo>
                  <a:pt x="3431285" y="4224145"/>
                  <a:pt x="3428374" y="4214437"/>
                  <a:pt x="3437107" y="4214437"/>
                </a:cubicBezTo>
                <a:cubicBezTo>
                  <a:pt x="3450206" y="4212818"/>
                  <a:pt x="3458938" y="4225763"/>
                  <a:pt x="3453117" y="4238708"/>
                </a:cubicBezTo>
                <a:cubicBezTo>
                  <a:pt x="3448750" y="4246798"/>
                  <a:pt x="3450206" y="4251653"/>
                  <a:pt x="3458938" y="4254889"/>
                </a:cubicBezTo>
                <a:cubicBezTo>
                  <a:pt x="3477859" y="4262979"/>
                  <a:pt x="3496779" y="4272688"/>
                  <a:pt x="3514245" y="4285633"/>
                </a:cubicBezTo>
                <a:cubicBezTo>
                  <a:pt x="3528799" y="4295341"/>
                  <a:pt x="3544809" y="4296959"/>
                  <a:pt x="3560819" y="4285633"/>
                </a:cubicBezTo>
                <a:cubicBezTo>
                  <a:pt x="3565185" y="4280778"/>
                  <a:pt x="3571007" y="4279160"/>
                  <a:pt x="3578284" y="4279160"/>
                </a:cubicBezTo>
                <a:cubicBezTo>
                  <a:pt x="3589928" y="4280778"/>
                  <a:pt x="3601571" y="4282396"/>
                  <a:pt x="3613214" y="4284014"/>
                </a:cubicBezTo>
                <a:cubicBezTo>
                  <a:pt x="3621947" y="4284014"/>
                  <a:pt x="3629224" y="4288869"/>
                  <a:pt x="3632135" y="4300195"/>
                </a:cubicBezTo>
                <a:cubicBezTo>
                  <a:pt x="3633591" y="4311521"/>
                  <a:pt x="3639412" y="4313140"/>
                  <a:pt x="3648145" y="4309903"/>
                </a:cubicBezTo>
                <a:cubicBezTo>
                  <a:pt x="3655422" y="4308285"/>
                  <a:pt x="3664155" y="4306668"/>
                  <a:pt x="3671432" y="4305050"/>
                </a:cubicBezTo>
                <a:cubicBezTo>
                  <a:pt x="3688897" y="4300194"/>
                  <a:pt x="3699085" y="4288869"/>
                  <a:pt x="3701996" y="4269452"/>
                </a:cubicBezTo>
                <a:cubicBezTo>
                  <a:pt x="3703452" y="4262979"/>
                  <a:pt x="3703452" y="4256507"/>
                  <a:pt x="3704907" y="4250034"/>
                </a:cubicBezTo>
                <a:cubicBezTo>
                  <a:pt x="3709273" y="4298577"/>
                  <a:pt x="3741293" y="4306667"/>
                  <a:pt x="3774768" y="4313140"/>
                </a:cubicBezTo>
                <a:cubicBezTo>
                  <a:pt x="3784956" y="4316376"/>
                  <a:pt x="3792233" y="4311522"/>
                  <a:pt x="3799510" y="4305050"/>
                </a:cubicBezTo>
                <a:cubicBezTo>
                  <a:pt x="3806787" y="4298577"/>
                  <a:pt x="3809698" y="4290486"/>
                  <a:pt x="3806787" y="4280778"/>
                </a:cubicBezTo>
                <a:cubicBezTo>
                  <a:pt x="3803877" y="4272688"/>
                  <a:pt x="3796600" y="4277542"/>
                  <a:pt x="3790778" y="4277542"/>
                </a:cubicBezTo>
                <a:cubicBezTo>
                  <a:pt x="3786411" y="4277542"/>
                  <a:pt x="3779134" y="4279160"/>
                  <a:pt x="3777679" y="4271070"/>
                </a:cubicBezTo>
                <a:cubicBezTo>
                  <a:pt x="3776223" y="4264597"/>
                  <a:pt x="3779134" y="4256506"/>
                  <a:pt x="3784956" y="4253271"/>
                </a:cubicBezTo>
                <a:cubicBezTo>
                  <a:pt x="3790778" y="4248417"/>
                  <a:pt x="3798055" y="4248416"/>
                  <a:pt x="3803876" y="4248417"/>
                </a:cubicBezTo>
                <a:cubicBezTo>
                  <a:pt x="3811154" y="4248417"/>
                  <a:pt x="3818431" y="4248417"/>
                  <a:pt x="3822797" y="4241944"/>
                </a:cubicBezTo>
                <a:cubicBezTo>
                  <a:pt x="3819159" y="4236281"/>
                  <a:pt x="3814428" y="4232236"/>
                  <a:pt x="3809334" y="4229606"/>
                </a:cubicBezTo>
                <a:lnTo>
                  <a:pt x="3808979" y="4229519"/>
                </a:lnTo>
                <a:lnTo>
                  <a:pt x="3801024" y="4229341"/>
                </a:lnTo>
                <a:cubicBezTo>
                  <a:pt x="3706817" y="4228514"/>
                  <a:pt x="3612609" y="4226860"/>
                  <a:pt x="3518402" y="4218040"/>
                </a:cubicBezTo>
                <a:cubicBezTo>
                  <a:pt x="3493611" y="4215835"/>
                  <a:pt x="3468819" y="4214733"/>
                  <a:pt x="3444028" y="4213354"/>
                </a:cubicBezTo>
                <a:lnTo>
                  <a:pt x="3400975" y="4209685"/>
                </a:lnTo>
                <a:lnTo>
                  <a:pt x="3396355" y="4222527"/>
                </a:lnTo>
                <a:cubicBezTo>
                  <a:pt x="3393444" y="4237090"/>
                  <a:pt x="3396355" y="4243562"/>
                  <a:pt x="3409453" y="4246798"/>
                </a:cubicBezTo>
                <a:close/>
                <a:moveTo>
                  <a:pt x="3106359" y="4240731"/>
                </a:moveTo>
                <a:cubicBezTo>
                  <a:pt x="3122733" y="4247203"/>
                  <a:pt x="3141653" y="4245180"/>
                  <a:pt x="3162029" y="4233854"/>
                </a:cubicBezTo>
                <a:cubicBezTo>
                  <a:pt x="3172217" y="4228999"/>
                  <a:pt x="3182405" y="4225763"/>
                  <a:pt x="3192593" y="4227381"/>
                </a:cubicBezTo>
                <a:cubicBezTo>
                  <a:pt x="3199871" y="4227381"/>
                  <a:pt x="3202781" y="4228999"/>
                  <a:pt x="3202781" y="4237090"/>
                </a:cubicBezTo>
                <a:cubicBezTo>
                  <a:pt x="3204237" y="4251653"/>
                  <a:pt x="3208603" y="4256507"/>
                  <a:pt x="3221702" y="4251653"/>
                </a:cubicBezTo>
                <a:cubicBezTo>
                  <a:pt x="3246445" y="4243562"/>
                  <a:pt x="3269732" y="4243562"/>
                  <a:pt x="3294474" y="4243562"/>
                </a:cubicBezTo>
                <a:cubicBezTo>
                  <a:pt x="3314122" y="4244371"/>
                  <a:pt x="3333043" y="4242349"/>
                  <a:pt x="3350872" y="4236079"/>
                </a:cubicBezTo>
                <a:lnTo>
                  <a:pt x="3391944" y="4208915"/>
                </a:lnTo>
                <a:lnTo>
                  <a:pt x="3369654" y="4207015"/>
                </a:lnTo>
                <a:lnTo>
                  <a:pt x="3058806" y="4179621"/>
                </a:lnTo>
                <a:lnTo>
                  <a:pt x="3065971" y="4196638"/>
                </a:lnTo>
                <a:cubicBezTo>
                  <a:pt x="3076159" y="4219291"/>
                  <a:pt x="3089985" y="4234257"/>
                  <a:pt x="3106359" y="4240731"/>
                </a:cubicBezTo>
                <a:close/>
                <a:moveTo>
                  <a:pt x="2089373" y="5177200"/>
                </a:moveTo>
                <a:cubicBezTo>
                  <a:pt x="2089373" y="5175582"/>
                  <a:pt x="2087917" y="5175582"/>
                  <a:pt x="2087917" y="5173964"/>
                </a:cubicBezTo>
                <a:cubicBezTo>
                  <a:pt x="2101016" y="5152928"/>
                  <a:pt x="2101016" y="5152928"/>
                  <a:pt x="2089373" y="5130275"/>
                </a:cubicBezTo>
                <a:cubicBezTo>
                  <a:pt x="2087917" y="5127039"/>
                  <a:pt x="2086462" y="5123803"/>
                  <a:pt x="2085006" y="5122185"/>
                </a:cubicBezTo>
                <a:cubicBezTo>
                  <a:pt x="2073363" y="5094677"/>
                  <a:pt x="2055898" y="5089823"/>
                  <a:pt x="2031155" y="5102768"/>
                </a:cubicBezTo>
                <a:cubicBezTo>
                  <a:pt x="2018056" y="5110858"/>
                  <a:pt x="2009324" y="5106004"/>
                  <a:pt x="2007868" y="5089823"/>
                </a:cubicBezTo>
                <a:cubicBezTo>
                  <a:pt x="2006413" y="5081732"/>
                  <a:pt x="2006413" y="5073642"/>
                  <a:pt x="2007868" y="5065552"/>
                </a:cubicBezTo>
                <a:cubicBezTo>
                  <a:pt x="2012235" y="5042898"/>
                  <a:pt x="2031155" y="5036426"/>
                  <a:pt x="2045710" y="5050989"/>
                </a:cubicBezTo>
                <a:cubicBezTo>
                  <a:pt x="2057353" y="5062316"/>
                  <a:pt x="2068997" y="5067170"/>
                  <a:pt x="2082096" y="5070406"/>
                </a:cubicBezTo>
                <a:cubicBezTo>
                  <a:pt x="2095195" y="5072024"/>
                  <a:pt x="2106838" y="5076878"/>
                  <a:pt x="2115570" y="5088205"/>
                </a:cubicBezTo>
                <a:cubicBezTo>
                  <a:pt x="2128670" y="5107622"/>
                  <a:pt x="2135947" y="5109240"/>
                  <a:pt x="2151956" y="5093059"/>
                </a:cubicBezTo>
                <a:cubicBezTo>
                  <a:pt x="2163600" y="5083351"/>
                  <a:pt x="2173788" y="5080115"/>
                  <a:pt x="2188342" y="5083351"/>
                </a:cubicBezTo>
                <a:cubicBezTo>
                  <a:pt x="2214540" y="5088205"/>
                  <a:pt x="2239283" y="5101150"/>
                  <a:pt x="2264025" y="5107622"/>
                </a:cubicBezTo>
                <a:cubicBezTo>
                  <a:pt x="2285857" y="5114094"/>
                  <a:pt x="2307688" y="5114094"/>
                  <a:pt x="2326609" y="5099532"/>
                </a:cubicBezTo>
                <a:cubicBezTo>
                  <a:pt x="2336797" y="5089823"/>
                  <a:pt x="2342619" y="5093059"/>
                  <a:pt x="2351351" y="5102768"/>
                </a:cubicBezTo>
                <a:cubicBezTo>
                  <a:pt x="2392103" y="5148074"/>
                  <a:pt x="2438677" y="5170727"/>
                  <a:pt x="2495439" y="5143220"/>
                </a:cubicBezTo>
                <a:cubicBezTo>
                  <a:pt x="2504172" y="5138366"/>
                  <a:pt x="2511449" y="5141602"/>
                  <a:pt x="2518726" y="5144838"/>
                </a:cubicBezTo>
                <a:cubicBezTo>
                  <a:pt x="2523093" y="5148074"/>
                  <a:pt x="2528914" y="5154547"/>
                  <a:pt x="2534736" y="5149692"/>
                </a:cubicBezTo>
                <a:cubicBezTo>
                  <a:pt x="2540558" y="5143220"/>
                  <a:pt x="2536192" y="5136748"/>
                  <a:pt x="2534736" y="5130275"/>
                </a:cubicBezTo>
                <a:cubicBezTo>
                  <a:pt x="2530370" y="5120567"/>
                  <a:pt x="2534736" y="5117331"/>
                  <a:pt x="2543469" y="5117331"/>
                </a:cubicBezTo>
                <a:cubicBezTo>
                  <a:pt x="2552202" y="5117331"/>
                  <a:pt x="2560934" y="5120567"/>
                  <a:pt x="2569667" y="5122185"/>
                </a:cubicBezTo>
                <a:cubicBezTo>
                  <a:pt x="2588587" y="5128657"/>
                  <a:pt x="2604597" y="5136748"/>
                  <a:pt x="2624973" y="5131893"/>
                </a:cubicBezTo>
                <a:cubicBezTo>
                  <a:pt x="2629340" y="5131893"/>
                  <a:pt x="2629340" y="5135129"/>
                  <a:pt x="2630795" y="5138366"/>
                </a:cubicBezTo>
                <a:cubicBezTo>
                  <a:pt x="2635161" y="5152928"/>
                  <a:pt x="2645349" y="5156165"/>
                  <a:pt x="2656993" y="5156165"/>
                </a:cubicBezTo>
                <a:cubicBezTo>
                  <a:pt x="2700656" y="5157783"/>
                  <a:pt x="2744319" y="5162637"/>
                  <a:pt x="2786527" y="5178818"/>
                </a:cubicBezTo>
                <a:cubicBezTo>
                  <a:pt x="2789438" y="5180436"/>
                  <a:pt x="2793804" y="5180435"/>
                  <a:pt x="2798170" y="5178818"/>
                </a:cubicBezTo>
                <a:cubicBezTo>
                  <a:pt x="2811269" y="5170727"/>
                  <a:pt x="2820002" y="5175582"/>
                  <a:pt x="2827279" y="5191763"/>
                </a:cubicBezTo>
                <a:cubicBezTo>
                  <a:pt x="2834556" y="5207944"/>
                  <a:pt x="2843289" y="5209562"/>
                  <a:pt x="2856388" y="5196617"/>
                </a:cubicBezTo>
                <a:cubicBezTo>
                  <a:pt x="2862209" y="5191763"/>
                  <a:pt x="2866576" y="5186908"/>
                  <a:pt x="2872398" y="5180436"/>
                </a:cubicBezTo>
                <a:cubicBezTo>
                  <a:pt x="2878219" y="5190145"/>
                  <a:pt x="2884041" y="5199853"/>
                  <a:pt x="2894229" y="5199853"/>
                </a:cubicBezTo>
                <a:cubicBezTo>
                  <a:pt x="2905872" y="5199853"/>
                  <a:pt x="2917516" y="5201471"/>
                  <a:pt x="2927704" y="5201471"/>
                </a:cubicBezTo>
                <a:cubicBezTo>
                  <a:pt x="2965545" y="5203089"/>
                  <a:pt x="2969912" y="5206325"/>
                  <a:pt x="2977189" y="5161019"/>
                </a:cubicBezTo>
                <a:cubicBezTo>
                  <a:pt x="2977189" y="5161019"/>
                  <a:pt x="2978644" y="5161019"/>
                  <a:pt x="2978644" y="5159401"/>
                </a:cubicBezTo>
                <a:cubicBezTo>
                  <a:pt x="2983011" y="5143220"/>
                  <a:pt x="2988832" y="5138366"/>
                  <a:pt x="3003387" y="5143220"/>
                </a:cubicBezTo>
                <a:cubicBezTo>
                  <a:pt x="3067426" y="5157783"/>
                  <a:pt x="3132921" y="5167491"/>
                  <a:pt x="3196960" y="5178818"/>
                </a:cubicBezTo>
                <a:cubicBezTo>
                  <a:pt x="3237712" y="5185290"/>
                  <a:pt x="3279919" y="5190145"/>
                  <a:pt x="3320672" y="5194999"/>
                </a:cubicBezTo>
                <a:cubicBezTo>
                  <a:pt x="3370157" y="5201471"/>
                  <a:pt x="3416730" y="5217652"/>
                  <a:pt x="3464760" y="5232215"/>
                </a:cubicBezTo>
                <a:cubicBezTo>
                  <a:pt x="3501146" y="5241923"/>
                  <a:pt x="3536076" y="5248396"/>
                  <a:pt x="3572462" y="5233833"/>
                </a:cubicBezTo>
                <a:cubicBezTo>
                  <a:pt x="3587017" y="5227361"/>
                  <a:pt x="3600115" y="5230597"/>
                  <a:pt x="3614670" y="5238687"/>
                </a:cubicBezTo>
                <a:cubicBezTo>
                  <a:pt x="3642323" y="5253250"/>
                  <a:pt x="3672887" y="5259722"/>
                  <a:pt x="3704907" y="5258104"/>
                </a:cubicBezTo>
                <a:cubicBezTo>
                  <a:pt x="3732560" y="5254868"/>
                  <a:pt x="3761669" y="5256486"/>
                  <a:pt x="3789322" y="5264576"/>
                </a:cubicBezTo>
                <a:cubicBezTo>
                  <a:pt x="3831530" y="5274285"/>
                  <a:pt x="3873738" y="5279139"/>
                  <a:pt x="3917400" y="5279139"/>
                </a:cubicBezTo>
                <a:cubicBezTo>
                  <a:pt x="3945054" y="5279139"/>
                  <a:pt x="3971252" y="5282376"/>
                  <a:pt x="3997449" y="5285612"/>
                </a:cubicBezTo>
                <a:cubicBezTo>
                  <a:pt x="4054212" y="5295320"/>
                  <a:pt x="4112429" y="5300174"/>
                  <a:pt x="4170646" y="5301793"/>
                </a:cubicBezTo>
                <a:cubicBezTo>
                  <a:pt x="4228864" y="5303411"/>
                  <a:pt x="4287081" y="5301792"/>
                  <a:pt x="4343843" y="5306647"/>
                </a:cubicBezTo>
                <a:cubicBezTo>
                  <a:pt x="4383140" y="5311500"/>
                  <a:pt x="4422437" y="5319592"/>
                  <a:pt x="4461734" y="5314737"/>
                </a:cubicBezTo>
                <a:cubicBezTo>
                  <a:pt x="4524317" y="5305029"/>
                  <a:pt x="4585446" y="5311501"/>
                  <a:pt x="4646574" y="5314737"/>
                </a:cubicBezTo>
                <a:cubicBezTo>
                  <a:pt x="4677138" y="5317973"/>
                  <a:pt x="4707702" y="5322827"/>
                  <a:pt x="4739722" y="5321210"/>
                </a:cubicBezTo>
                <a:cubicBezTo>
                  <a:pt x="4776108" y="5317974"/>
                  <a:pt x="4813949" y="5324445"/>
                  <a:pt x="4850335" y="5314737"/>
                </a:cubicBezTo>
                <a:cubicBezTo>
                  <a:pt x="4873622" y="5308265"/>
                  <a:pt x="4896909" y="5309882"/>
                  <a:pt x="4918741" y="5314737"/>
                </a:cubicBezTo>
                <a:cubicBezTo>
                  <a:pt x="4943483" y="5321209"/>
                  <a:pt x="4966770" y="5322828"/>
                  <a:pt x="4991512" y="5317973"/>
                </a:cubicBezTo>
                <a:cubicBezTo>
                  <a:pt x="5020621" y="5309883"/>
                  <a:pt x="5051185" y="5306646"/>
                  <a:pt x="5081749" y="5305029"/>
                </a:cubicBezTo>
                <a:cubicBezTo>
                  <a:pt x="5123957" y="5301793"/>
                  <a:pt x="5164709" y="5300174"/>
                  <a:pt x="5205462" y="5296937"/>
                </a:cubicBezTo>
                <a:cubicBezTo>
                  <a:pt x="5260768" y="5292084"/>
                  <a:pt x="5316075" y="5287229"/>
                  <a:pt x="5371381" y="5282375"/>
                </a:cubicBezTo>
                <a:cubicBezTo>
                  <a:pt x="5404856" y="5280758"/>
                  <a:pt x="5436876" y="5277521"/>
                  <a:pt x="5468896" y="5274285"/>
                </a:cubicBezTo>
                <a:cubicBezTo>
                  <a:pt x="5519836" y="5269430"/>
                  <a:pt x="5569321" y="5256486"/>
                  <a:pt x="5620261" y="5271048"/>
                </a:cubicBezTo>
                <a:cubicBezTo>
                  <a:pt x="5627538" y="5272666"/>
                  <a:pt x="5630449" y="5269431"/>
                  <a:pt x="5630449" y="5261340"/>
                </a:cubicBezTo>
                <a:cubicBezTo>
                  <a:pt x="5630449" y="5250013"/>
                  <a:pt x="5626083" y="5243540"/>
                  <a:pt x="5615895" y="5243541"/>
                </a:cubicBezTo>
                <a:cubicBezTo>
                  <a:pt x="5605707" y="5243540"/>
                  <a:pt x="5595518" y="5245160"/>
                  <a:pt x="5585330" y="5245160"/>
                </a:cubicBezTo>
                <a:cubicBezTo>
                  <a:pt x="5367015" y="5251632"/>
                  <a:pt x="5147244" y="5261339"/>
                  <a:pt x="4928929" y="5264577"/>
                </a:cubicBezTo>
                <a:cubicBezTo>
                  <a:pt x="4728078" y="5266194"/>
                  <a:pt x="4527229" y="5266195"/>
                  <a:pt x="4326378" y="5256486"/>
                </a:cubicBezTo>
                <a:cubicBezTo>
                  <a:pt x="4196844" y="5250014"/>
                  <a:pt x="4068766" y="5240305"/>
                  <a:pt x="3940687" y="5227361"/>
                </a:cubicBezTo>
                <a:cubicBezTo>
                  <a:pt x="3828619" y="5217652"/>
                  <a:pt x="3716550" y="5203089"/>
                  <a:pt x="3604482" y="5186908"/>
                </a:cubicBezTo>
                <a:cubicBezTo>
                  <a:pt x="3466215" y="5165873"/>
                  <a:pt x="3330860" y="5133511"/>
                  <a:pt x="3194049" y="5104386"/>
                </a:cubicBezTo>
                <a:cubicBezTo>
                  <a:pt x="3150386" y="5096295"/>
                  <a:pt x="3106723" y="5080114"/>
                  <a:pt x="3063060" y="5081732"/>
                </a:cubicBezTo>
                <a:cubicBezTo>
                  <a:pt x="3013575" y="5081733"/>
                  <a:pt x="2967001" y="5076878"/>
                  <a:pt x="2926249" y="5042898"/>
                </a:cubicBezTo>
                <a:cubicBezTo>
                  <a:pt x="2910239" y="5029954"/>
                  <a:pt x="2889863" y="5028336"/>
                  <a:pt x="2869487" y="5034808"/>
                </a:cubicBezTo>
                <a:cubicBezTo>
                  <a:pt x="2856388" y="5039662"/>
                  <a:pt x="2843289" y="5038044"/>
                  <a:pt x="2828734" y="5034808"/>
                </a:cubicBezTo>
                <a:cubicBezTo>
                  <a:pt x="2806903" y="5029954"/>
                  <a:pt x="2785071" y="5020245"/>
                  <a:pt x="2761784" y="5026718"/>
                </a:cubicBezTo>
                <a:cubicBezTo>
                  <a:pt x="2741408" y="5031572"/>
                  <a:pt x="2726854" y="5025099"/>
                  <a:pt x="2713755" y="5007300"/>
                </a:cubicBezTo>
                <a:cubicBezTo>
                  <a:pt x="2709389" y="5000828"/>
                  <a:pt x="2703567" y="4999210"/>
                  <a:pt x="2696290" y="5002446"/>
                </a:cubicBezTo>
                <a:cubicBezTo>
                  <a:pt x="2686102" y="5007300"/>
                  <a:pt x="2674458" y="5008919"/>
                  <a:pt x="2662815" y="5004064"/>
                </a:cubicBezTo>
                <a:cubicBezTo>
                  <a:pt x="2627884" y="4991120"/>
                  <a:pt x="2588587" y="4987883"/>
                  <a:pt x="2553657" y="4971703"/>
                </a:cubicBezTo>
                <a:cubicBezTo>
                  <a:pt x="2542013" y="4965230"/>
                  <a:pt x="2530370" y="4963612"/>
                  <a:pt x="2518726" y="4970084"/>
                </a:cubicBezTo>
                <a:cubicBezTo>
                  <a:pt x="2493984" y="4981411"/>
                  <a:pt x="2486707" y="4979793"/>
                  <a:pt x="2470697" y="4955522"/>
                </a:cubicBezTo>
                <a:cubicBezTo>
                  <a:pt x="2464875" y="4945813"/>
                  <a:pt x="2457598" y="4939341"/>
                  <a:pt x="2448865" y="4939341"/>
                </a:cubicBezTo>
                <a:cubicBezTo>
                  <a:pt x="2418301" y="4937723"/>
                  <a:pt x="2390648" y="4924778"/>
                  <a:pt x="2362995" y="4915069"/>
                </a:cubicBezTo>
                <a:cubicBezTo>
                  <a:pt x="2338253" y="4905361"/>
                  <a:pt x="2313510" y="4897270"/>
                  <a:pt x="2287312" y="4902125"/>
                </a:cubicBezTo>
                <a:cubicBezTo>
                  <a:pt x="2277124" y="4903743"/>
                  <a:pt x="2271302" y="4900506"/>
                  <a:pt x="2266936" y="4892416"/>
                </a:cubicBezTo>
                <a:cubicBezTo>
                  <a:pt x="2261114" y="4882708"/>
                  <a:pt x="2253837" y="4871381"/>
                  <a:pt x="2242194" y="4874617"/>
                </a:cubicBezTo>
                <a:cubicBezTo>
                  <a:pt x="2217451" y="4881089"/>
                  <a:pt x="2197075" y="4869763"/>
                  <a:pt x="2179610" y="4850346"/>
                </a:cubicBezTo>
                <a:cubicBezTo>
                  <a:pt x="2153412" y="4822838"/>
                  <a:pt x="2121392" y="4813130"/>
                  <a:pt x="2086462" y="4824456"/>
                </a:cubicBezTo>
                <a:cubicBezTo>
                  <a:pt x="2073363" y="4827692"/>
                  <a:pt x="2068997" y="4824456"/>
                  <a:pt x="2068997" y="4809894"/>
                </a:cubicBezTo>
                <a:cubicBezTo>
                  <a:pt x="2068997" y="4805039"/>
                  <a:pt x="2068997" y="4800185"/>
                  <a:pt x="2067541" y="4796949"/>
                </a:cubicBezTo>
                <a:cubicBezTo>
                  <a:pt x="2048621" y="4762969"/>
                  <a:pt x="2029700" y="4730607"/>
                  <a:pt x="1990403" y="4722517"/>
                </a:cubicBezTo>
                <a:cubicBezTo>
                  <a:pt x="1981670" y="4720899"/>
                  <a:pt x="1983126" y="4716044"/>
                  <a:pt x="1986037" y="4709572"/>
                </a:cubicBezTo>
                <a:cubicBezTo>
                  <a:pt x="1987492" y="4706336"/>
                  <a:pt x="1990403" y="4703100"/>
                  <a:pt x="1993314" y="4699863"/>
                </a:cubicBezTo>
                <a:cubicBezTo>
                  <a:pt x="1999136" y="4693391"/>
                  <a:pt x="2004957" y="4688537"/>
                  <a:pt x="1999136" y="4678828"/>
                </a:cubicBezTo>
                <a:cubicBezTo>
                  <a:pt x="1994769" y="4669120"/>
                  <a:pt x="1987492" y="4675592"/>
                  <a:pt x="1980215" y="4677210"/>
                </a:cubicBezTo>
                <a:cubicBezTo>
                  <a:pt x="1965661" y="4682065"/>
                  <a:pt x="1949651" y="4686919"/>
                  <a:pt x="1938007" y="4677210"/>
                </a:cubicBezTo>
                <a:cubicBezTo>
                  <a:pt x="1923453" y="4665884"/>
                  <a:pt x="1916176" y="4670738"/>
                  <a:pt x="1905988" y="4683683"/>
                </a:cubicBezTo>
                <a:cubicBezTo>
                  <a:pt x="1903077" y="4686919"/>
                  <a:pt x="1900166" y="4690155"/>
                  <a:pt x="1895800" y="4691773"/>
                </a:cubicBezTo>
                <a:cubicBezTo>
                  <a:pt x="1891433" y="4696626"/>
                  <a:pt x="1887067" y="4698245"/>
                  <a:pt x="1881245" y="4691773"/>
                </a:cubicBezTo>
                <a:cubicBezTo>
                  <a:pt x="1876879" y="4686919"/>
                  <a:pt x="1876879" y="4680446"/>
                  <a:pt x="1881245" y="4675592"/>
                </a:cubicBezTo>
                <a:cubicBezTo>
                  <a:pt x="1885612" y="4669120"/>
                  <a:pt x="1887067" y="4662647"/>
                  <a:pt x="1892889" y="4657793"/>
                </a:cubicBezTo>
                <a:cubicBezTo>
                  <a:pt x="1895800" y="4656175"/>
                  <a:pt x="1898711" y="4654557"/>
                  <a:pt x="1897255" y="4649703"/>
                </a:cubicBezTo>
                <a:cubicBezTo>
                  <a:pt x="1895800" y="4646467"/>
                  <a:pt x="1891433" y="4648085"/>
                  <a:pt x="1888523" y="4648084"/>
                </a:cubicBezTo>
                <a:cubicBezTo>
                  <a:pt x="1884156" y="4648085"/>
                  <a:pt x="1881245" y="4648085"/>
                  <a:pt x="1878334" y="4651321"/>
                </a:cubicBezTo>
                <a:cubicBezTo>
                  <a:pt x="1875424" y="4654557"/>
                  <a:pt x="1872513" y="4654557"/>
                  <a:pt x="1869602" y="4651321"/>
                </a:cubicBezTo>
                <a:cubicBezTo>
                  <a:pt x="1853592" y="4633522"/>
                  <a:pt x="1834671" y="4625431"/>
                  <a:pt x="1812840" y="4627049"/>
                </a:cubicBezTo>
                <a:cubicBezTo>
                  <a:pt x="1802652" y="4628668"/>
                  <a:pt x="1792464" y="4628668"/>
                  <a:pt x="1782276" y="4627049"/>
                </a:cubicBezTo>
                <a:cubicBezTo>
                  <a:pt x="1776454" y="4627048"/>
                  <a:pt x="1767721" y="4627048"/>
                  <a:pt x="1764811" y="4618959"/>
                </a:cubicBezTo>
                <a:cubicBezTo>
                  <a:pt x="1763355" y="4612486"/>
                  <a:pt x="1770632" y="4607632"/>
                  <a:pt x="1774999" y="4602777"/>
                </a:cubicBezTo>
                <a:cubicBezTo>
                  <a:pt x="1777909" y="4599542"/>
                  <a:pt x="1780820" y="4597924"/>
                  <a:pt x="1783731" y="4594687"/>
                </a:cubicBezTo>
                <a:cubicBezTo>
                  <a:pt x="1786642" y="4591450"/>
                  <a:pt x="1793919" y="4588215"/>
                  <a:pt x="1791008" y="4581743"/>
                </a:cubicBezTo>
                <a:cubicBezTo>
                  <a:pt x="1789552" y="4575270"/>
                  <a:pt x="1782276" y="4575271"/>
                  <a:pt x="1776454" y="4576888"/>
                </a:cubicBezTo>
                <a:cubicBezTo>
                  <a:pt x="1763355" y="4576889"/>
                  <a:pt x="1753167" y="4573652"/>
                  <a:pt x="1740068" y="4567179"/>
                </a:cubicBezTo>
                <a:cubicBezTo>
                  <a:pt x="1710959" y="4550999"/>
                  <a:pt x="1694949" y="4559090"/>
                  <a:pt x="1683306" y="4591451"/>
                </a:cubicBezTo>
                <a:cubicBezTo>
                  <a:pt x="1678940" y="4604396"/>
                  <a:pt x="1671663" y="4610867"/>
                  <a:pt x="1660019" y="4609250"/>
                </a:cubicBezTo>
                <a:cubicBezTo>
                  <a:pt x="1660019" y="4578507"/>
                  <a:pt x="1660019" y="4549381"/>
                  <a:pt x="1660019" y="4518637"/>
                </a:cubicBezTo>
                <a:cubicBezTo>
                  <a:pt x="1680395" y="4517018"/>
                  <a:pt x="1684761" y="4508929"/>
                  <a:pt x="1678940" y="4494366"/>
                </a:cubicBezTo>
                <a:cubicBezTo>
                  <a:pt x="1677484" y="4489511"/>
                  <a:pt x="1671662" y="4486276"/>
                  <a:pt x="1674574" y="4481421"/>
                </a:cubicBezTo>
                <a:cubicBezTo>
                  <a:pt x="1678940" y="4476567"/>
                  <a:pt x="1684762" y="4478185"/>
                  <a:pt x="1689128" y="4479802"/>
                </a:cubicBezTo>
                <a:cubicBezTo>
                  <a:pt x="1693494" y="4479803"/>
                  <a:pt x="1696405" y="4481421"/>
                  <a:pt x="1699316" y="4483038"/>
                </a:cubicBezTo>
                <a:cubicBezTo>
                  <a:pt x="1708048" y="4486276"/>
                  <a:pt x="1712415" y="4484658"/>
                  <a:pt x="1713870" y="4473331"/>
                </a:cubicBezTo>
                <a:cubicBezTo>
                  <a:pt x="1715326" y="4466859"/>
                  <a:pt x="1719692" y="4457150"/>
                  <a:pt x="1726969" y="4462004"/>
                </a:cubicBezTo>
                <a:cubicBezTo>
                  <a:pt x="1737157" y="4466859"/>
                  <a:pt x="1747345" y="4466858"/>
                  <a:pt x="1757533" y="4468476"/>
                </a:cubicBezTo>
                <a:cubicBezTo>
                  <a:pt x="1766266" y="4470095"/>
                  <a:pt x="1776454" y="4473331"/>
                  <a:pt x="1786642" y="4470095"/>
                </a:cubicBezTo>
                <a:cubicBezTo>
                  <a:pt x="1795375" y="4466858"/>
                  <a:pt x="1805563" y="4463622"/>
                  <a:pt x="1798285" y="4447441"/>
                </a:cubicBezTo>
                <a:cubicBezTo>
                  <a:pt x="1795374" y="4442587"/>
                  <a:pt x="1798286" y="4439351"/>
                  <a:pt x="1804107" y="4437733"/>
                </a:cubicBezTo>
                <a:cubicBezTo>
                  <a:pt x="1825939" y="4437733"/>
                  <a:pt x="1833216" y="4444205"/>
                  <a:pt x="1834671" y="4468477"/>
                </a:cubicBezTo>
                <a:cubicBezTo>
                  <a:pt x="1834671" y="4476567"/>
                  <a:pt x="1836127" y="4483040"/>
                  <a:pt x="1841948" y="4486276"/>
                </a:cubicBezTo>
                <a:cubicBezTo>
                  <a:pt x="1852137" y="4491130"/>
                  <a:pt x="1862325" y="4494366"/>
                  <a:pt x="1873968" y="4491130"/>
                </a:cubicBezTo>
                <a:cubicBezTo>
                  <a:pt x="1876878" y="4491129"/>
                  <a:pt x="1878334" y="4484657"/>
                  <a:pt x="1876879" y="4481420"/>
                </a:cubicBezTo>
                <a:cubicBezTo>
                  <a:pt x="1876879" y="4476567"/>
                  <a:pt x="1876879" y="4470095"/>
                  <a:pt x="1879789" y="4466857"/>
                </a:cubicBezTo>
                <a:cubicBezTo>
                  <a:pt x="1884156" y="4462004"/>
                  <a:pt x="1889978" y="4450678"/>
                  <a:pt x="1894344" y="4460385"/>
                </a:cubicBezTo>
                <a:cubicBezTo>
                  <a:pt x="1905988" y="4478185"/>
                  <a:pt x="1920542" y="4478185"/>
                  <a:pt x="1936552" y="4478185"/>
                </a:cubicBezTo>
                <a:cubicBezTo>
                  <a:pt x="1945285" y="4479803"/>
                  <a:pt x="1954017" y="4481421"/>
                  <a:pt x="1961294" y="4489512"/>
                </a:cubicBezTo>
                <a:cubicBezTo>
                  <a:pt x="1988948" y="4518637"/>
                  <a:pt x="2010779" y="4517019"/>
                  <a:pt x="2031155" y="4481421"/>
                </a:cubicBezTo>
                <a:cubicBezTo>
                  <a:pt x="2036977" y="4471713"/>
                  <a:pt x="2044254" y="4468477"/>
                  <a:pt x="2051531" y="4478185"/>
                </a:cubicBezTo>
                <a:cubicBezTo>
                  <a:pt x="2068997" y="4497602"/>
                  <a:pt x="2090828" y="4504075"/>
                  <a:pt x="2114115" y="4505693"/>
                </a:cubicBezTo>
                <a:cubicBezTo>
                  <a:pt x="2125759" y="4507311"/>
                  <a:pt x="2137402" y="4505693"/>
                  <a:pt x="2150501" y="4507311"/>
                </a:cubicBezTo>
                <a:cubicBezTo>
                  <a:pt x="2172333" y="4510547"/>
                  <a:pt x="2191253" y="4510547"/>
                  <a:pt x="2199986" y="4481421"/>
                </a:cubicBezTo>
                <a:cubicBezTo>
                  <a:pt x="2199986" y="4492748"/>
                  <a:pt x="2198530" y="4500838"/>
                  <a:pt x="2202897" y="4510547"/>
                </a:cubicBezTo>
                <a:cubicBezTo>
                  <a:pt x="2207263" y="4523492"/>
                  <a:pt x="2217451" y="4528346"/>
                  <a:pt x="2227639" y="4528346"/>
                </a:cubicBezTo>
                <a:cubicBezTo>
                  <a:pt x="2239283" y="4526728"/>
                  <a:pt x="2232006" y="4515401"/>
                  <a:pt x="2233461" y="4508929"/>
                </a:cubicBezTo>
                <a:cubicBezTo>
                  <a:pt x="2234916" y="4499220"/>
                  <a:pt x="2240738" y="4492748"/>
                  <a:pt x="2249471" y="4497602"/>
                </a:cubicBezTo>
                <a:cubicBezTo>
                  <a:pt x="2261114" y="4504075"/>
                  <a:pt x="2271302" y="4504075"/>
                  <a:pt x="2284401" y="4502457"/>
                </a:cubicBezTo>
                <a:cubicBezTo>
                  <a:pt x="2300411" y="4497602"/>
                  <a:pt x="2316421" y="4497602"/>
                  <a:pt x="2330975" y="4510547"/>
                </a:cubicBezTo>
                <a:cubicBezTo>
                  <a:pt x="2339708" y="4518637"/>
                  <a:pt x="2348440" y="4517019"/>
                  <a:pt x="2355718" y="4508929"/>
                </a:cubicBezTo>
                <a:cubicBezTo>
                  <a:pt x="2360084" y="4504075"/>
                  <a:pt x="2364450" y="4499220"/>
                  <a:pt x="2367361" y="4495984"/>
                </a:cubicBezTo>
                <a:cubicBezTo>
                  <a:pt x="2374638" y="4489512"/>
                  <a:pt x="2379005" y="4478185"/>
                  <a:pt x="2387737" y="4481421"/>
                </a:cubicBezTo>
                <a:cubicBezTo>
                  <a:pt x="2396470" y="4484657"/>
                  <a:pt x="2395014" y="4495984"/>
                  <a:pt x="2395014" y="4504075"/>
                </a:cubicBezTo>
                <a:cubicBezTo>
                  <a:pt x="2395014" y="4512165"/>
                  <a:pt x="2400836" y="4508929"/>
                  <a:pt x="2405202" y="4510547"/>
                </a:cubicBezTo>
                <a:cubicBezTo>
                  <a:pt x="2409569" y="4510547"/>
                  <a:pt x="2413935" y="4510547"/>
                  <a:pt x="2412480" y="4504075"/>
                </a:cubicBezTo>
                <a:cubicBezTo>
                  <a:pt x="2409569" y="4486276"/>
                  <a:pt x="2418301" y="4481421"/>
                  <a:pt x="2431400" y="4479803"/>
                </a:cubicBezTo>
                <a:cubicBezTo>
                  <a:pt x="2444499" y="4478185"/>
                  <a:pt x="2445955" y="4471713"/>
                  <a:pt x="2437222" y="4460386"/>
                </a:cubicBezTo>
                <a:cubicBezTo>
                  <a:pt x="2435767" y="4457150"/>
                  <a:pt x="2431400" y="4455532"/>
                  <a:pt x="2427034" y="4453914"/>
                </a:cubicBezTo>
                <a:cubicBezTo>
                  <a:pt x="2389193" y="4434497"/>
                  <a:pt x="2348440" y="4424788"/>
                  <a:pt x="2306233" y="4419934"/>
                </a:cubicBezTo>
                <a:cubicBezTo>
                  <a:pt x="2272758" y="4415080"/>
                  <a:pt x="2242194" y="4406989"/>
                  <a:pt x="2214540" y="4382718"/>
                </a:cubicBezTo>
                <a:cubicBezTo>
                  <a:pt x="2198531" y="4368155"/>
                  <a:pt x="2186887" y="4348738"/>
                  <a:pt x="2176699" y="4327703"/>
                </a:cubicBezTo>
                <a:cubicBezTo>
                  <a:pt x="2166511" y="4347120"/>
                  <a:pt x="2159234" y="4348737"/>
                  <a:pt x="2144679" y="4332557"/>
                </a:cubicBezTo>
                <a:cubicBezTo>
                  <a:pt x="2140313" y="4327703"/>
                  <a:pt x="2137402" y="4319612"/>
                  <a:pt x="2138858" y="4311522"/>
                </a:cubicBezTo>
                <a:cubicBezTo>
                  <a:pt x="2140313" y="4296959"/>
                  <a:pt x="2130125" y="4292105"/>
                  <a:pt x="2119937" y="4290487"/>
                </a:cubicBezTo>
                <a:cubicBezTo>
                  <a:pt x="2109749" y="4287251"/>
                  <a:pt x="2105382" y="4295341"/>
                  <a:pt x="2101016" y="4303432"/>
                </a:cubicBezTo>
                <a:cubicBezTo>
                  <a:pt x="2098105" y="4311522"/>
                  <a:pt x="2098105" y="4321230"/>
                  <a:pt x="2089373" y="4330939"/>
                </a:cubicBezTo>
                <a:cubicBezTo>
                  <a:pt x="2093739" y="4311522"/>
                  <a:pt x="2085006" y="4306668"/>
                  <a:pt x="2073363" y="4303431"/>
                </a:cubicBezTo>
                <a:cubicBezTo>
                  <a:pt x="2063175" y="4301814"/>
                  <a:pt x="2051531" y="4293723"/>
                  <a:pt x="2052987" y="4284014"/>
                </a:cubicBezTo>
                <a:cubicBezTo>
                  <a:pt x="2055898" y="4266216"/>
                  <a:pt x="2057353" y="4248417"/>
                  <a:pt x="2067541" y="4233854"/>
                </a:cubicBezTo>
                <a:cubicBezTo>
                  <a:pt x="2073363" y="4225763"/>
                  <a:pt x="2079185" y="4224144"/>
                  <a:pt x="2089373" y="4225763"/>
                </a:cubicBezTo>
                <a:cubicBezTo>
                  <a:pt x="2096650" y="4228999"/>
                  <a:pt x="2099561" y="4232236"/>
                  <a:pt x="2098105" y="4241944"/>
                </a:cubicBezTo>
                <a:cubicBezTo>
                  <a:pt x="2098105" y="4248416"/>
                  <a:pt x="2102472" y="4251653"/>
                  <a:pt x="2106838" y="4251653"/>
                </a:cubicBezTo>
                <a:cubicBezTo>
                  <a:pt x="2124303" y="4250034"/>
                  <a:pt x="2134491" y="4259743"/>
                  <a:pt x="2144679" y="4271070"/>
                </a:cubicBezTo>
                <a:cubicBezTo>
                  <a:pt x="2154867" y="4280778"/>
                  <a:pt x="2166511" y="4284014"/>
                  <a:pt x="2176699" y="4272688"/>
                </a:cubicBezTo>
                <a:cubicBezTo>
                  <a:pt x="2183976" y="4264597"/>
                  <a:pt x="2186887" y="4267834"/>
                  <a:pt x="2185431" y="4277542"/>
                </a:cubicBezTo>
                <a:cubicBezTo>
                  <a:pt x="2185432" y="4284014"/>
                  <a:pt x="2188342" y="4285633"/>
                  <a:pt x="2194164" y="4288868"/>
                </a:cubicBezTo>
                <a:cubicBezTo>
                  <a:pt x="2218907" y="4298577"/>
                  <a:pt x="2245105" y="4298577"/>
                  <a:pt x="2269847" y="4288869"/>
                </a:cubicBezTo>
                <a:cubicBezTo>
                  <a:pt x="2282946" y="4282396"/>
                  <a:pt x="2296045" y="4282396"/>
                  <a:pt x="2309144" y="4285632"/>
                </a:cubicBezTo>
                <a:cubicBezTo>
                  <a:pt x="2320787" y="4288869"/>
                  <a:pt x="2330975" y="4296959"/>
                  <a:pt x="2339708" y="4305050"/>
                </a:cubicBezTo>
                <a:cubicBezTo>
                  <a:pt x="2344074" y="4309904"/>
                  <a:pt x="2346985" y="4316376"/>
                  <a:pt x="2354262" y="4311522"/>
                </a:cubicBezTo>
                <a:cubicBezTo>
                  <a:pt x="2361539" y="4306668"/>
                  <a:pt x="2361539" y="4300195"/>
                  <a:pt x="2360084" y="4292105"/>
                </a:cubicBezTo>
                <a:cubicBezTo>
                  <a:pt x="2358628" y="4285633"/>
                  <a:pt x="2355718" y="4280778"/>
                  <a:pt x="2357173" y="4274306"/>
                </a:cubicBezTo>
                <a:cubicBezTo>
                  <a:pt x="2357173" y="4256507"/>
                  <a:pt x="2349896" y="4248417"/>
                  <a:pt x="2335342" y="4245179"/>
                </a:cubicBezTo>
                <a:cubicBezTo>
                  <a:pt x="2309144" y="4238708"/>
                  <a:pt x="2285857" y="4230618"/>
                  <a:pt x="2261114" y="4220909"/>
                </a:cubicBezTo>
                <a:cubicBezTo>
                  <a:pt x="2246560" y="4212819"/>
                  <a:pt x="2245104" y="4204728"/>
                  <a:pt x="2255292" y="4191783"/>
                </a:cubicBezTo>
                <a:cubicBezTo>
                  <a:pt x="2256748" y="4191783"/>
                  <a:pt x="2256748" y="4190165"/>
                  <a:pt x="2256748" y="4188547"/>
                </a:cubicBezTo>
                <a:cubicBezTo>
                  <a:pt x="2259659" y="4172366"/>
                  <a:pt x="2269847" y="4162658"/>
                  <a:pt x="2280035" y="4154567"/>
                </a:cubicBezTo>
                <a:cubicBezTo>
                  <a:pt x="2287312" y="4148095"/>
                  <a:pt x="2290223" y="4151331"/>
                  <a:pt x="2291678" y="4157804"/>
                </a:cubicBezTo>
                <a:cubicBezTo>
                  <a:pt x="2294589" y="4172366"/>
                  <a:pt x="2287312" y="4178839"/>
                  <a:pt x="2275669" y="4180457"/>
                </a:cubicBezTo>
                <a:cubicBezTo>
                  <a:pt x="2278579" y="4188547"/>
                  <a:pt x="2282946" y="4195019"/>
                  <a:pt x="2290223" y="4195020"/>
                </a:cubicBezTo>
                <a:cubicBezTo>
                  <a:pt x="2294589" y="4195020"/>
                  <a:pt x="2296045" y="4188547"/>
                  <a:pt x="2297500" y="4183693"/>
                </a:cubicBezTo>
                <a:cubicBezTo>
                  <a:pt x="2303322" y="4159422"/>
                  <a:pt x="2309144" y="4154567"/>
                  <a:pt x="2330975" y="4156185"/>
                </a:cubicBezTo>
                <a:cubicBezTo>
                  <a:pt x="2351351" y="4159420"/>
                  <a:pt x="2373183" y="4159422"/>
                  <a:pt x="2393559" y="4156185"/>
                </a:cubicBezTo>
                <a:cubicBezTo>
                  <a:pt x="2421212" y="4151331"/>
                  <a:pt x="2427034" y="4157803"/>
                  <a:pt x="2422668" y="4188547"/>
                </a:cubicBezTo>
                <a:cubicBezTo>
                  <a:pt x="2422668" y="4190165"/>
                  <a:pt x="2422668" y="4191782"/>
                  <a:pt x="2422668" y="4193401"/>
                </a:cubicBezTo>
                <a:cubicBezTo>
                  <a:pt x="2421212" y="4198256"/>
                  <a:pt x="2416846" y="4204728"/>
                  <a:pt x="2424123" y="4207964"/>
                </a:cubicBezTo>
                <a:cubicBezTo>
                  <a:pt x="2431400" y="4209582"/>
                  <a:pt x="2438677" y="4212819"/>
                  <a:pt x="2443044" y="4203110"/>
                </a:cubicBezTo>
                <a:cubicBezTo>
                  <a:pt x="2445955" y="4196638"/>
                  <a:pt x="2448866" y="4191783"/>
                  <a:pt x="2450321" y="4185311"/>
                </a:cubicBezTo>
                <a:cubicBezTo>
                  <a:pt x="2456143" y="4175603"/>
                  <a:pt x="2461964" y="4173984"/>
                  <a:pt x="2470697" y="4180457"/>
                </a:cubicBezTo>
                <a:cubicBezTo>
                  <a:pt x="2479430" y="4185311"/>
                  <a:pt x="2477974" y="4193401"/>
                  <a:pt x="2472152" y="4199874"/>
                </a:cubicBezTo>
                <a:cubicBezTo>
                  <a:pt x="2470697" y="4203110"/>
                  <a:pt x="2469242" y="4204728"/>
                  <a:pt x="2467786" y="4207964"/>
                </a:cubicBezTo>
                <a:cubicBezTo>
                  <a:pt x="2464875" y="4211200"/>
                  <a:pt x="2464875" y="4216055"/>
                  <a:pt x="2467786" y="4219291"/>
                </a:cubicBezTo>
                <a:cubicBezTo>
                  <a:pt x="2472153" y="4222527"/>
                  <a:pt x="2473608" y="4217673"/>
                  <a:pt x="2476519" y="4216055"/>
                </a:cubicBezTo>
                <a:cubicBezTo>
                  <a:pt x="2482341" y="4211200"/>
                  <a:pt x="2486707" y="4204728"/>
                  <a:pt x="2489618" y="4196638"/>
                </a:cubicBezTo>
                <a:cubicBezTo>
                  <a:pt x="2499806" y="4175603"/>
                  <a:pt x="2508538" y="4172366"/>
                  <a:pt x="2527459" y="4183693"/>
                </a:cubicBezTo>
                <a:cubicBezTo>
                  <a:pt x="2536192" y="4188547"/>
                  <a:pt x="2544924" y="4195020"/>
                  <a:pt x="2553657" y="4199874"/>
                </a:cubicBezTo>
                <a:cubicBezTo>
                  <a:pt x="2559479" y="4203110"/>
                  <a:pt x="2566756" y="4204728"/>
                  <a:pt x="2572578" y="4196638"/>
                </a:cubicBezTo>
                <a:cubicBezTo>
                  <a:pt x="2579855" y="4186928"/>
                  <a:pt x="2584221" y="4175603"/>
                  <a:pt x="2598775" y="4177220"/>
                </a:cubicBezTo>
                <a:cubicBezTo>
                  <a:pt x="2607508" y="4178839"/>
                  <a:pt x="2613330" y="4175602"/>
                  <a:pt x="2620607" y="4182075"/>
                </a:cubicBezTo>
                <a:cubicBezTo>
                  <a:pt x="2656993" y="4216055"/>
                  <a:pt x="2697745" y="4224145"/>
                  <a:pt x="2742864" y="4214437"/>
                </a:cubicBezTo>
                <a:cubicBezTo>
                  <a:pt x="2750141" y="4212818"/>
                  <a:pt x="2755963" y="4214437"/>
                  <a:pt x="2761784" y="4219291"/>
                </a:cubicBezTo>
                <a:cubicBezTo>
                  <a:pt x="2774883" y="4233854"/>
                  <a:pt x="2790893" y="4235471"/>
                  <a:pt x="2808358" y="4232236"/>
                </a:cubicBezTo>
                <a:cubicBezTo>
                  <a:pt x="2833101" y="4225763"/>
                  <a:pt x="2854932" y="4217673"/>
                  <a:pt x="2876764" y="4204728"/>
                </a:cubicBezTo>
                <a:cubicBezTo>
                  <a:pt x="2886952" y="4198256"/>
                  <a:pt x="2897140" y="4191784"/>
                  <a:pt x="2908783" y="4193401"/>
                </a:cubicBezTo>
                <a:cubicBezTo>
                  <a:pt x="2946625" y="4203110"/>
                  <a:pt x="2987377" y="4203110"/>
                  <a:pt x="3022308" y="4224145"/>
                </a:cubicBezTo>
                <a:cubicBezTo>
                  <a:pt x="3029585" y="4228999"/>
                  <a:pt x="3035406" y="4227381"/>
                  <a:pt x="3042684" y="4220909"/>
                </a:cubicBezTo>
                <a:cubicBezTo>
                  <a:pt x="3045594" y="4217673"/>
                  <a:pt x="3048505" y="4214437"/>
                  <a:pt x="3051416" y="4212819"/>
                </a:cubicBezTo>
                <a:cubicBezTo>
                  <a:pt x="3058693" y="4211200"/>
                  <a:pt x="3057238" y="4207964"/>
                  <a:pt x="3055782" y="4203110"/>
                </a:cubicBezTo>
                <a:cubicBezTo>
                  <a:pt x="3052871" y="4193401"/>
                  <a:pt x="3047050" y="4188547"/>
                  <a:pt x="3038317" y="4188546"/>
                </a:cubicBezTo>
                <a:cubicBezTo>
                  <a:pt x="3033223" y="4188547"/>
                  <a:pt x="3029585" y="4186120"/>
                  <a:pt x="3027401" y="4182479"/>
                </a:cubicBezTo>
                <a:lnTo>
                  <a:pt x="3026538" y="4177197"/>
                </a:lnTo>
                <a:lnTo>
                  <a:pt x="2916466" y="4170082"/>
                </a:lnTo>
                <a:cubicBezTo>
                  <a:pt x="2873824" y="4166223"/>
                  <a:pt x="2831183" y="4160711"/>
                  <a:pt x="2788542" y="4151891"/>
                </a:cubicBezTo>
                <a:cubicBezTo>
                  <a:pt x="2709209" y="4134251"/>
                  <a:pt x="2629877" y="4121022"/>
                  <a:pt x="2550544" y="4125431"/>
                </a:cubicBezTo>
                <a:cubicBezTo>
                  <a:pt x="2542611" y="4125432"/>
                  <a:pt x="2536661" y="4125432"/>
                  <a:pt x="2530711" y="4118817"/>
                </a:cubicBezTo>
                <a:cubicBezTo>
                  <a:pt x="2495011" y="4083536"/>
                  <a:pt x="2453362" y="4079128"/>
                  <a:pt x="2407745" y="4081332"/>
                </a:cubicBezTo>
                <a:cubicBezTo>
                  <a:pt x="2364112" y="4083537"/>
                  <a:pt x="2320480" y="4083537"/>
                  <a:pt x="2276847" y="4074718"/>
                </a:cubicBezTo>
                <a:cubicBezTo>
                  <a:pt x="2203464" y="4059283"/>
                  <a:pt x="2132064" y="4039438"/>
                  <a:pt x="2056698" y="4037232"/>
                </a:cubicBezTo>
                <a:cubicBezTo>
                  <a:pt x="2022982" y="4037232"/>
                  <a:pt x="1993232" y="4024002"/>
                  <a:pt x="1969433" y="3997544"/>
                </a:cubicBezTo>
                <a:cubicBezTo>
                  <a:pt x="1961499" y="3988724"/>
                  <a:pt x="1955549" y="3988723"/>
                  <a:pt x="1947616" y="3995339"/>
                </a:cubicBezTo>
                <a:cubicBezTo>
                  <a:pt x="1929766" y="4006363"/>
                  <a:pt x="1911916" y="4012979"/>
                  <a:pt x="1896050" y="3995339"/>
                </a:cubicBezTo>
                <a:cubicBezTo>
                  <a:pt x="1874233" y="3975494"/>
                  <a:pt x="1850433" y="3971084"/>
                  <a:pt x="1822667" y="3973289"/>
                </a:cubicBezTo>
                <a:cubicBezTo>
                  <a:pt x="1781017" y="3975494"/>
                  <a:pt x="1743334" y="3964468"/>
                  <a:pt x="1709618" y="3935804"/>
                </a:cubicBezTo>
                <a:cubicBezTo>
                  <a:pt x="1689785" y="3918165"/>
                  <a:pt x="1662019" y="3909344"/>
                  <a:pt x="1642185" y="3922575"/>
                </a:cubicBezTo>
                <a:cubicBezTo>
                  <a:pt x="1606486" y="3946830"/>
                  <a:pt x="1576736" y="3938010"/>
                  <a:pt x="1545003" y="3918165"/>
                </a:cubicBezTo>
                <a:cubicBezTo>
                  <a:pt x="1529136" y="3909345"/>
                  <a:pt x="1511287" y="3900525"/>
                  <a:pt x="1491454" y="3904936"/>
                </a:cubicBezTo>
                <a:cubicBezTo>
                  <a:pt x="1481537" y="3909345"/>
                  <a:pt x="1477570" y="3902730"/>
                  <a:pt x="1477570" y="3893910"/>
                </a:cubicBezTo>
                <a:cubicBezTo>
                  <a:pt x="1477570" y="3887296"/>
                  <a:pt x="1477570" y="3882885"/>
                  <a:pt x="1477570" y="3878476"/>
                </a:cubicBezTo>
                <a:cubicBezTo>
                  <a:pt x="1479553" y="3854221"/>
                  <a:pt x="1477570" y="3854220"/>
                  <a:pt x="1459720" y="3865246"/>
                </a:cubicBezTo>
                <a:cubicBezTo>
                  <a:pt x="1439887" y="3876270"/>
                  <a:pt x="1418071" y="3885091"/>
                  <a:pt x="1398237" y="3891706"/>
                </a:cubicBezTo>
                <a:cubicBezTo>
                  <a:pt x="1390304" y="3893910"/>
                  <a:pt x="1382371" y="3896115"/>
                  <a:pt x="1376421" y="3889501"/>
                </a:cubicBezTo>
                <a:cubicBezTo>
                  <a:pt x="1370471" y="3882886"/>
                  <a:pt x="1374438" y="3874066"/>
                  <a:pt x="1378405" y="3867450"/>
                </a:cubicBezTo>
                <a:cubicBezTo>
                  <a:pt x="1388321" y="3849810"/>
                  <a:pt x="1382371" y="3840992"/>
                  <a:pt x="1366505" y="3838787"/>
                </a:cubicBezTo>
                <a:cubicBezTo>
                  <a:pt x="1360555" y="3836580"/>
                  <a:pt x="1354605" y="3832171"/>
                  <a:pt x="1348655" y="3832172"/>
                </a:cubicBezTo>
                <a:cubicBezTo>
                  <a:pt x="1334772" y="3832172"/>
                  <a:pt x="1332788" y="3825556"/>
                  <a:pt x="1340722" y="3812327"/>
                </a:cubicBezTo>
                <a:cubicBezTo>
                  <a:pt x="1344688" y="3807917"/>
                  <a:pt x="1348655" y="3801302"/>
                  <a:pt x="1342705" y="3796892"/>
                </a:cubicBezTo>
                <a:cubicBezTo>
                  <a:pt x="1338738" y="3790277"/>
                  <a:pt x="1332788" y="3792482"/>
                  <a:pt x="1326838" y="3794687"/>
                </a:cubicBezTo>
                <a:cubicBezTo>
                  <a:pt x="1310972" y="3803507"/>
                  <a:pt x="1295105" y="3799097"/>
                  <a:pt x="1277255" y="3794687"/>
                </a:cubicBezTo>
                <a:cubicBezTo>
                  <a:pt x="1223706" y="3777047"/>
                  <a:pt x="1176106" y="3792482"/>
                  <a:pt x="1130490" y="3823352"/>
                </a:cubicBezTo>
                <a:cubicBezTo>
                  <a:pt x="1122557" y="3827761"/>
                  <a:pt x="1118590" y="3838785"/>
                  <a:pt x="1108673" y="3840991"/>
                </a:cubicBezTo>
                <a:cubicBezTo>
                  <a:pt x="1110657" y="3829967"/>
                  <a:pt x="1112640" y="3821147"/>
                  <a:pt x="1114624" y="3810122"/>
                </a:cubicBezTo>
                <a:cubicBezTo>
                  <a:pt x="1118590" y="3788072"/>
                  <a:pt x="1110657" y="3774843"/>
                  <a:pt x="1092807" y="3770433"/>
                </a:cubicBezTo>
                <a:cubicBezTo>
                  <a:pt x="1033307" y="3754998"/>
                  <a:pt x="973808" y="3739563"/>
                  <a:pt x="914308" y="3724128"/>
                </a:cubicBezTo>
                <a:cubicBezTo>
                  <a:pt x="892492" y="3719718"/>
                  <a:pt x="870676" y="3721924"/>
                  <a:pt x="848859" y="3713104"/>
                </a:cubicBezTo>
                <a:cubicBezTo>
                  <a:pt x="834976" y="3706489"/>
                  <a:pt x="827043" y="3699874"/>
                  <a:pt x="831009" y="3680029"/>
                </a:cubicBezTo>
                <a:cubicBezTo>
                  <a:pt x="832992" y="3655775"/>
                  <a:pt x="817126" y="3642545"/>
                  <a:pt x="797293" y="3653570"/>
                </a:cubicBezTo>
                <a:cubicBezTo>
                  <a:pt x="781426" y="3662390"/>
                  <a:pt x="769527" y="3660185"/>
                  <a:pt x="755643" y="3651365"/>
                </a:cubicBezTo>
                <a:cubicBezTo>
                  <a:pt x="747710" y="3642545"/>
                  <a:pt x="739777" y="3642545"/>
                  <a:pt x="729860" y="3651365"/>
                </a:cubicBezTo>
                <a:cubicBezTo>
                  <a:pt x="719943" y="3662389"/>
                  <a:pt x="708044" y="3664594"/>
                  <a:pt x="696144" y="3657980"/>
                </a:cubicBezTo>
                <a:cubicBezTo>
                  <a:pt x="688210" y="3655775"/>
                  <a:pt x="678294" y="3649160"/>
                  <a:pt x="670361" y="3649160"/>
                </a:cubicBezTo>
                <a:cubicBezTo>
                  <a:pt x="658461" y="3649160"/>
                  <a:pt x="654494" y="3642545"/>
                  <a:pt x="652511" y="3631520"/>
                </a:cubicBezTo>
                <a:cubicBezTo>
                  <a:pt x="646561" y="3609470"/>
                  <a:pt x="642594" y="3607266"/>
                  <a:pt x="622761" y="3620495"/>
                </a:cubicBezTo>
                <a:cubicBezTo>
                  <a:pt x="610861" y="3629315"/>
                  <a:pt x="598962" y="3640340"/>
                  <a:pt x="585078" y="3644750"/>
                </a:cubicBezTo>
                <a:cubicBezTo>
                  <a:pt x="585078" y="3642545"/>
                  <a:pt x="583095" y="3642545"/>
                  <a:pt x="583095" y="3640340"/>
                </a:cubicBezTo>
                <a:cubicBezTo>
                  <a:pt x="600945" y="3611675"/>
                  <a:pt x="600945" y="3611675"/>
                  <a:pt x="585078" y="3580806"/>
                </a:cubicBezTo>
                <a:cubicBezTo>
                  <a:pt x="583095" y="3576396"/>
                  <a:pt x="581112" y="3571986"/>
                  <a:pt x="579128" y="3569781"/>
                </a:cubicBezTo>
                <a:cubicBezTo>
                  <a:pt x="563262" y="3532297"/>
                  <a:pt x="539462" y="3525682"/>
                  <a:pt x="505745" y="3543321"/>
                </a:cubicBezTo>
                <a:cubicBezTo>
                  <a:pt x="487896" y="3554347"/>
                  <a:pt x="475996" y="3547731"/>
                  <a:pt x="474013" y="3525682"/>
                </a:cubicBezTo>
                <a:cubicBezTo>
                  <a:pt x="472029" y="3514657"/>
                  <a:pt x="472029" y="3503632"/>
                  <a:pt x="474012" y="3492607"/>
                </a:cubicBezTo>
                <a:cubicBezTo>
                  <a:pt x="479962" y="3461738"/>
                  <a:pt x="505745" y="3452918"/>
                  <a:pt x="525579" y="3472763"/>
                </a:cubicBezTo>
                <a:cubicBezTo>
                  <a:pt x="541445" y="3488197"/>
                  <a:pt x="557312" y="3494813"/>
                  <a:pt x="575161" y="3499222"/>
                </a:cubicBezTo>
                <a:cubicBezTo>
                  <a:pt x="593011" y="3501427"/>
                  <a:pt x="608878" y="3508042"/>
                  <a:pt x="620778" y="3523477"/>
                </a:cubicBezTo>
                <a:cubicBezTo>
                  <a:pt x="638628" y="3549936"/>
                  <a:pt x="648544" y="3552141"/>
                  <a:pt x="670361" y="3530092"/>
                </a:cubicBezTo>
                <a:cubicBezTo>
                  <a:pt x="686227" y="3516862"/>
                  <a:pt x="700110" y="3512452"/>
                  <a:pt x="719944" y="3516862"/>
                </a:cubicBezTo>
                <a:cubicBezTo>
                  <a:pt x="755643" y="3523477"/>
                  <a:pt x="789360" y="3541117"/>
                  <a:pt x="823076" y="3549936"/>
                </a:cubicBezTo>
                <a:cubicBezTo>
                  <a:pt x="852826" y="3558756"/>
                  <a:pt x="882576" y="3558756"/>
                  <a:pt x="908359" y="3538912"/>
                </a:cubicBezTo>
                <a:cubicBezTo>
                  <a:pt x="922242" y="3525682"/>
                  <a:pt x="930175" y="3530092"/>
                  <a:pt x="942075" y="3543321"/>
                </a:cubicBezTo>
                <a:cubicBezTo>
                  <a:pt x="997608" y="3605060"/>
                  <a:pt x="1061074" y="3635930"/>
                  <a:pt x="1138423" y="3598446"/>
                </a:cubicBezTo>
                <a:cubicBezTo>
                  <a:pt x="1150323" y="3591831"/>
                  <a:pt x="1160240" y="3596241"/>
                  <a:pt x="1170156" y="3600651"/>
                </a:cubicBezTo>
                <a:cubicBezTo>
                  <a:pt x="1176106" y="3605060"/>
                  <a:pt x="1184039" y="3613880"/>
                  <a:pt x="1191973" y="3607265"/>
                </a:cubicBezTo>
                <a:cubicBezTo>
                  <a:pt x="1199906" y="3598446"/>
                  <a:pt x="1193956" y="3589626"/>
                  <a:pt x="1191973" y="3580806"/>
                </a:cubicBezTo>
                <a:cubicBezTo>
                  <a:pt x="1186023" y="3567576"/>
                  <a:pt x="1191973" y="3563166"/>
                  <a:pt x="1203873" y="3563166"/>
                </a:cubicBezTo>
                <a:cubicBezTo>
                  <a:pt x="1215772" y="3563166"/>
                  <a:pt x="1227672" y="3567576"/>
                  <a:pt x="1239573" y="3569781"/>
                </a:cubicBezTo>
                <a:cubicBezTo>
                  <a:pt x="1265355" y="3578601"/>
                  <a:pt x="1287172" y="3589625"/>
                  <a:pt x="1314938" y="3583011"/>
                </a:cubicBezTo>
                <a:cubicBezTo>
                  <a:pt x="1320888" y="3583011"/>
                  <a:pt x="1320888" y="3587421"/>
                  <a:pt x="1322872" y="3591831"/>
                </a:cubicBezTo>
                <a:cubicBezTo>
                  <a:pt x="1328822" y="3611675"/>
                  <a:pt x="1342705" y="3616085"/>
                  <a:pt x="1358571" y="3616085"/>
                </a:cubicBezTo>
                <a:cubicBezTo>
                  <a:pt x="1418071" y="3618290"/>
                  <a:pt x="1477570" y="3624905"/>
                  <a:pt x="1535086" y="3646955"/>
                </a:cubicBezTo>
                <a:cubicBezTo>
                  <a:pt x="1539053" y="3649160"/>
                  <a:pt x="1545003" y="3649159"/>
                  <a:pt x="1550953" y="3646955"/>
                </a:cubicBezTo>
                <a:cubicBezTo>
                  <a:pt x="1568803" y="3635929"/>
                  <a:pt x="1580702" y="3642545"/>
                  <a:pt x="1590619" y="3664594"/>
                </a:cubicBezTo>
                <a:cubicBezTo>
                  <a:pt x="1600536" y="3686643"/>
                  <a:pt x="1612436" y="3688849"/>
                  <a:pt x="1630286" y="3671209"/>
                </a:cubicBezTo>
                <a:cubicBezTo>
                  <a:pt x="1638219" y="3664594"/>
                  <a:pt x="1644169" y="3657980"/>
                  <a:pt x="1652102" y="3649160"/>
                </a:cubicBezTo>
                <a:cubicBezTo>
                  <a:pt x="1660035" y="3662389"/>
                  <a:pt x="1667968" y="3675619"/>
                  <a:pt x="1681852" y="3675619"/>
                </a:cubicBezTo>
                <a:cubicBezTo>
                  <a:pt x="1697718" y="3675619"/>
                  <a:pt x="1713585" y="3677824"/>
                  <a:pt x="1727468" y="3677824"/>
                </a:cubicBezTo>
                <a:cubicBezTo>
                  <a:pt x="1779034" y="3680029"/>
                  <a:pt x="1784984" y="3684439"/>
                  <a:pt x="1794901" y="3622700"/>
                </a:cubicBezTo>
                <a:cubicBezTo>
                  <a:pt x="1794901" y="3622700"/>
                  <a:pt x="1796884" y="3622699"/>
                  <a:pt x="1796884" y="3620495"/>
                </a:cubicBezTo>
                <a:cubicBezTo>
                  <a:pt x="1802834" y="3598446"/>
                  <a:pt x="1810767" y="3591831"/>
                  <a:pt x="1830600" y="3598446"/>
                </a:cubicBezTo>
                <a:lnTo>
                  <a:pt x="1891452" y="3610399"/>
                </a:lnTo>
                <a:lnTo>
                  <a:pt x="1901622" y="3586618"/>
                </a:lnTo>
                <a:cubicBezTo>
                  <a:pt x="1914720" y="3575291"/>
                  <a:pt x="1927819" y="3583382"/>
                  <a:pt x="1938007" y="3589854"/>
                </a:cubicBezTo>
                <a:cubicBezTo>
                  <a:pt x="1952562" y="3599563"/>
                  <a:pt x="1968572" y="3606034"/>
                  <a:pt x="1986037" y="3606035"/>
                </a:cubicBezTo>
                <a:cubicBezTo>
                  <a:pt x="1996225" y="3606034"/>
                  <a:pt x="2007868" y="3606035"/>
                  <a:pt x="2019512" y="3606035"/>
                </a:cubicBezTo>
                <a:cubicBezTo>
                  <a:pt x="2067541" y="3606035"/>
                  <a:pt x="2114115" y="3614125"/>
                  <a:pt x="2151957" y="3652960"/>
                </a:cubicBezTo>
                <a:lnTo>
                  <a:pt x="2156924" y="3655135"/>
                </a:lnTo>
                <a:lnTo>
                  <a:pt x="2172582" y="3657183"/>
                </a:lnTo>
                <a:lnTo>
                  <a:pt x="2182521" y="3643250"/>
                </a:lnTo>
                <a:cubicBezTo>
                  <a:pt x="2183976" y="3640015"/>
                  <a:pt x="2181065" y="3635161"/>
                  <a:pt x="2185432" y="3633542"/>
                </a:cubicBezTo>
                <a:cubicBezTo>
                  <a:pt x="2189798" y="3633543"/>
                  <a:pt x="2192709" y="3636779"/>
                  <a:pt x="2194164" y="3640014"/>
                </a:cubicBezTo>
                <a:cubicBezTo>
                  <a:pt x="2195620" y="3643251"/>
                  <a:pt x="2197075" y="3646487"/>
                  <a:pt x="2198531" y="3648105"/>
                </a:cubicBezTo>
                <a:cubicBezTo>
                  <a:pt x="2202897" y="3656196"/>
                  <a:pt x="2208719" y="3662668"/>
                  <a:pt x="2215996" y="3654578"/>
                </a:cubicBezTo>
                <a:cubicBezTo>
                  <a:pt x="2224728" y="3646487"/>
                  <a:pt x="2213085" y="3644868"/>
                  <a:pt x="2210174" y="3640015"/>
                </a:cubicBezTo>
                <a:cubicBezTo>
                  <a:pt x="2210174" y="3638397"/>
                  <a:pt x="2208719" y="3638397"/>
                  <a:pt x="2208718" y="3636779"/>
                </a:cubicBezTo>
                <a:cubicBezTo>
                  <a:pt x="2205807" y="3633542"/>
                  <a:pt x="2204352" y="3628687"/>
                  <a:pt x="2207263" y="3625452"/>
                </a:cubicBezTo>
                <a:cubicBezTo>
                  <a:pt x="2210174" y="3620597"/>
                  <a:pt x="2213085" y="3620597"/>
                  <a:pt x="2217451" y="3623834"/>
                </a:cubicBezTo>
                <a:cubicBezTo>
                  <a:pt x="2234916" y="3633542"/>
                  <a:pt x="2250926" y="3627070"/>
                  <a:pt x="2262570" y="3609271"/>
                </a:cubicBezTo>
                <a:cubicBezTo>
                  <a:pt x="2265480" y="3606035"/>
                  <a:pt x="2271302" y="3602799"/>
                  <a:pt x="2271302" y="3597945"/>
                </a:cubicBezTo>
                <a:lnTo>
                  <a:pt x="2265361" y="3583389"/>
                </a:lnTo>
                <a:lnTo>
                  <a:pt x="2128540" y="3553778"/>
                </a:lnTo>
                <a:lnTo>
                  <a:pt x="2127214" y="3554256"/>
                </a:lnTo>
                <a:cubicBezTo>
                  <a:pt x="2123576" y="3556682"/>
                  <a:pt x="2121029" y="3557492"/>
                  <a:pt x="2119209" y="3556481"/>
                </a:cubicBezTo>
                <a:lnTo>
                  <a:pt x="2117037" y="3551287"/>
                </a:lnTo>
                <a:lnTo>
                  <a:pt x="2090415" y="3545525"/>
                </a:lnTo>
                <a:cubicBezTo>
                  <a:pt x="2030915" y="3534502"/>
                  <a:pt x="1971416" y="3512451"/>
                  <a:pt x="1911916" y="3514656"/>
                </a:cubicBezTo>
                <a:cubicBezTo>
                  <a:pt x="1844483" y="3514656"/>
                  <a:pt x="1781017" y="3508042"/>
                  <a:pt x="1725485" y="3461738"/>
                </a:cubicBezTo>
                <a:cubicBezTo>
                  <a:pt x="1703668" y="3444097"/>
                  <a:pt x="1675902" y="3441893"/>
                  <a:pt x="1648135" y="3450713"/>
                </a:cubicBezTo>
                <a:cubicBezTo>
                  <a:pt x="1630285" y="3457327"/>
                  <a:pt x="1612436" y="3455123"/>
                  <a:pt x="1592603" y="3450712"/>
                </a:cubicBezTo>
                <a:cubicBezTo>
                  <a:pt x="1562853" y="3444097"/>
                  <a:pt x="1533103" y="3430868"/>
                  <a:pt x="1501370" y="3439688"/>
                </a:cubicBezTo>
                <a:cubicBezTo>
                  <a:pt x="1473604" y="3446303"/>
                  <a:pt x="1453771" y="3437484"/>
                  <a:pt x="1435920" y="3413229"/>
                </a:cubicBezTo>
                <a:cubicBezTo>
                  <a:pt x="1429971" y="3404409"/>
                  <a:pt x="1422037" y="3402204"/>
                  <a:pt x="1412121" y="3406614"/>
                </a:cubicBezTo>
                <a:cubicBezTo>
                  <a:pt x="1398237" y="3413229"/>
                  <a:pt x="1382371" y="3415434"/>
                  <a:pt x="1366504" y="3408818"/>
                </a:cubicBezTo>
                <a:cubicBezTo>
                  <a:pt x="1318905" y="3391179"/>
                  <a:pt x="1265355" y="3386769"/>
                  <a:pt x="1217756" y="3364720"/>
                </a:cubicBezTo>
                <a:cubicBezTo>
                  <a:pt x="1201889" y="3355900"/>
                  <a:pt x="1186023" y="3353695"/>
                  <a:pt x="1170156" y="3362515"/>
                </a:cubicBezTo>
                <a:cubicBezTo>
                  <a:pt x="1136440" y="3377949"/>
                  <a:pt x="1126523" y="3375744"/>
                  <a:pt x="1104707" y="3342670"/>
                </a:cubicBezTo>
                <a:cubicBezTo>
                  <a:pt x="1096774" y="3329440"/>
                  <a:pt x="1086857" y="3320620"/>
                  <a:pt x="1074957" y="3320621"/>
                </a:cubicBezTo>
                <a:cubicBezTo>
                  <a:pt x="1033308" y="3318416"/>
                  <a:pt x="995624" y="3300776"/>
                  <a:pt x="957941" y="3287546"/>
                </a:cubicBezTo>
                <a:cubicBezTo>
                  <a:pt x="924225" y="3274316"/>
                  <a:pt x="890509" y="3263291"/>
                  <a:pt x="854809" y="3269906"/>
                </a:cubicBezTo>
                <a:cubicBezTo>
                  <a:pt x="840926" y="3272111"/>
                  <a:pt x="832993" y="3267701"/>
                  <a:pt x="827042" y="3256676"/>
                </a:cubicBezTo>
                <a:cubicBezTo>
                  <a:pt x="819109" y="3243447"/>
                  <a:pt x="809193" y="3228012"/>
                  <a:pt x="793326" y="3232422"/>
                </a:cubicBezTo>
                <a:cubicBezTo>
                  <a:pt x="759610" y="3241242"/>
                  <a:pt x="731843" y="3225807"/>
                  <a:pt x="708044" y="3199347"/>
                </a:cubicBezTo>
                <a:cubicBezTo>
                  <a:pt x="672344" y="3161863"/>
                  <a:pt x="628711" y="3148633"/>
                  <a:pt x="581112" y="3164068"/>
                </a:cubicBezTo>
                <a:cubicBezTo>
                  <a:pt x="563262" y="3168478"/>
                  <a:pt x="557312" y="3164068"/>
                  <a:pt x="557312" y="3144224"/>
                </a:cubicBezTo>
                <a:cubicBezTo>
                  <a:pt x="557312" y="3137609"/>
                  <a:pt x="557312" y="3130994"/>
                  <a:pt x="555329" y="3126584"/>
                </a:cubicBezTo>
                <a:cubicBezTo>
                  <a:pt x="529545" y="3080280"/>
                  <a:pt x="503762" y="3036180"/>
                  <a:pt x="450213" y="3025156"/>
                </a:cubicBezTo>
                <a:cubicBezTo>
                  <a:pt x="438313" y="3022951"/>
                  <a:pt x="440296" y="3016336"/>
                  <a:pt x="444263" y="3007516"/>
                </a:cubicBezTo>
                <a:cubicBezTo>
                  <a:pt x="446246" y="3003106"/>
                  <a:pt x="450213" y="2998696"/>
                  <a:pt x="454179" y="2994286"/>
                </a:cubicBezTo>
                <a:cubicBezTo>
                  <a:pt x="462112" y="2985466"/>
                  <a:pt x="470046" y="2978851"/>
                  <a:pt x="462113" y="2965621"/>
                </a:cubicBezTo>
                <a:cubicBezTo>
                  <a:pt x="456163" y="2952392"/>
                  <a:pt x="446246" y="2961211"/>
                  <a:pt x="436329" y="2963416"/>
                </a:cubicBezTo>
                <a:cubicBezTo>
                  <a:pt x="416496" y="2970031"/>
                  <a:pt x="394680" y="2976646"/>
                  <a:pt x="378813" y="2963416"/>
                </a:cubicBezTo>
                <a:cubicBezTo>
                  <a:pt x="358980" y="2947982"/>
                  <a:pt x="349064" y="2954597"/>
                  <a:pt x="335180" y="2972236"/>
                </a:cubicBezTo>
                <a:cubicBezTo>
                  <a:pt x="331214" y="2976646"/>
                  <a:pt x="327247" y="2981056"/>
                  <a:pt x="321297" y="2983261"/>
                </a:cubicBezTo>
                <a:cubicBezTo>
                  <a:pt x="315347" y="2989876"/>
                  <a:pt x="309397" y="2992081"/>
                  <a:pt x="301464" y="2983261"/>
                </a:cubicBezTo>
                <a:cubicBezTo>
                  <a:pt x="295514" y="2976646"/>
                  <a:pt x="295514" y="2967827"/>
                  <a:pt x="301464" y="2961211"/>
                </a:cubicBezTo>
                <a:cubicBezTo>
                  <a:pt x="307414" y="2952392"/>
                  <a:pt x="309397" y="2943572"/>
                  <a:pt x="317331" y="2936957"/>
                </a:cubicBezTo>
                <a:cubicBezTo>
                  <a:pt x="321297" y="2934752"/>
                  <a:pt x="325264" y="2932547"/>
                  <a:pt x="323280" y="2925932"/>
                </a:cubicBezTo>
                <a:cubicBezTo>
                  <a:pt x="321297" y="2921522"/>
                  <a:pt x="315347" y="2923727"/>
                  <a:pt x="311380" y="2923727"/>
                </a:cubicBezTo>
                <a:cubicBezTo>
                  <a:pt x="305431" y="2923727"/>
                  <a:pt x="301464" y="2923727"/>
                  <a:pt x="297498" y="2928137"/>
                </a:cubicBezTo>
                <a:cubicBezTo>
                  <a:pt x="293531" y="2932547"/>
                  <a:pt x="289564" y="2932547"/>
                  <a:pt x="285597" y="2928137"/>
                </a:cubicBezTo>
                <a:cubicBezTo>
                  <a:pt x="263781" y="2903883"/>
                  <a:pt x="237998" y="2892858"/>
                  <a:pt x="208248" y="2895063"/>
                </a:cubicBezTo>
                <a:cubicBezTo>
                  <a:pt x="194365" y="2897268"/>
                  <a:pt x="180482" y="2897268"/>
                  <a:pt x="166599" y="2895063"/>
                </a:cubicBezTo>
                <a:cubicBezTo>
                  <a:pt x="158665" y="2895063"/>
                  <a:pt x="146765" y="2895063"/>
                  <a:pt x="142799" y="2884038"/>
                </a:cubicBezTo>
                <a:cubicBezTo>
                  <a:pt x="140815" y="2875218"/>
                  <a:pt x="150732" y="2868603"/>
                  <a:pt x="156682" y="2861988"/>
                </a:cubicBezTo>
                <a:cubicBezTo>
                  <a:pt x="160649" y="2857578"/>
                  <a:pt x="164615" y="2855373"/>
                  <a:pt x="168582" y="2850964"/>
                </a:cubicBezTo>
                <a:cubicBezTo>
                  <a:pt x="172548" y="2846553"/>
                  <a:pt x="182465" y="2842143"/>
                  <a:pt x="178498" y="2833324"/>
                </a:cubicBezTo>
                <a:cubicBezTo>
                  <a:pt x="176515" y="2824504"/>
                  <a:pt x="166599" y="2824504"/>
                  <a:pt x="158665" y="2826709"/>
                </a:cubicBezTo>
                <a:cubicBezTo>
                  <a:pt x="140815" y="2826709"/>
                  <a:pt x="126932" y="2822299"/>
                  <a:pt x="109082" y="2813479"/>
                </a:cubicBezTo>
                <a:cubicBezTo>
                  <a:pt x="69416" y="2791430"/>
                  <a:pt x="47599" y="2802454"/>
                  <a:pt x="31733" y="2846554"/>
                </a:cubicBezTo>
                <a:cubicBezTo>
                  <a:pt x="25783" y="2864193"/>
                  <a:pt x="15867" y="2873013"/>
                  <a:pt x="0" y="2870808"/>
                </a:cubicBezTo>
                <a:cubicBezTo>
                  <a:pt x="0" y="2828914"/>
                  <a:pt x="0" y="2789225"/>
                  <a:pt x="0" y="2747330"/>
                </a:cubicBezTo>
                <a:cubicBezTo>
                  <a:pt x="27766" y="2745125"/>
                  <a:pt x="33716" y="2734100"/>
                  <a:pt x="25783" y="2714256"/>
                </a:cubicBezTo>
                <a:cubicBezTo>
                  <a:pt x="23800" y="2707641"/>
                  <a:pt x="15867" y="2703231"/>
                  <a:pt x="19833" y="2696616"/>
                </a:cubicBezTo>
                <a:cubicBezTo>
                  <a:pt x="25783" y="2690001"/>
                  <a:pt x="33717" y="2692206"/>
                  <a:pt x="39666" y="2694411"/>
                </a:cubicBezTo>
                <a:cubicBezTo>
                  <a:pt x="45616" y="2694411"/>
                  <a:pt x="49583" y="2696616"/>
                  <a:pt x="53550" y="2698821"/>
                </a:cubicBezTo>
                <a:cubicBezTo>
                  <a:pt x="65449" y="2703231"/>
                  <a:pt x="71399" y="2701026"/>
                  <a:pt x="73383" y="2685591"/>
                </a:cubicBezTo>
                <a:cubicBezTo>
                  <a:pt x="75366" y="2676771"/>
                  <a:pt x="81316" y="2663542"/>
                  <a:pt x="91233" y="2670156"/>
                </a:cubicBezTo>
                <a:cubicBezTo>
                  <a:pt x="105116" y="2676771"/>
                  <a:pt x="118999" y="2676771"/>
                  <a:pt x="132882" y="2678976"/>
                </a:cubicBezTo>
                <a:cubicBezTo>
                  <a:pt x="144782" y="2681181"/>
                  <a:pt x="158665" y="2685591"/>
                  <a:pt x="172548" y="2681181"/>
                </a:cubicBezTo>
                <a:cubicBezTo>
                  <a:pt x="184448" y="2676771"/>
                  <a:pt x="198332" y="2672362"/>
                  <a:pt x="188415" y="2650312"/>
                </a:cubicBezTo>
                <a:cubicBezTo>
                  <a:pt x="184448" y="2643697"/>
                  <a:pt x="188415" y="2639287"/>
                  <a:pt x="196348" y="2637082"/>
                </a:cubicBezTo>
                <a:cubicBezTo>
                  <a:pt x="226098" y="2637082"/>
                  <a:pt x="236015" y="2645902"/>
                  <a:pt x="237998" y="2678976"/>
                </a:cubicBezTo>
                <a:cubicBezTo>
                  <a:pt x="237998" y="2690000"/>
                  <a:pt x="239981" y="2698821"/>
                  <a:pt x="247914" y="2703231"/>
                </a:cubicBezTo>
                <a:cubicBezTo>
                  <a:pt x="261798" y="2709846"/>
                  <a:pt x="275681" y="2714256"/>
                  <a:pt x="291547" y="2709846"/>
                </a:cubicBezTo>
                <a:cubicBezTo>
                  <a:pt x="295514" y="2709846"/>
                  <a:pt x="297498" y="2701026"/>
                  <a:pt x="295514" y="2696616"/>
                </a:cubicBezTo>
                <a:cubicBezTo>
                  <a:pt x="295514" y="2690001"/>
                  <a:pt x="295514" y="2681181"/>
                  <a:pt x="299481" y="2676771"/>
                </a:cubicBezTo>
                <a:cubicBezTo>
                  <a:pt x="305431" y="2670156"/>
                  <a:pt x="313364" y="2654722"/>
                  <a:pt x="319314" y="2667951"/>
                </a:cubicBezTo>
                <a:cubicBezTo>
                  <a:pt x="335181" y="2692206"/>
                  <a:pt x="355014" y="2692206"/>
                  <a:pt x="376830" y="2692206"/>
                </a:cubicBezTo>
                <a:cubicBezTo>
                  <a:pt x="388730" y="2694411"/>
                  <a:pt x="400630" y="2696616"/>
                  <a:pt x="410546" y="2707641"/>
                </a:cubicBezTo>
                <a:cubicBezTo>
                  <a:pt x="448229" y="2747330"/>
                  <a:pt x="477979" y="2745125"/>
                  <a:pt x="505746" y="2696616"/>
                </a:cubicBezTo>
                <a:cubicBezTo>
                  <a:pt x="513679" y="2683386"/>
                  <a:pt x="523595" y="2678976"/>
                  <a:pt x="533512" y="2692206"/>
                </a:cubicBezTo>
                <a:cubicBezTo>
                  <a:pt x="557312" y="2718666"/>
                  <a:pt x="587061" y="2727486"/>
                  <a:pt x="618794" y="2729690"/>
                </a:cubicBezTo>
                <a:cubicBezTo>
                  <a:pt x="634661" y="2731896"/>
                  <a:pt x="650527" y="2729690"/>
                  <a:pt x="668377" y="2731895"/>
                </a:cubicBezTo>
                <a:cubicBezTo>
                  <a:pt x="698127" y="2736305"/>
                  <a:pt x="723910" y="2736305"/>
                  <a:pt x="735810" y="2696616"/>
                </a:cubicBezTo>
                <a:cubicBezTo>
                  <a:pt x="735810" y="2712051"/>
                  <a:pt x="733827" y="2723076"/>
                  <a:pt x="739777" y="2736305"/>
                </a:cubicBezTo>
                <a:cubicBezTo>
                  <a:pt x="745727" y="2753945"/>
                  <a:pt x="759610" y="2760560"/>
                  <a:pt x="773493" y="2760560"/>
                </a:cubicBezTo>
                <a:cubicBezTo>
                  <a:pt x="789360" y="2758355"/>
                  <a:pt x="779443" y="2742920"/>
                  <a:pt x="781426" y="2734101"/>
                </a:cubicBezTo>
                <a:cubicBezTo>
                  <a:pt x="783410" y="2720871"/>
                  <a:pt x="791343" y="2712051"/>
                  <a:pt x="803243" y="2718666"/>
                </a:cubicBezTo>
                <a:cubicBezTo>
                  <a:pt x="819110" y="2727486"/>
                  <a:pt x="832993" y="2727485"/>
                  <a:pt x="850842" y="2725281"/>
                </a:cubicBezTo>
                <a:cubicBezTo>
                  <a:pt x="872659" y="2718666"/>
                  <a:pt x="894475" y="2718665"/>
                  <a:pt x="914308" y="2736305"/>
                </a:cubicBezTo>
                <a:cubicBezTo>
                  <a:pt x="926208" y="2747330"/>
                  <a:pt x="938108" y="2745125"/>
                  <a:pt x="948025" y="2734100"/>
                </a:cubicBezTo>
                <a:cubicBezTo>
                  <a:pt x="953975" y="2727485"/>
                  <a:pt x="959925" y="2720871"/>
                  <a:pt x="963892" y="2716461"/>
                </a:cubicBezTo>
                <a:cubicBezTo>
                  <a:pt x="973808" y="2707641"/>
                  <a:pt x="979758" y="2692206"/>
                  <a:pt x="991658" y="2696616"/>
                </a:cubicBezTo>
                <a:cubicBezTo>
                  <a:pt x="1003558" y="2701026"/>
                  <a:pt x="1001575" y="2716461"/>
                  <a:pt x="1001574" y="2727485"/>
                </a:cubicBezTo>
                <a:cubicBezTo>
                  <a:pt x="1001574" y="2738510"/>
                  <a:pt x="1009508" y="2734100"/>
                  <a:pt x="1015458" y="2736305"/>
                </a:cubicBezTo>
                <a:cubicBezTo>
                  <a:pt x="1021407" y="2736305"/>
                  <a:pt x="1027358" y="2736305"/>
                  <a:pt x="1025374" y="2727485"/>
                </a:cubicBezTo>
                <a:cubicBezTo>
                  <a:pt x="1021408" y="2703231"/>
                  <a:pt x="1033307" y="2696616"/>
                  <a:pt x="1051157" y="2694411"/>
                </a:cubicBezTo>
                <a:cubicBezTo>
                  <a:pt x="1069007" y="2692206"/>
                  <a:pt x="1070990" y="2683386"/>
                  <a:pt x="1059090" y="2667951"/>
                </a:cubicBezTo>
                <a:cubicBezTo>
                  <a:pt x="1057107" y="2663542"/>
                  <a:pt x="1051158" y="2661337"/>
                  <a:pt x="1045207" y="2659131"/>
                </a:cubicBezTo>
                <a:cubicBezTo>
                  <a:pt x="993641" y="2632672"/>
                  <a:pt x="938108" y="2619442"/>
                  <a:pt x="880592" y="2612828"/>
                </a:cubicBezTo>
                <a:cubicBezTo>
                  <a:pt x="834976" y="2606213"/>
                  <a:pt x="793326" y="2595188"/>
                  <a:pt x="755643" y="2562113"/>
                </a:cubicBezTo>
                <a:cubicBezTo>
                  <a:pt x="733827" y="2542269"/>
                  <a:pt x="717960" y="2515809"/>
                  <a:pt x="704077" y="2487145"/>
                </a:cubicBezTo>
                <a:cubicBezTo>
                  <a:pt x="690194" y="2513604"/>
                  <a:pt x="680277" y="2515809"/>
                  <a:pt x="660444" y="2493759"/>
                </a:cubicBezTo>
                <a:cubicBezTo>
                  <a:pt x="654494" y="2487145"/>
                  <a:pt x="650528" y="2476120"/>
                  <a:pt x="652511" y="2465095"/>
                </a:cubicBezTo>
                <a:cubicBezTo>
                  <a:pt x="654494" y="2445250"/>
                  <a:pt x="640611" y="2438635"/>
                  <a:pt x="626728" y="2436430"/>
                </a:cubicBezTo>
                <a:cubicBezTo>
                  <a:pt x="612845" y="2432021"/>
                  <a:pt x="606895" y="2443045"/>
                  <a:pt x="600945" y="2454070"/>
                </a:cubicBezTo>
                <a:cubicBezTo>
                  <a:pt x="596978" y="2465095"/>
                  <a:pt x="596978" y="2478325"/>
                  <a:pt x="585078" y="2491555"/>
                </a:cubicBezTo>
                <a:cubicBezTo>
                  <a:pt x="591028" y="2465095"/>
                  <a:pt x="579128" y="2458480"/>
                  <a:pt x="563262" y="2454070"/>
                </a:cubicBezTo>
                <a:cubicBezTo>
                  <a:pt x="549379" y="2451865"/>
                  <a:pt x="533512" y="2440840"/>
                  <a:pt x="535495" y="2427611"/>
                </a:cubicBezTo>
                <a:cubicBezTo>
                  <a:pt x="539462" y="2403356"/>
                  <a:pt x="541445" y="2379101"/>
                  <a:pt x="555328" y="2359257"/>
                </a:cubicBezTo>
                <a:cubicBezTo>
                  <a:pt x="563262" y="2348232"/>
                  <a:pt x="571195" y="2346027"/>
                  <a:pt x="585078" y="2348232"/>
                </a:cubicBezTo>
                <a:cubicBezTo>
                  <a:pt x="594995" y="2352642"/>
                  <a:pt x="598961" y="2357052"/>
                  <a:pt x="596978" y="2370282"/>
                </a:cubicBezTo>
                <a:cubicBezTo>
                  <a:pt x="596978" y="2379101"/>
                  <a:pt x="602928" y="2383511"/>
                  <a:pt x="608878" y="2383511"/>
                </a:cubicBezTo>
                <a:cubicBezTo>
                  <a:pt x="632677" y="2381306"/>
                  <a:pt x="646561" y="2394536"/>
                  <a:pt x="660444" y="2409971"/>
                </a:cubicBezTo>
                <a:cubicBezTo>
                  <a:pt x="674327" y="2423201"/>
                  <a:pt x="690194" y="2427611"/>
                  <a:pt x="704077" y="2412176"/>
                </a:cubicBezTo>
                <a:cubicBezTo>
                  <a:pt x="713993" y="2401151"/>
                  <a:pt x="717960" y="2405561"/>
                  <a:pt x="715977" y="2418791"/>
                </a:cubicBezTo>
                <a:cubicBezTo>
                  <a:pt x="715977" y="2427611"/>
                  <a:pt x="719944" y="2429816"/>
                  <a:pt x="727877" y="2434225"/>
                </a:cubicBezTo>
                <a:cubicBezTo>
                  <a:pt x="761593" y="2447455"/>
                  <a:pt x="797293" y="2447455"/>
                  <a:pt x="831009" y="2434226"/>
                </a:cubicBezTo>
                <a:cubicBezTo>
                  <a:pt x="848859" y="2425406"/>
                  <a:pt x="866709" y="2425406"/>
                  <a:pt x="884559" y="2429815"/>
                </a:cubicBezTo>
                <a:cubicBezTo>
                  <a:pt x="900425" y="2434226"/>
                  <a:pt x="914308" y="2445250"/>
                  <a:pt x="926208" y="2456275"/>
                </a:cubicBezTo>
                <a:cubicBezTo>
                  <a:pt x="932158" y="2462890"/>
                  <a:pt x="936125" y="2471710"/>
                  <a:pt x="946041" y="2465095"/>
                </a:cubicBezTo>
                <a:cubicBezTo>
                  <a:pt x="955958" y="2458480"/>
                  <a:pt x="955958" y="2449660"/>
                  <a:pt x="953975" y="2438635"/>
                </a:cubicBezTo>
                <a:cubicBezTo>
                  <a:pt x="951991" y="2429815"/>
                  <a:pt x="948025" y="2423201"/>
                  <a:pt x="950008" y="2414381"/>
                </a:cubicBezTo>
                <a:cubicBezTo>
                  <a:pt x="950008" y="2390126"/>
                  <a:pt x="940092" y="2379101"/>
                  <a:pt x="920258" y="2374691"/>
                </a:cubicBezTo>
                <a:cubicBezTo>
                  <a:pt x="884559" y="2365872"/>
                  <a:pt x="852826" y="2354847"/>
                  <a:pt x="819109" y="2341617"/>
                </a:cubicBezTo>
                <a:cubicBezTo>
                  <a:pt x="799276" y="2330592"/>
                  <a:pt x="797293" y="2319567"/>
                  <a:pt x="811176" y="2301928"/>
                </a:cubicBezTo>
                <a:cubicBezTo>
                  <a:pt x="813159" y="2301928"/>
                  <a:pt x="813159" y="2299723"/>
                  <a:pt x="813159" y="2297518"/>
                </a:cubicBezTo>
                <a:cubicBezTo>
                  <a:pt x="817126" y="2275468"/>
                  <a:pt x="831009" y="2262238"/>
                  <a:pt x="844892" y="2251214"/>
                </a:cubicBezTo>
                <a:cubicBezTo>
                  <a:pt x="854809" y="2242393"/>
                  <a:pt x="858776" y="2246804"/>
                  <a:pt x="860759" y="2255623"/>
                </a:cubicBezTo>
                <a:cubicBezTo>
                  <a:pt x="864726" y="2275468"/>
                  <a:pt x="854809" y="2284288"/>
                  <a:pt x="838942" y="2286493"/>
                </a:cubicBezTo>
                <a:cubicBezTo>
                  <a:pt x="842909" y="2297518"/>
                  <a:pt x="848859" y="2306338"/>
                  <a:pt x="858776" y="2306338"/>
                </a:cubicBezTo>
                <a:cubicBezTo>
                  <a:pt x="864726" y="2306338"/>
                  <a:pt x="866709" y="2297518"/>
                  <a:pt x="868692" y="2290903"/>
                </a:cubicBezTo>
                <a:cubicBezTo>
                  <a:pt x="876626" y="2257828"/>
                  <a:pt x="884559" y="2251213"/>
                  <a:pt x="914309" y="2253419"/>
                </a:cubicBezTo>
                <a:cubicBezTo>
                  <a:pt x="942075" y="2257828"/>
                  <a:pt x="971824" y="2257829"/>
                  <a:pt x="999591" y="2253419"/>
                </a:cubicBezTo>
                <a:cubicBezTo>
                  <a:pt x="1037274" y="2246804"/>
                  <a:pt x="1045208" y="2255623"/>
                  <a:pt x="1039258" y="2297518"/>
                </a:cubicBezTo>
                <a:cubicBezTo>
                  <a:pt x="1039257" y="2299723"/>
                  <a:pt x="1039257" y="2301928"/>
                  <a:pt x="1039257" y="2304133"/>
                </a:cubicBezTo>
                <a:cubicBezTo>
                  <a:pt x="1037274" y="2310747"/>
                  <a:pt x="1031324" y="2319567"/>
                  <a:pt x="1041241" y="2323977"/>
                </a:cubicBezTo>
                <a:cubicBezTo>
                  <a:pt x="1051157" y="2326182"/>
                  <a:pt x="1061074" y="2330592"/>
                  <a:pt x="1067024" y="2317361"/>
                </a:cubicBezTo>
                <a:cubicBezTo>
                  <a:pt x="1070991" y="2308543"/>
                  <a:pt x="1074957" y="2301928"/>
                  <a:pt x="1076941" y="2293108"/>
                </a:cubicBezTo>
                <a:cubicBezTo>
                  <a:pt x="1084874" y="2279878"/>
                  <a:pt x="1092807" y="2277672"/>
                  <a:pt x="1104707" y="2286493"/>
                </a:cubicBezTo>
                <a:cubicBezTo>
                  <a:pt x="1116607" y="2293108"/>
                  <a:pt x="1114623" y="2304133"/>
                  <a:pt x="1106690" y="2312952"/>
                </a:cubicBezTo>
                <a:cubicBezTo>
                  <a:pt x="1104707" y="2317363"/>
                  <a:pt x="1102724" y="2319568"/>
                  <a:pt x="1100740" y="2323976"/>
                </a:cubicBezTo>
                <a:cubicBezTo>
                  <a:pt x="1096774" y="2328387"/>
                  <a:pt x="1096774" y="2335002"/>
                  <a:pt x="1100740" y="2339412"/>
                </a:cubicBezTo>
                <a:cubicBezTo>
                  <a:pt x="1106690" y="2343822"/>
                  <a:pt x="1108673" y="2337207"/>
                  <a:pt x="1112640" y="2335002"/>
                </a:cubicBezTo>
                <a:cubicBezTo>
                  <a:pt x="1120573" y="2328387"/>
                  <a:pt x="1126523" y="2319567"/>
                  <a:pt x="1130490" y="2308543"/>
                </a:cubicBezTo>
                <a:cubicBezTo>
                  <a:pt x="1144373" y="2279878"/>
                  <a:pt x="1156273" y="2275467"/>
                  <a:pt x="1182056" y="2290903"/>
                </a:cubicBezTo>
                <a:cubicBezTo>
                  <a:pt x="1193956" y="2297518"/>
                  <a:pt x="1205856" y="2306338"/>
                  <a:pt x="1217756" y="2312953"/>
                </a:cubicBezTo>
                <a:cubicBezTo>
                  <a:pt x="1225689" y="2317362"/>
                  <a:pt x="1235606" y="2319567"/>
                  <a:pt x="1243539" y="2308542"/>
                </a:cubicBezTo>
                <a:cubicBezTo>
                  <a:pt x="1253455" y="2295312"/>
                  <a:pt x="1259405" y="2279878"/>
                  <a:pt x="1279238" y="2282083"/>
                </a:cubicBezTo>
                <a:cubicBezTo>
                  <a:pt x="1291139" y="2284288"/>
                  <a:pt x="1299072" y="2279878"/>
                  <a:pt x="1308988" y="2288697"/>
                </a:cubicBezTo>
                <a:cubicBezTo>
                  <a:pt x="1358571" y="2335002"/>
                  <a:pt x="1414104" y="2346027"/>
                  <a:pt x="1475587" y="2332797"/>
                </a:cubicBezTo>
                <a:cubicBezTo>
                  <a:pt x="1485504" y="2330591"/>
                  <a:pt x="1493437" y="2332797"/>
                  <a:pt x="1501370" y="2339412"/>
                </a:cubicBezTo>
                <a:cubicBezTo>
                  <a:pt x="1519220" y="2359257"/>
                  <a:pt x="1541036" y="2361462"/>
                  <a:pt x="1564836" y="2357051"/>
                </a:cubicBezTo>
                <a:cubicBezTo>
                  <a:pt x="1598552" y="2348232"/>
                  <a:pt x="1628302" y="2337207"/>
                  <a:pt x="1658052" y="2319567"/>
                </a:cubicBezTo>
                <a:cubicBezTo>
                  <a:pt x="1671935" y="2310747"/>
                  <a:pt x="1685818" y="2301928"/>
                  <a:pt x="1701685" y="2304133"/>
                </a:cubicBezTo>
                <a:cubicBezTo>
                  <a:pt x="1753251" y="2317363"/>
                  <a:pt x="1808784" y="2317363"/>
                  <a:pt x="1856384" y="2346027"/>
                </a:cubicBezTo>
                <a:cubicBezTo>
                  <a:pt x="1866300" y="2352642"/>
                  <a:pt x="1874233" y="2350436"/>
                  <a:pt x="1884150" y="2341617"/>
                </a:cubicBezTo>
                <a:cubicBezTo>
                  <a:pt x="1888117" y="2337206"/>
                  <a:pt x="1892083" y="2332797"/>
                  <a:pt x="1896050" y="2330592"/>
                </a:cubicBezTo>
                <a:cubicBezTo>
                  <a:pt x="1905966" y="2328387"/>
                  <a:pt x="1903983" y="2323977"/>
                  <a:pt x="1902000" y="2317363"/>
                </a:cubicBezTo>
                <a:cubicBezTo>
                  <a:pt x="1898033" y="2304133"/>
                  <a:pt x="1890100" y="2297518"/>
                  <a:pt x="1878200" y="2297518"/>
                </a:cubicBezTo>
                <a:cubicBezTo>
                  <a:pt x="1864317" y="2297518"/>
                  <a:pt x="1858367" y="2284288"/>
                  <a:pt x="1860350" y="2271058"/>
                </a:cubicBezTo>
                <a:cubicBezTo>
                  <a:pt x="1862334" y="2260034"/>
                  <a:pt x="1874233" y="2264443"/>
                  <a:pt x="1882167" y="2266649"/>
                </a:cubicBezTo>
                <a:cubicBezTo>
                  <a:pt x="1903983" y="2271059"/>
                  <a:pt x="1909933" y="2290903"/>
                  <a:pt x="1915883" y="2308543"/>
                </a:cubicBezTo>
                <a:cubicBezTo>
                  <a:pt x="1943649" y="2370281"/>
                  <a:pt x="1991249" y="2390125"/>
                  <a:pt x="2046782" y="2359256"/>
                </a:cubicBezTo>
                <a:cubicBezTo>
                  <a:pt x="2060665" y="2352642"/>
                  <a:pt x="2074548" y="2348232"/>
                  <a:pt x="2088431" y="2350436"/>
                </a:cubicBezTo>
                <a:cubicBezTo>
                  <a:pt x="2098348" y="2350436"/>
                  <a:pt x="2102315" y="2352642"/>
                  <a:pt x="2102315" y="2363666"/>
                </a:cubicBezTo>
                <a:cubicBezTo>
                  <a:pt x="2104298" y="2383511"/>
                  <a:pt x="2110248" y="2390126"/>
                  <a:pt x="2128098" y="2383512"/>
                </a:cubicBezTo>
                <a:cubicBezTo>
                  <a:pt x="2161814" y="2372486"/>
                  <a:pt x="2193547" y="2372486"/>
                  <a:pt x="2227263" y="2372486"/>
                </a:cubicBezTo>
                <a:lnTo>
                  <a:pt x="2262228" y="2367847"/>
                </a:lnTo>
                <a:lnTo>
                  <a:pt x="2243952" y="2361879"/>
                </a:lnTo>
                <a:cubicBezTo>
                  <a:pt x="2210236" y="2349962"/>
                  <a:pt x="2176519" y="2340031"/>
                  <a:pt x="2140819" y="2345988"/>
                </a:cubicBezTo>
                <a:cubicBezTo>
                  <a:pt x="2126936" y="2347975"/>
                  <a:pt x="2119003" y="2344003"/>
                  <a:pt x="2113053" y="2334072"/>
                </a:cubicBezTo>
                <a:cubicBezTo>
                  <a:pt x="2105119" y="2322154"/>
                  <a:pt x="2095203" y="2308252"/>
                  <a:pt x="2079337" y="2312224"/>
                </a:cubicBezTo>
                <a:cubicBezTo>
                  <a:pt x="2045619" y="2320168"/>
                  <a:pt x="2017854" y="2306266"/>
                  <a:pt x="1994054" y="2282431"/>
                </a:cubicBezTo>
                <a:cubicBezTo>
                  <a:pt x="1958354" y="2248665"/>
                  <a:pt x="1914722" y="2236749"/>
                  <a:pt x="1867122" y="2250652"/>
                </a:cubicBezTo>
                <a:cubicBezTo>
                  <a:pt x="1849272" y="2254624"/>
                  <a:pt x="1843322" y="2250652"/>
                  <a:pt x="1843322" y="2232776"/>
                </a:cubicBezTo>
                <a:cubicBezTo>
                  <a:pt x="1843322" y="2226818"/>
                  <a:pt x="1843322" y="2220859"/>
                  <a:pt x="1841339" y="2216887"/>
                </a:cubicBezTo>
                <a:cubicBezTo>
                  <a:pt x="1815556" y="2175177"/>
                  <a:pt x="1789773" y="2135452"/>
                  <a:pt x="1736223" y="2125522"/>
                </a:cubicBezTo>
                <a:cubicBezTo>
                  <a:pt x="1724323" y="2123536"/>
                  <a:pt x="1726307" y="2117577"/>
                  <a:pt x="1730273" y="2109631"/>
                </a:cubicBezTo>
                <a:cubicBezTo>
                  <a:pt x="1732257" y="2105660"/>
                  <a:pt x="1736223" y="2101688"/>
                  <a:pt x="1740190" y="2097715"/>
                </a:cubicBezTo>
                <a:cubicBezTo>
                  <a:pt x="1748123" y="2089770"/>
                  <a:pt x="1756056" y="2083812"/>
                  <a:pt x="1748123" y="2071895"/>
                </a:cubicBezTo>
                <a:cubicBezTo>
                  <a:pt x="1742173" y="2059978"/>
                  <a:pt x="1732256" y="2067922"/>
                  <a:pt x="1722340" y="2069909"/>
                </a:cubicBezTo>
                <a:cubicBezTo>
                  <a:pt x="1702507" y="2075866"/>
                  <a:pt x="1680691" y="2081826"/>
                  <a:pt x="1664824" y="2069908"/>
                </a:cubicBezTo>
                <a:cubicBezTo>
                  <a:pt x="1644991" y="2056005"/>
                  <a:pt x="1635074" y="2061964"/>
                  <a:pt x="1621191" y="2077853"/>
                </a:cubicBezTo>
                <a:cubicBezTo>
                  <a:pt x="1617224" y="2081826"/>
                  <a:pt x="1613258" y="2085798"/>
                  <a:pt x="1607308" y="2087784"/>
                </a:cubicBezTo>
                <a:cubicBezTo>
                  <a:pt x="1601357" y="2093742"/>
                  <a:pt x="1595408" y="2095729"/>
                  <a:pt x="1587474" y="2087784"/>
                </a:cubicBezTo>
                <a:cubicBezTo>
                  <a:pt x="1581525" y="2081826"/>
                  <a:pt x="1581524" y="2073881"/>
                  <a:pt x="1587475" y="2067923"/>
                </a:cubicBezTo>
                <a:cubicBezTo>
                  <a:pt x="1593424" y="2059978"/>
                  <a:pt x="1595408" y="2052033"/>
                  <a:pt x="1603341" y="2046074"/>
                </a:cubicBezTo>
                <a:cubicBezTo>
                  <a:pt x="1607308" y="2044088"/>
                  <a:pt x="1611274" y="2042102"/>
                  <a:pt x="1609291" y="2036143"/>
                </a:cubicBezTo>
                <a:cubicBezTo>
                  <a:pt x="1607308" y="2032171"/>
                  <a:pt x="1601358" y="2034157"/>
                  <a:pt x="1597391" y="2034157"/>
                </a:cubicBezTo>
                <a:cubicBezTo>
                  <a:pt x="1591441" y="2034157"/>
                  <a:pt x="1587474" y="2034157"/>
                  <a:pt x="1583508" y="2038130"/>
                </a:cubicBezTo>
                <a:cubicBezTo>
                  <a:pt x="1579541" y="2042102"/>
                  <a:pt x="1575575" y="2042102"/>
                  <a:pt x="1571608" y="2038129"/>
                </a:cubicBezTo>
                <a:lnTo>
                  <a:pt x="1557407" y="2028648"/>
                </a:lnTo>
                <a:lnTo>
                  <a:pt x="1538062" y="2033198"/>
                </a:lnTo>
                <a:cubicBezTo>
                  <a:pt x="1525170" y="2032371"/>
                  <a:pt x="1512279" y="2027410"/>
                  <a:pt x="1499387" y="2017488"/>
                </a:cubicBezTo>
                <a:cubicBezTo>
                  <a:pt x="1493437" y="2010873"/>
                  <a:pt x="1487487" y="2008668"/>
                  <a:pt x="1479554" y="2013078"/>
                </a:cubicBezTo>
                <a:cubicBezTo>
                  <a:pt x="1445837" y="2026307"/>
                  <a:pt x="1388321" y="2004257"/>
                  <a:pt x="1370471" y="1971183"/>
                </a:cubicBezTo>
                <a:cubicBezTo>
                  <a:pt x="1354605" y="1988823"/>
                  <a:pt x="1334771" y="1991028"/>
                  <a:pt x="1316921" y="1984413"/>
                </a:cubicBezTo>
                <a:lnTo>
                  <a:pt x="1306165" y="1981442"/>
                </a:lnTo>
                <a:lnTo>
                  <a:pt x="1305596" y="1982268"/>
                </a:lnTo>
                <a:cubicBezTo>
                  <a:pt x="1300390" y="1985992"/>
                  <a:pt x="1293944" y="1987482"/>
                  <a:pt x="1286011" y="1986488"/>
                </a:cubicBezTo>
                <a:lnTo>
                  <a:pt x="1286011" y="1975875"/>
                </a:lnTo>
                <a:lnTo>
                  <a:pt x="1277007" y="1973388"/>
                </a:lnTo>
                <a:cubicBezTo>
                  <a:pt x="1263372" y="1971183"/>
                  <a:pt x="1249489" y="1970080"/>
                  <a:pt x="1235605" y="1968978"/>
                </a:cubicBezTo>
                <a:cubicBezTo>
                  <a:pt x="1197923" y="1964569"/>
                  <a:pt x="1176106" y="1951339"/>
                  <a:pt x="1166189" y="1905035"/>
                </a:cubicBezTo>
                <a:cubicBezTo>
                  <a:pt x="1166189" y="1900625"/>
                  <a:pt x="1164206" y="1898420"/>
                  <a:pt x="1164206" y="1894009"/>
                </a:cubicBezTo>
                <a:cubicBezTo>
                  <a:pt x="1160240" y="1878574"/>
                  <a:pt x="1152306" y="1876370"/>
                  <a:pt x="1142390" y="1887395"/>
                </a:cubicBezTo>
                <a:cubicBezTo>
                  <a:pt x="1134457" y="1896215"/>
                  <a:pt x="1126523" y="1905035"/>
                  <a:pt x="1116607" y="1913854"/>
                </a:cubicBezTo>
                <a:cubicBezTo>
                  <a:pt x="1080907" y="1946929"/>
                  <a:pt x="1041241" y="1935904"/>
                  <a:pt x="1019425" y="1889600"/>
                </a:cubicBezTo>
                <a:cubicBezTo>
                  <a:pt x="1011491" y="1869755"/>
                  <a:pt x="999591" y="1852115"/>
                  <a:pt x="981741" y="1838886"/>
                </a:cubicBezTo>
                <a:cubicBezTo>
                  <a:pt x="965875" y="1825656"/>
                  <a:pt x="950008" y="1812426"/>
                  <a:pt x="940092" y="1792581"/>
                </a:cubicBezTo>
                <a:cubicBezTo>
                  <a:pt x="928191" y="1814631"/>
                  <a:pt x="940092" y="1841091"/>
                  <a:pt x="928192" y="1863140"/>
                </a:cubicBezTo>
                <a:cubicBezTo>
                  <a:pt x="910342" y="1834476"/>
                  <a:pt x="910342" y="1834476"/>
                  <a:pt x="882575" y="1849909"/>
                </a:cubicBezTo>
                <a:cubicBezTo>
                  <a:pt x="870676" y="1854320"/>
                  <a:pt x="862742" y="1856526"/>
                  <a:pt x="850842" y="1849910"/>
                </a:cubicBezTo>
                <a:cubicBezTo>
                  <a:pt x="819110" y="1834476"/>
                  <a:pt x="787376" y="1823451"/>
                  <a:pt x="755644" y="1812426"/>
                </a:cubicBezTo>
                <a:cubicBezTo>
                  <a:pt x="658461" y="1777147"/>
                  <a:pt x="559295" y="1755097"/>
                  <a:pt x="464096" y="1713203"/>
                </a:cubicBezTo>
                <a:cubicBezTo>
                  <a:pt x="456163" y="1710998"/>
                  <a:pt x="444262" y="1710998"/>
                  <a:pt x="444263" y="1699973"/>
                </a:cubicBezTo>
                <a:cubicBezTo>
                  <a:pt x="442280" y="1688948"/>
                  <a:pt x="452196" y="1684539"/>
                  <a:pt x="458146" y="1677923"/>
                </a:cubicBezTo>
                <a:cubicBezTo>
                  <a:pt x="464096" y="1673514"/>
                  <a:pt x="472029" y="1669104"/>
                  <a:pt x="468063" y="1660284"/>
                </a:cubicBezTo>
                <a:cubicBezTo>
                  <a:pt x="466079" y="1649259"/>
                  <a:pt x="458146" y="1644849"/>
                  <a:pt x="450213" y="1642644"/>
                </a:cubicBezTo>
                <a:cubicBezTo>
                  <a:pt x="444263" y="1642644"/>
                  <a:pt x="438313" y="1642643"/>
                  <a:pt x="432363" y="1642643"/>
                </a:cubicBezTo>
                <a:cubicBezTo>
                  <a:pt x="404596" y="1640439"/>
                  <a:pt x="388730" y="1622799"/>
                  <a:pt x="388730" y="1591930"/>
                </a:cubicBezTo>
                <a:cubicBezTo>
                  <a:pt x="388730" y="1580905"/>
                  <a:pt x="388730" y="1569880"/>
                  <a:pt x="392696" y="1558856"/>
                </a:cubicBezTo>
                <a:cubicBezTo>
                  <a:pt x="394680" y="1545626"/>
                  <a:pt x="386747" y="1539011"/>
                  <a:pt x="374846" y="1543421"/>
                </a:cubicBezTo>
                <a:cubicBezTo>
                  <a:pt x="353030" y="1550036"/>
                  <a:pt x="343114" y="1567675"/>
                  <a:pt x="345097" y="1598545"/>
                </a:cubicBezTo>
                <a:cubicBezTo>
                  <a:pt x="331214" y="1580905"/>
                  <a:pt x="321297" y="1565469"/>
                  <a:pt x="315347" y="1547830"/>
                </a:cubicBezTo>
                <a:cubicBezTo>
                  <a:pt x="309397" y="1530191"/>
                  <a:pt x="315347" y="1490502"/>
                  <a:pt x="329231" y="1477272"/>
                </a:cubicBezTo>
                <a:cubicBezTo>
                  <a:pt x="347080" y="1461837"/>
                  <a:pt x="364930" y="1472862"/>
                  <a:pt x="378813" y="1481682"/>
                </a:cubicBezTo>
                <a:cubicBezTo>
                  <a:pt x="398647" y="1494912"/>
                  <a:pt x="420463" y="1503732"/>
                  <a:pt x="444263" y="1503732"/>
                </a:cubicBezTo>
                <a:cubicBezTo>
                  <a:pt x="458146" y="1503731"/>
                  <a:pt x="474012" y="1503731"/>
                  <a:pt x="489879" y="1503732"/>
                </a:cubicBezTo>
                <a:cubicBezTo>
                  <a:pt x="555329" y="1503732"/>
                  <a:pt x="618795" y="1514756"/>
                  <a:pt x="670361" y="1567675"/>
                </a:cubicBezTo>
                <a:cubicBezTo>
                  <a:pt x="690194" y="1587520"/>
                  <a:pt x="702094" y="1580905"/>
                  <a:pt x="712011" y="1554445"/>
                </a:cubicBezTo>
                <a:cubicBezTo>
                  <a:pt x="713994" y="1550036"/>
                  <a:pt x="710027" y="1543421"/>
                  <a:pt x="715977" y="1541216"/>
                </a:cubicBezTo>
                <a:cubicBezTo>
                  <a:pt x="721927" y="1541216"/>
                  <a:pt x="725894" y="1545625"/>
                  <a:pt x="727877" y="1550035"/>
                </a:cubicBezTo>
                <a:cubicBezTo>
                  <a:pt x="729860" y="1554446"/>
                  <a:pt x="731844" y="1558856"/>
                  <a:pt x="733827" y="1561061"/>
                </a:cubicBezTo>
                <a:cubicBezTo>
                  <a:pt x="739777" y="1572085"/>
                  <a:pt x="747710" y="1580905"/>
                  <a:pt x="757627" y="1569880"/>
                </a:cubicBezTo>
                <a:cubicBezTo>
                  <a:pt x="769527" y="1558856"/>
                  <a:pt x="753660" y="1556651"/>
                  <a:pt x="749693" y="1550036"/>
                </a:cubicBezTo>
                <a:cubicBezTo>
                  <a:pt x="749694" y="1547831"/>
                  <a:pt x="747710" y="1547831"/>
                  <a:pt x="747710" y="1545625"/>
                </a:cubicBezTo>
                <a:cubicBezTo>
                  <a:pt x="743743" y="1541216"/>
                  <a:pt x="741760" y="1534601"/>
                  <a:pt x="745727" y="1530191"/>
                </a:cubicBezTo>
                <a:cubicBezTo>
                  <a:pt x="749693" y="1523576"/>
                  <a:pt x="753660" y="1523576"/>
                  <a:pt x="759610" y="1527986"/>
                </a:cubicBezTo>
                <a:cubicBezTo>
                  <a:pt x="783410" y="1541215"/>
                  <a:pt x="805226" y="1532396"/>
                  <a:pt x="821093" y="1508140"/>
                </a:cubicBezTo>
                <a:cubicBezTo>
                  <a:pt x="825059" y="1503732"/>
                  <a:pt x="832992" y="1499321"/>
                  <a:pt x="832992" y="1492706"/>
                </a:cubicBezTo>
                <a:cubicBezTo>
                  <a:pt x="832993" y="1468452"/>
                  <a:pt x="811176" y="1444198"/>
                  <a:pt x="791343" y="1448608"/>
                </a:cubicBezTo>
                <a:cubicBezTo>
                  <a:pt x="751677" y="1457426"/>
                  <a:pt x="713994" y="1450812"/>
                  <a:pt x="676311" y="1430968"/>
                </a:cubicBezTo>
                <a:cubicBezTo>
                  <a:pt x="662427" y="1426558"/>
                  <a:pt x="648544" y="1422148"/>
                  <a:pt x="636644" y="1433173"/>
                </a:cubicBezTo>
                <a:cubicBezTo>
                  <a:pt x="626728" y="1439788"/>
                  <a:pt x="622761" y="1437583"/>
                  <a:pt x="620777" y="1424353"/>
                </a:cubicBezTo>
                <a:cubicBezTo>
                  <a:pt x="618795" y="1406713"/>
                  <a:pt x="608878" y="1395688"/>
                  <a:pt x="593011" y="1391278"/>
                </a:cubicBezTo>
                <a:cubicBezTo>
                  <a:pt x="577145" y="1384664"/>
                  <a:pt x="559295" y="1378048"/>
                  <a:pt x="541445" y="1371433"/>
                </a:cubicBezTo>
                <a:cubicBezTo>
                  <a:pt x="525579" y="1367024"/>
                  <a:pt x="519629" y="1353794"/>
                  <a:pt x="521612" y="1336154"/>
                </a:cubicBezTo>
                <a:cubicBezTo>
                  <a:pt x="521612" y="1333949"/>
                  <a:pt x="521612" y="1329539"/>
                  <a:pt x="523595" y="1325129"/>
                </a:cubicBezTo>
                <a:cubicBezTo>
                  <a:pt x="523595" y="1314105"/>
                  <a:pt x="517645" y="1305285"/>
                  <a:pt x="507729" y="1305285"/>
                </a:cubicBezTo>
                <a:cubicBezTo>
                  <a:pt x="499795" y="1303080"/>
                  <a:pt x="499795" y="1314105"/>
                  <a:pt x="499796" y="1322924"/>
                </a:cubicBezTo>
                <a:cubicBezTo>
                  <a:pt x="497812" y="1331744"/>
                  <a:pt x="497812" y="1340564"/>
                  <a:pt x="485912" y="1342769"/>
                </a:cubicBezTo>
                <a:cubicBezTo>
                  <a:pt x="468062" y="1342769"/>
                  <a:pt x="452196" y="1320720"/>
                  <a:pt x="456163" y="1300875"/>
                </a:cubicBezTo>
                <a:cubicBezTo>
                  <a:pt x="456163" y="1294260"/>
                  <a:pt x="460129" y="1289849"/>
                  <a:pt x="456163" y="1283235"/>
                </a:cubicBezTo>
                <a:cubicBezTo>
                  <a:pt x="450212" y="1283235"/>
                  <a:pt x="450212" y="1289850"/>
                  <a:pt x="446246" y="1292055"/>
                </a:cubicBezTo>
                <a:cubicBezTo>
                  <a:pt x="436330" y="1305285"/>
                  <a:pt x="428396" y="1305285"/>
                  <a:pt x="420463" y="1289850"/>
                </a:cubicBezTo>
                <a:cubicBezTo>
                  <a:pt x="410546" y="1265596"/>
                  <a:pt x="394680" y="1247956"/>
                  <a:pt x="378813" y="1232521"/>
                </a:cubicBezTo>
                <a:cubicBezTo>
                  <a:pt x="360963" y="1212676"/>
                  <a:pt x="345097" y="1190627"/>
                  <a:pt x="343114" y="1159758"/>
                </a:cubicBezTo>
                <a:cubicBezTo>
                  <a:pt x="341131" y="1148732"/>
                  <a:pt x="337164" y="1135502"/>
                  <a:pt x="327247" y="1131093"/>
                </a:cubicBezTo>
                <a:cubicBezTo>
                  <a:pt x="287581" y="1109043"/>
                  <a:pt x="275681" y="1056124"/>
                  <a:pt x="237998" y="1029663"/>
                </a:cubicBezTo>
                <a:cubicBezTo>
                  <a:pt x="228081" y="1020845"/>
                  <a:pt x="230064" y="1009820"/>
                  <a:pt x="234031" y="998795"/>
                </a:cubicBezTo>
                <a:cubicBezTo>
                  <a:pt x="239981" y="987769"/>
                  <a:pt x="249898" y="994385"/>
                  <a:pt x="255848" y="1001000"/>
                </a:cubicBezTo>
                <a:cubicBezTo>
                  <a:pt x="267748" y="1012025"/>
                  <a:pt x="279648" y="1009820"/>
                  <a:pt x="291547" y="1001000"/>
                </a:cubicBezTo>
                <a:cubicBezTo>
                  <a:pt x="305431" y="989975"/>
                  <a:pt x="321297" y="985565"/>
                  <a:pt x="339147" y="985565"/>
                </a:cubicBezTo>
                <a:cubicBezTo>
                  <a:pt x="368897" y="987770"/>
                  <a:pt x="384763" y="1012025"/>
                  <a:pt x="376830" y="1042894"/>
                </a:cubicBezTo>
                <a:cubicBezTo>
                  <a:pt x="374847" y="1049509"/>
                  <a:pt x="372863" y="1058329"/>
                  <a:pt x="372863" y="1064943"/>
                </a:cubicBezTo>
                <a:cubicBezTo>
                  <a:pt x="372863" y="1067149"/>
                  <a:pt x="370880" y="1069354"/>
                  <a:pt x="370880" y="1069354"/>
                </a:cubicBezTo>
                <a:cubicBezTo>
                  <a:pt x="372863" y="1069354"/>
                  <a:pt x="372863" y="1069354"/>
                  <a:pt x="374846" y="1067149"/>
                </a:cubicBezTo>
                <a:cubicBezTo>
                  <a:pt x="382780" y="1067149"/>
                  <a:pt x="388730" y="1067149"/>
                  <a:pt x="396663" y="1069354"/>
                </a:cubicBezTo>
                <a:cubicBezTo>
                  <a:pt x="434346" y="1080378"/>
                  <a:pt x="446246" y="1073763"/>
                  <a:pt x="458146" y="1031870"/>
                </a:cubicBezTo>
                <a:cubicBezTo>
                  <a:pt x="462112" y="1012025"/>
                  <a:pt x="474013" y="1007615"/>
                  <a:pt x="491862" y="1012025"/>
                </a:cubicBezTo>
                <a:cubicBezTo>
                  <a:pt x="505746" y="1014230"/>
                  <a:pt x="513679" y="1023049"/>
                  <a:pt x="521612" y="1038484"/>
                </a:cubicBezTo>
                <a:cubicBezTo>
                  <a:pt x="543428" y="1082583"/>
                  <a:pt x="577145" y="1111248"/>
                  <a:pt x="622761" y="1122273"/>
                </a:cubicBezTo>
                <a:cubicBezTo>
                  <a:pt x="660444" y="1135502"/>
                  <a:pt x="660444" y="1135502"/>
                  <a:pt x="652511" y="1091403"/>
                </a:cubicBezTo>
                <a:cubicBezTo>
                  <a:pt x="648544" y="1067149"/>
                  <a:pt x="652511" y="1056124"/>
                  <a:pt x="670361" y="1047304"/>
                </a:cubicBezTo>
                <a:cubicBezTo>
                  <a:pt x="676311" y="1080379"/>
                  <a:pt x="682261" y="1086994"/>
                  <a:pt x="712011" y="1089198"/>
                </a:cubicBezTo>
                <a:cubicBezTo>
                  <a:pt x="731844" y="1089198"/>
                  <a:pt x="753660" y="1082584"/>
                  <a:pt x="767543" y="1104633"/>
                </a:cubicBezTo>
                <a:cubicBezTo>
                  <a:pt x="767543" y="1106838"/>
                  <a:pt x="769526" y="1106838"/>
                  <a:pt x="771510" y="1106838"/>
                </a:cubicBezTo>
                <a:cubicBezTo>
                  <a:pt x="795310" y="1098018"/>
                  <a:pt x="807210" y="1078174"/>
                  <a:pt x="809193" y="1049509"/>
                </a:cubicBezTo>
                <a:cubicBezTo>
                  <a:pt x="809193" y="1034074"/>
                  <a:pt x="809193" y="1018640"/>
                  <a:pt x="825059" y="1012025"/>
                </a:cubicBezTo>
                <a:cubicBezTo>
                  <a:pt x="827043" y="1009820"/>
                  <a:pt x="832992" y="1005409"/>
                  <a:pt x="832992" y="1012024"/>
                </a:cubicBezTo>
                <a:cubicBezTo>
                  <a:pt x="834977" y="1029664"/>
                  <a:pt x="848859" y="1031870"/>
                  <a:pt x="860759" y="1038484"/>
                </a:cubicBezTo>
                <a:cubicBezTo>
                  <a:pt x="874642" y="1045099"/>
                  <a:pt x="882576" y="1056124"/>
                  <a:pt x="880592" y="1073764"/>
                </a:cubicBezTo>
                <a:cubicBezTo>
                  <a:pt x="878609" y="1093609"/>
                  <a:pt x="886542" y="1109042"/>
                  <a:pt x="902409" y="1117863"/>
                </a:cubicBezTo>
                <a:cubicBezTo>
                  <a:pt x="916292" y="1128887"/>
                  <a:pt x="930175" y="1122272"/>
                  <a:pt x="944058" y="1111248"/>
                </a:cubicBezTo>
                <a:cubicBezTo>
                  <a:pt x="955958" y="1098019"/>
                  <a:pt x="959925" y="1106838"/>
                  <a:pt x="959925" y="1120068"/>
                </a:cubicBezTo>
                <a:cubicBezTo>
                  <a:pt x="959925" y="1139912"/>
                  <a:pt x="969841" y="1146528"/>
                  <a:pt x="985708" y="1142118"/>
                </a:cubicBezTo>
                <a:cubicBezTo>
                  <a:pt x="989674" y="1142118"/>
                  <a:pt x="993641" y="1142118"/>
                  <a:pt x="997608" y="1139912"/>
                </a:cubicBezTo>
                <a:cubicBezTo>
                  <a:pt x="1015458" y="1135503"/>
                  <a:pt x="1029341" y="1137708"/>
                  <a:pt x="1037274" y="1159757"/>
                </a:cubicBezTo>
                <a:cubicBezTo>
                  <a:pt x="1047190" y="1179602"/>
                  <a:pt x="1065041" y="1190627"/>
                  <a:pt x="1082890" y="1192832"/>
                </a:cubicBezTo>
                <a:cubicBezTo>
                  <a:pt x="1096773" y="1197242"/>
                  <a:pt x="1112640" y="1197242"/>
                  <a:pt x="1108673" y="1172987"/>
                </a:cubicBezTo>
                <a:cubicBezTo>
                  <a:pt x="1108673" y="1166372"/>
                  <a:pt x="1110657" y="1157552"/>
                  <a:pt x="1112640" y="1150937"/>
                </a:cubicBezTo>
                <a:cubicBezTo>
                  <a:pt x="1112640" y="1135503"/>
                  <a:pt x="1118590" y="1120068"/>
                  <a:pt x="1110657" y="1106838"/>
                </a:cubicBezTo>
                <a:cubicBezTo>
                  <a:pt x="1088840" y="1080378"/>
                  <a:pt x="1090823" y="1049509"/>
                  <a:pt x="1090824" y="1016435"/>
                </a:cubicBezTo>
                <a:cubicBezTo>
                  <a:pt x="1104707" y="1025254"/>
                  <a:pt x="1118590" y="1034074"/>
                  <a:pt x="1134457" y="1034074"/>
                </a:cubicBezTo>
                <a:cubicBezTo>
                  <a:pt x="1154290" y="1031869"/>
                  <a:pt x="1172140" y="1038485"/>
                  <a:pt x="1188006" y="1051713"/>
                </a:cubicBezTo>
                <a:cubicBezTo>
                  <a:pt x="1201889" y="1062739"/>
                  <a:pt x="1217756" y="1071559"/>
                  <a:pt x="1233622" y="1080379"/>
                </a:cubicBezTo>
                <a:cubicBezTo>
                  <a:pt x="1279238" y="1109043"/>
                  <a:pt x="1328822" y="1133297"/>
                  <a:pt x="1370471" y="1172987"/>
                </a:cubicBezTo>
                <a:cubicBezTo>
                  <a:pt x="1380388" y="1181807"/>
                  <a:pt x="1386337" y="1177397"/>
                  <a:pt x="1390304" y="1166372"/>
                </a:cubicBezTo>
                <a:cubicBezTo>
                  <a:pt x="1392287" y="1161962"/>
                  <a:pt x="1394271" y="1153143"/>
                  <a:pt x="1402204" y="1155347"/>
                </a:cubicBezTo>
                <a:cubicBezTo>
                  <a:pt x="1408154" y="1157552"/>
                  <a:pt x="1408154" y="1166372"/>
                  <a:pt x="1408154" y="1170782"/>
                </a:cubicBezTo>
                <a:cubicBezTo>
                  <a:pt x="1410138" y="1181807"/>
                  <a:pt x="1412121" y="1190627"/>
                  <a:pt x="1420054" y="1192832"/>
                </a:cubicBezTo>
                <a:cubicBezTo>
                  <a:pt x="1429970" y="1195036"/>
                  <a:pt x="1437904" y="1203856"/>
                  <a:pt x="1447821" y="1206061"/>
                </a:cubicBezTo>
                <a:cubicBezTo>
                  <a:pt x="1461704" y="1210470"/>
                  <a:pt x="1463687" y="1219291"/>
                  <a:pt x="1457737" y="1232521"/>
                </a:cubicBezTo>
                <a:cubicBezTo>
                  <a:pt x="1443854" y="1252366"/>
                  <a:pt x="1459720" y="1256775"/>
                  <a:pt x="1471620" y="1265596"/>
                </a:cubicBezTo>
                <a:cubicBezTo>
                  <a:pt x="1487487" y="1276620"/>
                  <a:pt x="1487487" y="1258980"/>
                  <a:pt x="1491453" y="1250160"/>
                </a:cubicBezTo>
                <a:cubicBezTo>
                  <a:pt x="1493437" y="1245751"/>
                  <a:pt x="1493437" y="1241340"/>
                  <a:pt x="1499387" y="1241341"/>
                </a:cubicBezTo>
                <a:cubicBezTo>
                  <a:pt x="1503353" y="1252366"/>
                  <a:pt x="1509303" y="1263390"/>
                  <a:pt x="1511287" y="1276620"/>
                </a:cubicBezTo>
                <a:cubicBezTo>
                  <a:pt x="1515253" y="1285440"/>
                  <a:pt x="1521203" y="1292055"/>
                  <a:pt x="1529136" y="1292055"/>
                </a:cubicBezTo>
                <a:cubicBezTo>
                  <a:pt x="1539053" y="1292055"/>
                  <a:pt x="1539053" y="1281030"/>
                  <a:pt x="1541036" y="1274415"/>
                </a:cubicBezTo>
                <a:cubicBezTo>
                  <a:pt x="1556903" y="1230316"/>
                  <a:pt x="1580703" y="1219291"/>
                  <a:pt x="1620369" y="1236931"/>
                </a:cubicBezTo>
                <a:cubicBezTo>
                  <a:pt x="1628302" y="1241341"/>
                  <a:pt x="1636236" y="1243546"/>
                  <a:pt x="1642186" y="1250161"/>
                </a:cubicBezTo>
                <a:cubicBezTo>
                  <a:pt x="1675902" y="1270005"/>
                  <a:pt x="1705651" y="1276620"/>
                  <a:pt x="1733418" y="1239136"/>
                </a:cubicBezTo>
                <a:cubicBezTo>
                  <a:pt x="1733418" y="1239136"/>
                  <a:pt x="1735401" y="1239136"/>
                  <a:pt x="1735401" y="1236930"/>
                </a:cubicBezTo>
                <a:cubicBezTo>
                  <a:pt x="1745318" y="1232521"/>
                  <a:pt x="1753251" y="1230316"/>
                  <a:pt x="1763168" y="1236930"/>
                </a:cubicBezTo>
                <a:cubicBezTo>
                  <a:pt x="1767134" y="1239136"/>
                  <a:pt x="1771101" y="1243546"/>
                  <a:pt x="1769117" y="1250160"/>
                </a:cubicBezTo>
                <a:cubicBezTo>
                  <a:pt x="1767134" y="1261185"/>
                  <a:pt x="1757218" y="1263391"/>
                  <a:pt x="1749284" y="1265594"/>
                </a:cubicBezTo>
                <a:cubicBezTo>
                  <a:pt x="1743334" y="1265595"/>
                  <a:pt x="1735401" y="1267800"/>
                  <a:pt x="1735401" y="1274415"/>
                </a:cubicBezTo>
                <a:cubicBezTo>
                  <a:pt x="1733418" y="1283235"/>
                  <a:pt x="1743334" y="1281030"/>
                  <a:pt x="1747301" y="1285440"/>
                </a:cubicBezTo>
                <a:cubicBezTo>
                  <a:pt x="1757218" y="1289850"/>
                  <a:pt x="1767135" y="1292055"/>
                  <a:pt x="1777051" y="1296465"/>
                </a:cubicBezTo>
                <a:cubicBezTo>
                  <a:pt x="1790934" y="1300875"/>
                  <a:pt x="1802834" y="1307490"/>
                  <a:pt x="1810767" y="1320719"/>
                </a:cubicBezTo>
                <a:cubicBezTo>
                  <a:pt x="1816717" y="1329539"/>
                  <a:pt x="1822667" y="1329539"/>
                  <a:pt x="1832584" y="1325128"/>
                </a:cubicBezTo>
                <a:cubicBezTo>
                  <a:pt x="1860350" y="1314105"/>
                  <a:pt x="1878200" y="1320720"/>
                  <a:pt x="1896050" y="1347179"/>
                </a:cubicBezTo>
                <a:cubicBezTo>
                  <a:pt x="1905966" y="1360409"/>
                  <a:pt x="1911916" y="1375844"/>
                  <a:pt x="1919849" y="1391278"/>
                </a:cubicBezTo>
                <a:cubicBezTo>
                  <a:pt x="1929766" y="1408918"/>
                  <a:pt x="1943649" y="1419943"/>
                  <a:pt x="1961499" y="1426558"/>
                </a:cubicBezTo>
                <a:cubicBezTo>
                  <a:pt x="1981332" y="1433173"/>
                  <a:pt x="1991249" y="1428763"/>
                  <a:pt x="2001166" y="1404508"/>
                </a:cubicBezTo>
                <a:cubicBezTo>
                  <a:pt x="2011082" y="1378049"/>
                  <a:pt x="2024966" y="1375844"/>
                  <a:pt x="2046782" y="1391278"/>
                </a:cubicBezTo>
                <a:cubicBezTo>
                  <a:pt x="2054715" y="1395688"/>
                  <a:pt x="2058682" y="1400098"/>
                  <a:pt x="2068598" y="1397893"/>
                </a:cubicBezTo>
                <a:cubicBezTo>
                  <a:pt x="2092398" y="1389073"/>
                  <a:pt x="2092398" y="1389073"/>
                  <a:pt x="2092398" y="1417738"/>
                </a:cubicBezTo>
                <a:cubicBezTo>
                  <a:pt x="2090414" y="1422148"/>
                  <a:pt x="2090415" y="1424353"/>
                  <a:pt x="2092398" y="1428763"/>
                </a:cubicBezTo>
                <a:cubicBezTo>
                  <a:pt x="2092398" y="1437582"/>
                  <a:pt x="2094381" y="1443646"/>
                  <a:pt x="2098348" y="1446678"/>
                </a:cubicBezTo>
                <a:lnTo>
                  <a:pt x="2110830" y="1446485"/>
                </a:lnTo>
                <a:lnTo>
                  <a:pt x="2111318" y="1445499"/>
                </a:lnTo>
                <a:cubicBezTo>
                  <a:pt x="2117020" y="1438796"/>
                  <a:pt x="2123962" y="1433334"/>
                  <a:pt x="2130903" y="1428368"/>
                </a:cubicBezTo>
                <a:cubicBezTo>
                  <a:pt x="2140820" y="1420423"/>
                  <a:pt x="2144786" y="1424396"/>
                  <a:pt x="2146769" y="1432341"/>
                </a:cubicBezTo>
                <a:lnTo>
                  <a:pt x="2146656" y="1432990"/>
                </a:lnTo>
                <a:lnTo>
                  <a:pt x="2151897" y="1430967"/>
                </a:lnTo>
                <a:cubicBezTo>
                  <a:pt x="2164789" y="1426557"/>
                  <a:pt x="2177805" y="1425317"/>
                  <a:pt x="2190262" y="1426764"/>
                </a:cubicBezTo>
                <a:lnTo>
                  <a:pt x="2200808" y="1430354"/>
                </a:lnTo>
                <a:lnTo>
                  <a:pt x="2285602" y="1430353"/>
                </a:lnTo>
                <a:cubicBezTo>
                  <a:pt x="2323285" y="1424395"/>
                  <a:pt x="2331218" y="1432340"/>
                  <a:pt x="2325268" y="1470078"/>
                </a:cubicBezTo>
                <a:cubicBezTo>
                  <a:pt x="2325268" y="1472064"/>
                  <a:pt x="2325268" y="1474050"/>
                  <a:pt x="2325268" y="1476037"/>
                </a:cubicBezTo>
                <a:cubicBezTo>
                  <a:pt x="2323285" y="1481995"/>
                  <a:pt x="2317335" y="1489940"/>
                  <a:pt x="2327252" y="1493912"/>
                </a:cubicBezTo>
                <a:cubicBezTo>
                  <a:pt x="2337168" y="1495899"/>
                  <a:pt x="2347084" y="1499871"/>
                  <a:pt x="2353035" y="1487954"/>
                </a:cubicBezTo>
                <a:cubicBezTo>
                  <a:pt x="2357001" y="1480009"/>
                  <a:pt x="2360968" y="1474050"/>
                  <a:pt x="2362951" y="1466106"/>
                </a:cubicBezTo>
                <a:cubicBezTo>
                  <a:pt x="2370884" y="1454188"/>
                  <a:pt x="2378818" y="1452202"/>
                  <a:pt x="2390718" y="1460147"/>
                </a:cubicBezTo>
                <a:cubicBezTo>
                  <a:pt x="2402618" y="1466106"/>
                  <a:pt x="2400634" y="1476037"/>
                  <a:pt x="2392701" y="1483981"/>
                </a:cubicBezTo>
                <a:cubicBezTo>
                  <a:pt x="2390717" y="1487954"/>
                  <a:pt x="2388734" y="1489940"/>
                  <a:pt x="2386751" y="1493913"/>
                </a:cubicBezTo>
                <a:cubicBezTo>
                  <a:pt x="2382784" y="1497885"/>
                  <a:pt x="2382784" y="1503843"/>
                  <a:pt x="2386751" y="1507816"/>
                </a:cubicBezTo>
                <a:cubicBezTo>
                  <a:pt x="2392701" y="1511788"/>
                  <a:pt x="2394684" y="1505830"/>
                  <a:pt x="2398651" y="1503843"/>
                </a:cubicBezTo>
                <a:cubicBezTo>
                  <a:pt x="2406584" y="1497885"/>
                  <a:pt x="2412534" y="1489940"/>
                  <a:pt x="2416500" y="1480009"/>
                </a:cubicBezTo>
                <a:cubicBezTo>
                  <a:pt x="2430384" y="1454188"/>
                  <a:pt x="2442284" y="1450216"/>
                  <a:pt x="2468067" y="1464120"/>
                </a:cubicBezTo>
                <a:cubicBezTo>
                  <a:pt x="2479967" y="1470077"/>
                  <a:pt x="2491867" y="1478022"/>
                  <a:pt x="2503766" y="1483982"/>
                </a:cubicBezTo>
                <a:cubicBezTo>
                  <a:pt x="2511700" y="1487953"/>
                  <a:pt x="2521616" y="1489940"/>
                  <a:pt x="2529549" y="1480008"/>
                </a:cubicBezTo>
                <a:cubicBezTo>
                  <a:pt x="2534508" y="1474051"/>
                  <a:pt x="2538474" y="1467596"/>
                  <a:pt x="2543681" y="1462878"/>
                </a:cubicBezTo>
                <a:lnTo>
                  <a:pt x="2548229" y="1461464"/>
                </a:lnTo>
                <a:lnTo>
                  <a:pt x="2554759" y="1453567"/>
                </a:lnTo>
                <a:cubicBezTo>
                  <a:pt x="2557610" y="1451639"/>
                  <a:pt x="2560770" y="1450674"/>
                  <a:pt x="2564334" y="1451432"/>
                </a:cubicBezTo>
                <a:lnTo>
                  <a:pt x="2571722" y="1456484"/>
                </a:lnTo>
                <a:lnTo>
                  <a:pt x="2578853" y="1456823"/>
                </a:lnTo>
                <a:lnTo>
                  <a:pt x="2580294" y="1455222"/>
                </a:lnTo>
                <a:cubicBezTo>
                  <a:pt x="2582277" y="1444197"/>
                  <a:pt x="2586244" y="1433172"/>
                  <a:pt x="2572361" y="1430968"/>
                </a:cubicBezTo>
                <a:cubicBezTo>
                  <a:pt x="2556494" y="1428763"/>
                  <a:pt x="2542611" y="1419943"/>
                  <a:pt x="2530711" y="1411123"/>
                </a:cubicBezTo>
                <a:cubicBezTo>
                  <a:pt x="2514844" y="1402303"/>
                  <a:pt x="2500961" y="1404507"/>
                  <a:pt x="2493028" y="1419943"/>
                </a:cubicBezTo>
                <a:cubicBezTo>
                  <a:pt x="2483111" y="1435377"/>
                  <a:pt x="2477161" y="1430968"/>
                  <a:pt x="2469228" y="1422148"/>
                </a:cubicBezTo>
                <a:cubicBezTo>
                  <a:pt x="2453361" y="1404508"/>
                  <a:pt x="2441462" y="1384663"/>
                  <a:pt x="2423611" y="1369229"/>
                </a:cubicBezTo>
                <a:cubicBezTo>
                  <a:pt x="2413695" y="1360409"/>
                  <a:pt x="2405762" y="1358204"/>
                  <a:pt x="2393862" y="1364819"/>
                </a:cubicBezTo>
                <a:cubicBezTo>
                  <a:pt x="2383945" y="1371434"/>
                  <a:pt x="2376012" y="1380253"/>
                  <a:pt x="2364112" y="1375844"/>
                </a:cubicBezTo>
                <a:cubicBezTo>
                  <a:pt x="2352212" y="1373639"/>
                  <a:pt x="2350229" y="1360409"/>
                  <a:pt x="2344279" y="1351589"/>
                </a:cubicBezTo>
                <a:cubicBezTo>
                  <a:pt x="2326429" y="1378049"/>
                  <a:pt x="2326429" y="1378049"/>
                  <a:pt x="2302629" y="1358204"/>
                </a:cubicBezTo>
                <a:cubicBezTo>
                  <a:pt x="2292713" y="1351589"/>
                  <a:pt x="2282797" y="1342769"/>
                  <a:pt x="2268913" y="1351589"/>
                </a:cubicBezTo>
                <a:cubicBezTo>
                  <a:pt x="2239164" y="1364818"/>
                  <a:pt x="2233213" y="1362614"/>
                  <a:pt x="2217347" y="1331745"/>
                </a:cubicBezTo>
                <a:cubicBezTo>
                  <a:pt x="2209413" y="1318515"/>
                  <a:pt x="2201481" y="1305285"/>
                  <a:pt x="2191564" y="1292055"/>
                </a:cubicBezTo>
                <a:cubicBezTo>
                  <a:pt x="2169747" y="1258980"/>
                  <a:pt x="2159831" y="1258981"/>
                  <a:pt x="2136031" y="1289850"/>
                </a:cubicBezTo>
                <a:cubicBezTo>
                  <a:pt x="2130081" y="1296464"/>
                  <a:pt x="2126114" y="1305285"/>
                  <a:pt x="2118181" y="1314104"/>
                </a:cubicBezTo>
                <a:cubicBezTo>
                  <a:pt x="2114214" y="1296465"/>
                  <a:pt x="2110248" y="1283235"/>
                  <a:pt x="2106281" y="1265596"/>
                </a:cubicBezTo>
                <a:cubicBezTo>
                  <a:pt x="2102315" y="1270005"/>
                  <a:pt x="2102315" y="1272210"/>
                  <a:pt x="2100331" y="1274415"/>
                </a:cubicBezTo>
                <a:cubicBezTo>
                  <a:pt x="2082481" y="1314105"/>
                  <a:pt x="2062648" y="1314105"/>
                  <a:pt x="2040832" y="1278825"/>
                </a:cubicBezTo>
                <a:cubicBezTo>
                  <a:pt x="2036865" y="1272210"/>
                  <a:pt x="2032898" y="1265596"/>
                  <a:pt x="2028932" y="1256775"/>
                </a:cubicBezTo>
                <a:cubicBezTo>
                  <a:pt x="2026949" y="1252366"/>
                  <a:pt x="2024965" y="1247956"/>
                  <a:pt x="2028932" y="1241341"/>
                </a:cubicBezTo>
                <a:cubicBezTo>
                  <a:pt x="2044799" y="1225906"/>
                  <a:pt x="2032899" y="1214881"/>
                  <a:pt x="2022982" y="1203856"/>
                </a:cubicBezTo>
                <a:cubicBezTo>
                  <a:pt x="1993232" y="1177397"/>
                  <a:pt x="1957533" y="1166372"/>
                  <a:pt x="1921833" y="1155347"/>
                </a:cubicBezTo>
                <a:cubicBezTo>
                  <a:pt x="1864317" y="1139912"/>
                  <a:pt x="1804817" y="1128888"/>
                  <a:pt x="1755235" y="1086993"/>
                </a:cubicBezTo>
                <a:cubicBezTo>
                  <a:pt x="1739368" y="1073764"/>
                  <a:pt x="1721518" y="1069354"/>
                  <a:pt x="1701685" y="1071559"/>
                </a:cubicBezTo>
                <a:cubicBezTo>
                  <a:pt x="1685818" y="1073763"/>
                  <a:pt x="1671935" y="1067148"/>
                  <a:pt x="1662019" y="1056124"/>
                </a:cubicBezTo>
                <a:cubicBezTo>
                  <a:pt x="1642185" y="1038484"/>
                  <a:pt x="1620369" y="1027460"/>
                  <a:pt x="1594586" y="1020844"/>
                </a:cubicBezTo>
                <a:cubicBezTo>
                  <a:pt x="1570786" y="1014230"/>
                  <a:pt x="1545003" y="1014230"/>
                  <a:pt x="1523186" y="996590"/>
                </a:cubicBezTo>
                <a:cubicBezTo>
                  <a:pt x="1503353" y="983360"/>
                  <a:pt x="1483520" y="976745"/>
                  <a:pt x="1461704" y="998795"/>
                </a:cubicBezTo>
                <a:cubicBezTo>
                  <a:pt x="1459720" y="961311"/>
                  <a:pt x="1437904" y="959106"/>
                  <a:pt x="1414104" y="956901"/>
                </a:cubicBezTo>
                <a:cubicBezTo>
                  <a:pt x="1396254" y="956901"/>
                  <a:pt x="1378404" y="954696"/>
                  <a:pt x="1364521" y="939261"/>
                </a:cubicBezTo>
                <a:cubicBezTo>
                  <a:pt x="1344688" y="915006"/>
                  <a:pt x="1320888" y="903982"/>
                  <a:pt x="1295105" y="892957"/>
                </a:cubicBezTo>
                <a:cubicBezTo>
                  <a:pt x="1249489" y="875317"/>
                  <a:pt x="1201889" y="862087"/>
                  <a:pt x="1160240" y="833423"/>
                </a:cubicBezTo>
                <a:cubicBezTo>
                  <a:pt x="1126523" y="811373"/>
                  <a:pt x="1090823" y="795938"/>
                  <a:pt x="1051158" y="791529"/>
                </a:cubicBezTo>
                <a:cubicBezTo>
                  <a:pt x="1039257" y="791529"/>
                  <a:pt x="1031324" y="784914"/>
                  <a:pt x="1027357" y="771684"/>
                </a:cubicBezTo>
                <a:cubicBezTo>
                  <a:pt x="1011491" y="729789"/>
                  <a:pt x="1009507" y="729790"/>
                  <a:pt x="967858" y="731995"/>
                </a:cubicBezTo>
                <a:cubicBezTo>
                  <a:pt x="963891" y="731995"/>
                  <a:pt x="959925" y="731995"/>
                  <a:pt x="953975" y="731995"/>
                </a:cubicBezTo>
                <a:cubicBezTo>
                  <a:pt x="959925" y="718765"/>
                  <a:pt x="965875" y="705535"/>
                  <a:pt x="971825" y="694510"/>
                </a:cubicBezTo>
                <a:cubicBezTo>
                  <a:pt x="979758" y="672460"/>
                  <a:pt x="995624" y="663641"/>
                  <a:pt x="1015458" y="665846"/>
                </a:cubicBezTo>
                <a:cubicBezTo>
                  <a:pt x="1027357" y="665846"/>
                  <a:pt x="1037274" y="670256"/>
                  <a:pt x="1049174" y="668050"/>
                </a:cubicBezTo>
                <a:cubicBezTo>
                  <a:pt x="1069007" y="663641"/>
                  <a:pt x="1074957" y="668051"/>
                  <a:pt x="1078924" y="690100"/>
                </a:cubicBezTo>
                <a:cubicBezTo>
                  <a:pt x="1078924" y="698920"/>
                  <a:pt x="1078924" y="707740"/>
                  <a:pt x="1078924" y="716560"/>
                </a:cubicBezTo>
                <a:cubicBezTo>
                  <a:pt x="1076940" y="729790"/>
                  <a:pt x="1082890" y="731995"/>
                  <a:pt x="1092807" y="731994"/>
                </a:cubicBezTo>
                <a:cubicBezTo>
                  <a:pt x="1114623" y="734200"/>
                  <a:pt x="1130490" y="723175"/>
                  <a:pt x="1144373" y="707740"/>
                </a:cubicBezTo>
                <a:cubicBezTo>
                  <a:pt x="1148340" y="705535"/>
                  <a:pt x="1150323" y="698920"/>
                  <a:pt x="1156273" y="701125"/>
                </a:cubicBezTo>
                <a:cubicBezTo>
                  <a:pt x="1160240" y="703330"/>
                  <a:pt x="1160240" y="709944"/>
                  <a:pt x="1162223" y="714355"/>
                </a:cubicBezTo>
                <a:cubicBezTo>
                  <a:pt x="1162223" y="718765"/>
                  <a:pt x="1162223" y="720970"/>
                  <a:pt x="1162223" y="725380"/>
                </a:cubicBezTo>
                <a:cubicBezTo>
                  <a:pt x="1162223" y="740815"/>
                  <a:pt x="1168173" y="745224"/>
                  <a:pt x="1180073" y="740814"/>
                </a:cubicBezTo>
                <a:cubicBezTo>
                  <a:pt x="1191973" y="734200"/>
                  <a:pt x="1197923" y="740814"/>
                  <a:pt x="1203873" y="751839"/>
                </a:cubicBezTo>
                <a:cubicBezTo>
                  <a:pt x="1209822" y="760659"/>
                  <a:pt x="1207839" y="769478"/>
                  <a:pt x="1201889" y="776094"/>
                </a:cubicBezTo>
                <a:cubicBezTo>
                  <a:pt x="1195939" y="784914"/>
                  <a:pt x="1186023" y="780504"/>
                  <a:pt x="1178090" y="773888"/>
                </a:cubicBezTo>
                <a:cubicBezTo>
                  <a:pt x="1172139" y="771684"/>
                  <a:pt x="1168173" y="767274"/>
                  <a:pt x="1162223" y="776094"/>
                </a:cubicBezTo>
                <a:cubicBezTo>
                  <a:pt x="1156273" y="784913"/>
                  <a:pt x="1160240" y="789324"/>
                  <a:pt x="1164206" y="795939"/>
                </a:cubicBezTo>
                <a:cubicBezTo>
                  <a:pt x="1174123" y="806963"/>
                  <a:pt x="1209823" y="798144"/>
                  <a:pt x="1213789" y="780504"/>
                </a:cubicBezTo>
                <a:cubicBezTo>
                  <a:pt x="1221723" y="751838"/>
                  <a:pt x="1239572" y="756249"/>
                  <a:pt x="1257422" y="760659"/>
                </a:cubicBezTo>
                <a:cubicBezTo>
                  <a:pt x="1295105" y="767274"/>
                  <a:pt x="1330805" y="787118"/>
                  <a:pt x="1366505" y="798144"/>
                </a:cubicBezTo>
                <a:cubicBezTo>
                  <a:pt x="1376421" y="802554"/>
                  <a:pt x="1376421" y="811373"/>
                  <a:pt x="1372454" y="820193"/>
                </a:cubicBezTo>
                <a:cubicBezTo>
                  <a:pt x="1368488" y="831217"/>
                  <a:pt x="1364521" y="842243"/>
                  <a:pt x="1362538" y="855472"/>
                </a:cubicBezTo>
                <a:cubicBezTo>
                  <a:pt x="1362538" y="868702"/>
                  <a:pt x="1370471" y="873111"/>
                  <a:pt x="1378404" y="877522"/>
                </a:cubicBezTo>
                <a:cubicBezTo>
                  <a:pt x="1384354" y="881932"/>
                  <a:pt x="1386338" y="870907"/>
                  <a:pt x="1390304" y="868702"/>
                </a:cubicBezTo>
                <a:cubicBezTo>
                  <a:pt x="1400221" y="853267"/>
                  <a:pt x="1412121" y="837832"/>
                  <a:pt x="1422037" y="822398"/>
                </a:cubicBezTo>
                <a:cubicBezTo>
                  <a:pt x="1424021" y="826808"/>
                  <a:pt x="1424021" y="829013"/>
                  <a:pt x="1424021" y="831218"/>
                </a:cubicBezTo>
                <a:cubicBezTo>
                  <a:pt x="1426004" y="857677"/>
                  <a:pt x="1426004" y="857677"/>
                  <a:pt x="1447820" y="844446"/>
                </a:cubicBezTo>
                <a:cubicBezTo>
                  <a:pt x="1455754" y="837833"/>
                  <a:pt x="1457737" y="842242"/>
                  <a:pt x="1459720" y="848858"/>
                </a:cubicBezTo>
                <a:cubicBezTo>
                  <a:pt x="1465670" y="866497"/>
                  <a:pt x="1477570" y="873112"/>
                  <a:pt x="1491453" y="868702"/>
                </a:cubicBezTo>
                <a:cubicBezTo>
                  <a:pt x="1513270" y="857677"/>
                  <a:pt x="1535086" y="859882"/>
                  <a:pt x="1556903" y="859882"/>
                </a:cubicBezTo>
                <a:cubicBezTo>
                  <a:pt x="1568803" y="859882"/>
                  <a:pt x="1574753" y="857677"/>
                  <a:pt x="1566819" y="844448"/>
                </a:cubicBezTo>
                <a:cubicBezTo>
                  <a:pt x="1560869" y="831218"/>
                  <a:pt x="1562852" y="822398"/>
                  <a:pt x="1576736" y="813578"/>
                </a:cubicBezTo>
                <a:cubicBezTo>
                  <a:pt x="1558886" y="806963"/>
                  <a:pt x="1541037" y="802553"/>
                  <a:pt x="1525170" y="793734"/>
                </a:cubicBezTo>
                <a:cubicBezTo>
                  <a:pt x="1509303" y="787119"/>
                  <a:pt x="1493437" y="778299"/>
                  <a:pt x="1481537" y="762864"/>
                </a:cubicBezTo>
                <a:cubicBezTo>
                  <a:pt x="1507320" y="756249"/>
                  <a:pt x="1507320" y="756249"/>
                  <a:pt x="1545003" y="776094"/>
                </a:cubicBezTo>
                <a:cubicBezTo>
                  <a:pt x="1568803" y="789323"/>
                  <a:pt x="1580703" y="787119"/>
                  <a:pt x="1594586" y="767274"/>
                </a:cubicBezTo>
                <a:cubicBezTo>
                  <a:pt x="1598057" y="761761"/>
                  <a:pt x="1600660" y="757627"/>
                  <a:pt x="1602798" y="754905"/>
                </a:cubicBezTo>
                <a:lnTo>
                  <a:pt x="1604613" y="753603"/>
                </a:lnTo>
                <a:lnTo>
                  <a:pt x="1615241" y="731214"/>
                </a:lnTo>
                <a:cubicBezTo>
                  <a:pt x="1633091" y="717311"/>
                  <a:pt x="1650941" y="727241"/>
                  <a:pt x="1664824" y="735186"/>
                </a:cubicBezTo>
                <a:cubicBezTo>
                  <a:pt x="1684657" y="747104"/>
                  <a:pt x="1706474" y="755048"/>
                  <a:pt x="1730273" y="755048"/>
                </a:cubicBezTo>
                <a:lnTo>
                  <a:pt x="1758253" y="755048"/>
                </a:lnTo>
                <a:lnTo>
                  <a:pt x="1771101" y="749634"/>
                </a:lnTo>
                <a:cubicBezTo>
                  <a:pt x="1783001" y="748531"/>
                  <a:pt x="1793909" y="750185"/>
                  <a:pt x="1804570" y="753217"/>
                </a:cubicBezTo>
                <a:lnTo>
                  <a:pt x="1814430" y="756871"/>
                </a:lnTo>
                <a:lnTo>
                  <a:pt x="1824450" y="757345"/>
                </a:lnTo>
                <a:cubicBezTo>
                  <a:pt x="1856369" y="760696"/>
                  <a:pt x="1887172" y="768269"/>
                  <a:pt x="1915620" y="783538"/>
                </a:cubicBezTo>
                <a:lnTo>
                  <a:pt x="1939073" y="800291"/>
                </a:lnTo>
                <a:lnTo>
                  <a:pt x="1950096" y="802554"/>
                </a:lnTo>
                <a:cubicBezTo>
                  <a:pt x="1960508" y="805861"/>
                  <a:pt x="1970424" y="810271"/>
                  <a:pt x="1979349" y="815783"/>
                </a:cubicBezTo>
                <a:lnTo>
                  <a:pt x="1984212" y="818167"/>
                </a:lnTo>
                <a:lnTo>
                  <a:pt x="1998021" y="800731"/>
                </a:lnTo>
                <a:cubicBezTo>
                  <a:pt x="2000004" y="796759"/>
                  <a:pt x="1996038" y="790800"/>
                  <a:pt x="2001987" y="788814"/>
                </a:cubicBezTo>
                <a:cubicBezTo>
                  <a:pt x="2007938" y="788814"/>
                  <a:pt x="2011904" y="792786"/>
                  <a:pt x="2013887" y="796758"/>
                </a:cubicBezTo>
                <a:cubicBezTo>
                  <a:pt x="2015871" y="800731"/>
                  <a:pt x="2017854" y="804703"/>
                  <a:pt x="2019838" y="806689"/>
                </a:cubicBezTo>
                <a:cubicBezTo>
                  <a:pt x="2025787" y="816620"/>
                  <a:pt x="2033721" y="824565"/>
                  <a:pt x="2043637" y="814634"/>
                </a:cubicBezTo>
                <a:cubicBezTo>
                  <a:pt x="2055537" y="804703"/>
                  <a:pt x="2039671" y="802716"/>
                  <a:pt x="2035704" y="796758"/>
                </a:cubicBezTo>
                <a:cubicBezTo>
                  <a:pt x="2035704" y="794772"/>
                  <a:pt x="2033721" y="794772"/>
                  <a:pt x="2033721" y="792786"/>
                </a:cubicBezTo>
                <a:cubicBezTo>
                  <a:pt x="2029754" y="788814"/>
                  <a:pt x="2027770" y="782855"/>
                  <a:pt x="2031737" y="778882"/>
                </a:cubicBezTo>
                <a:cubicBezTo>
                  <a:pt x="2035704" y="772924"/>
                  <a:pt x="2039671" y="772924"/>
                  <a:pt x="2045621" y="776897"/>
                </a:cubicBezTo>
                <a:cubicBezTo>
                  <a:pt x="2069420" y="788814"/>
                  <a:pt x="2091237" y="780869"/>
                  <a:pt x="2107103" y="759021"/>
                </a:cubicBezTo>
                <a:cubicBezTo>
                  <a:pt x="2111070" y="755048"/>
                  <a:pt x="2119003" y="751076"/>
                  <a:pt x="2119003" y="745117"/>
                </a:cubicBezTo>
                <a:cubicBezTo>
                  <a:pt x="2119003" y="723269"/>
                  <a:pt x="2097187" y="701421"/>
                  <a:pt x="2077353" y="705394"/>
                </a:cubicBezTo>
                <a:cubicBezTo>
                  <a:pt x="2037687" y="713338"/>
                  <a:pt x="2000004" y="707380"/>
                  <a:pt x="1962322" y="689504"/>
                </a:cubicBezTo>
                <a:cubicBezTo>
                  <a:pt x="1948438" y="685531"/>
                  <a:pt x="1934555" y="681559"/>
                  <a:pt x="1922655" y="691490"/>
                </a:cubicBezTo>
                <a:cubicBezTo>
                  <a:pt x="1912738" y="697449"/>
                  <a:pt x="1908772" y="695463"/>
                  <a:pt x="1906788" y="683545"/>
                </a:cubicBezTo>
                <a:cubicBezTo>
                  <a:pt x="1904805" y="667656"/>
                  <a:pt x="1894889" y="657725"/>
                  <a:pt x="1879022" y="653752"/>
                </a:cubicBezTo>
                <a:cubicBezTo>
                  <a:pt x="1863155" y="647794"/>
                  <a:pt x="1845306" y="641835"/>
                  <a:pt x="1827456" y="635876"/>
                </a:cubicBezTo>
                <a:cubicBezTo>
                  <a:pt x="1811590" y="631904"/>
                  <a:pt x="1805639" y="619987"/>
                  <a:pt x="1807622" y="604097"/>
                </a:cubicBezTo>
                <a:cubicBezTo>
                  <a:pt x="1807623" y="602111"/>
                  <a:pt x="1807623" y="598139"/>
                  <a:pt x="1809606" y="594167"/>
                </a:cubicBezTo>
                <a:cubicBezTo>
                  <a:pt x="1809606" y="584236"/>
                  <a:pt x="1803656" y="576291"/>
                  <a:pt x="1793739" y="576291"/>
                </a:cubicBezTo>
                <a:cubicBezTo>
                  <a:pt x="1785806" y="574305"/>
                  <a:pt x="1785806" y="584236"/>
                  <a:pt x="1785806" y="592179"/>
                </a:cubicBezTo>
                <a:cubicBezTo>
                  <a:pt x="1783823" y="600125"/>
                  <a:pt x="1783823" y="608070"/>
                  <a:pt x="1771923" y="610056"/>
                </a:cubicBezTo>
                <a:cubicBezTo>
                  <a:pt x="1754073" y="610056"/>
                  <a:pt x="1738207" y="590194"/>
                  <a:pt x="1742173" y="572318"/>
                </a:cubicBezTo>
                <a:cubicBezTo>
                  <a:pt x="1742173" y="566360"/>
                  <a:pt x="1746140" y="562386"/>
                  <a:pt x="1742173" y="556429"/>
                </a:cubicBezTo>
                <a:cubicBezTo>
                  <a:pt x="1736223" y="556429"/>
                  <a:pt x="1736223" y="562387"/>
                  <a:pt x="1732257" y="564374"/>
                </a:cubicBezTo>
                <a:cubicBezTo>
                  <a:pt x="1722340" y="576290"/>
                  <a:pt x="1714407" y="576291"/>
                  <a:pt x="1706474" y="562386"/>
                </a:cubicBezTo>
                <a:cubicBezTo>
                  <a:pt x="1696557" y="540539"/>
                  <a:pt x="1680691" y="524650"/>
                  <a:pt x="1664824" y="510746"/>
                </a:cubicBezTo>
                <a:cubicBezTo>
                  <a:pt x="1646974" y="492871"/>
                  <a:pt x="1631107" y="473009"/>
                  <a:pt x="1629124" y="445202"/>
                </a:cubicBezTo>
                <a:cubicBezTo>
                  <a:pt x="1627141" y="435271"/>
                  <a:pt x="1623174" y="423354"/>
                  <a:pt x="1613258" y="419381"/>
                </a:cubicBezTo>
                <a:cubicBezTo>
                  <a:pt x="1573591" y="399520"/>
                  <a:pt x="1561692" y="351851"/>
                  <a:pt x="1524008" y="328017"/>
                </a:cubicBezTo>
                <a:cubicBezTo>
                  <a:pt x="1514092" y="320072"/>
                  <a:pt x="1516075" y="310141"/>
                  <a:pt x="1520042" y="300210"/>
                </a:cubicBezTo>
                <a:cubicBezTo>
                  <a:pt x="1525992" y="290279"/>
                  <a:pt x="1535908" y="296238"/>
                  <a:pt x="1541858" y="302195"/>
                </a:cubicBezTo>
                <a:cubicBezTo>
                  <a:pt x="1553758" y="312127"/>
                  <a:pt x="1565658" y="310141"/>
                  <a:pt x="1577558" y="302196"/>
                </a:cubicBezTo>
                <a:cubicBezTo>
                  <a:pt x="1591441" y="292264"/>
                  <a:pt x="1607308" y="288293"/>
                  <a:pt x="1625158" y="288293"/>
                </a:cubicBezTo>
                <a:cubicBezTo>
                  <a:pt x="1654907" y="290279"/>
                  <a:pt x="1670774" y="312126"/>
                  <a:pt x="1662841" y="339934"/>
                </a:cubicBezTo>
                <a:cubicBezTo>
                  <a:pt x="1660857" y="345892"/>
                  <a:pt x="1658874" y="353837"/>
                  <a:pt x="1658874" y="359796"/>
                </a:cubicBezTo>
                <a:cubicBezTo>
                  <a:pt x="1658874" y="361782"/>
                  <a:pt x="1656890" y="363768"/>
                  <a:pt x="1656890" y="363768"/>
                </a:cubicBezTo>
                <a:cubicBezTo>
                  <a:pt x="1658874" y="363768"/>
                  <a:pt x="1658874" y="363768"/>
                  <a:pt x="1660857" y="361782"/>
                </a:cubicBezTo>
                <a:cubicBezTo>
                  <a:pt x="1668790" y="361782"/>
                  <a:pt x="1674740" y="361782"/>
                  <a:pt x="1682674" y="363768"/>
                </a:cubicBezTo>
                <a:cubicBezTo>
                  <a:pt x="1720357" y="373699"/>
                  <a:pt x="1732257" y="367741"/>
                  <a:pt x="1744156" y="330003"/>
                </a:cubicBezTo>
                <a:cubicBezTo>
                  <a:pt x="1748123" y="312127"/>
                  <a:pt x="1760023" y="308155"/>
                  <a:pt x="1777873" y="312127"/>
                </a:cubicBezTo>
                <a:cubicBezTo>
                  <a:pt x="1791756" y="314113"/>
                  <a:pt x="1799689" y="322058"/>
                  <a:pt x="1807622" y="335962"/>
                </a:cubicBezTo>
                <a:cubicBezTo>
                  <a:pt x="1829439" y="375685"/>
                  <a:pt x="1863155" y="401506"/>
                  <a:pt x="1908772" y="411437"/>
                </a:cubicBezTo>
                <a:cubicBezTo>
                  <a:pt x="1946455" y="423354"/>
                  <a:pt x="1946455" y="423354"/>
                  <a:pt x="1938521" y="383630"/>
                </a:cubicBezTo>
                <a:cubicBezTo>
                  <a:pt x="1934555" y="361782"/>
                  <a:pt x="1938521" y="351851"/>
                  <a:pt x="1956371" y="343906"/>
                </a:cubicBezTo>
                <a:cubicBezTo>
                  <a:pt x="1962321" y="373699"/>
                  <a:pt x="1968271" y="379658"/>
                  <a:pt x="1998021" y="381644"/>
                </a:cubicBezTo>
                <a:cubicBezTo>
                  <a:pt x="2017854" y="381644"/>
                  <a:pt x="2039671" y="375685"/>
                  <a:pt x="2053553" y="395547"/>
                </a:cubicBezTo>
                <a:cubicBezTo>
                  <a:pt x="2053553" y="397533"/>
                  <a:pt x="2055537" y="397534"/>
                  <a:pt x="2057520" y="397533"/>
                </a:cubicBezTo>
                <a:cubicBezTo>
                  <a:pt x="2081320" y="389589"/>
                  <a:pt x="2093220" y="371713"/>
                  <a:pt x="2095204" y="345892"/>
                </a:cubicBezTo>
                <a:cubicBezTo>
                  <a:pt x="2095203" y="331989"/>
                  <a:pt x="2095203" y="318086"/>
                  <a:pt x="2111070" y="312127"/>
                </a:cubicBezTo>
                <a:cubicBezTo>
                  <a:pt x="2113053" y="310141"/>
                  <a:pt x="2119003" y="306169"/>
                  <a:pt x="2119003" y="312127"/>
                </a:cubicBezTo>
                <a:cubicBezTo>
                  <a:pt x="2120986" y="328017"/>
                  <a:pt x="2134869" y="330003"/>
                  <a:pt x="2146770" y="335961"/>
                </a:cubicBezTo>
                <a:cubicBezTo>
                  <a:pt x="2160653" y="341920"/>
                  <a:pt x="2168586" y="351851"/>
                  <a:pt x="2166603" y="367741"/>
                </a:cubicBezTo>
                <a:cubicBezTo>
                  <a:pt x="2164620" y="385616"/>
                  <a:pt x="2172553" y="399520"/>
                  <a:pt x="2188419" y="407464"/>
                </a:cubicBezTo>
                <a:cubicBezTo>
                  <a:pt x="2202303" y="417395"/>
                  <a:pt x="2216186" y="411437"/>
                  <a:pt x="2230069" y="401506"/>
                </a:cubicBezTo>
                <a:cubicBezTo>
                  <a:pt x="2241969" y="389589"/>
                  <a:pt x="2245935" y="397533"/>
                  <a:pt x="2245935" y="409450"/>
                </a:cubicBezTo>
                <a:cubicBezTo>
                  <a:pt x="2245935" y="427326"/>
                  <a:pt x="2255852" y="433285"/>
                  <a:pt x="2271718" y="429313"/>
                </a:cubicBezTo>
                <a:cubicBezTo>
                  <a:pt x="2275685" y="429313"/>
                  <a:pt x="2279652" y="429313"/>
                  <a:pt x="2283618" y="427326"/>
                </a:cubicBezTo>
                <a:cubicBezTo>
                  <a:pt x="2301468" y="423354"/>
                  <a:pt x="2315351" y="425340"/>
                  <a:pt x="2323285" y="445202"/>
                </a:cubicBezTo>
                <a:cubicBezTo>
                  <a:pt x="2333201" y="463078"/>
                  <a:pt x="2351051" y="473009"/>
                  <a:pt x="2368901" y="474995"/>
                </a:cubicBezTo>
                <a:cubicBezTo>
                  <a:pt x="2382784" y="478967"/>
                  <a:pt x="2398651" y="478968"/>
                  <a:pt x="2394684" y="457119"/>
                </a:cubicBezTo>
                <a:cubicBezTo>
                  <a:pt x="2394684" y="451161"/>
                  <a:pt x="2396667" y="443216"/>
                  <a:pt x="2398651" y="437258"/>
                </a:cubicBezTo>
                <a:cubicBezTo>
                  <a:pt x="2398650" y="423354"/>
                  <a:pt x="2404601" y="409451"/>
                  <a:pt x="2396668" y="397533"/>
                </a:cubicBezTo>
                <a:cubicBezTo>
                  <a:pt x="2374851" y="373699"/>
                  <a:pt x="2376834" y="345893"/>
                  <a:pt x="2376834" y="316100"/>
                </a:cubicBezTo>
                <a:cubicBezTo>
                  <a:pt x="2390717" y="324044"/>
                  <a:pt x="2404600" y="331989"/>
                  <a:pt x="2420467" y="331989"/>
                </a:cubicBezTo>
                <a:cubicBezTo>
                  <a:pt x="2440300" y="330003"/>
                  <a:pt x="2458150" y="335962"/>
                  <a:pt x="2474017" y="347879"/>
                </a:cubicBezTo>
                <a:cubicBezTo>
                  <a:pt x="2487900" y="357810"/>
                  <a:pt x="2503767" y="365754"/>
                  <a:pt x="2519633" y="373699"/>
                </a:cubicBezTo>
                <a:cubicBezTo>
                  <a:pt x="2565249" y="399520"/>
                  <a:pt x="2614832" y="421368"/>
                  <a:pt x="2656481" y="457119"/>
                </a:cubicBezTo>
                <a:cubicBezTo>
                  <a:pt x="2666398" y="465064"/>
                  <a:pt x="2672348" y="461091"/>
                  <a:pt x="2676315" y="451161"/>
                </a:cubicBezTo>
                <a:cubicBezTo>
                  <a:pt x="2678298" y="447188"/>
                  <a:pt x="2680282" y="439244"/>
                  <a:pt x="2688215" y="441230"/>
                </a:cubicBezTo>
                <a:cubicBezTo>
                  <a:pt x="2694165" y="443216"/>
                  <a:pt x="2694164" y="451161"/>
                  <a:pt x="2694165" y="455133"/>
                </a:cubicBezTo>
                <a:cubicBezTo>
                  <a:pt x="2696148" y="465064"/>
                  <a:pt x="2698131" y="473009"/>
                  <a:pt x="2706065" y="474995"/>
                </a:cubicBezTo>
                <a:cubicBezTo>
                  <a:pt x="2715981" y="476981"/>
                  <a:pt x="2723914" y="484926"/>
                  <a:pt x="2733831" y="486912"/>
                </a:cubicBezTo>
                <a:cubicBezTo>
                  <a:pt x="2747714" y="490885"/>
                  <a:pt x="2749698" y="498830"/>
                  <a:pt x="2743747" y="510747"/>
                </a:cubicBezTo>
                <a:cubicBezTo>
                  <a:pt x="2729864" y="528623"/>
                  <a:pt x="2745731" y="532595"/>
                  <a:pt x="2757631" y="540539"/>
                </a:cubicBezTo>
                <a:cubicBezTo>
                  <a:pt x="2773497" y="550470"/>
                  <a:pt x="2773497" y="534581"/>
                  <a:pt x="2777464" y="526636"/>
                </a:cubicBezTo>
                <a:cubicBezTo>
                  <a:pt x="2779447" y="522664"/>
                  <a:pt x="2779447" y="518691"/>
                  <a:pt x="2785397" y="518692"/>
                </a:cubicBezTo>
                <a:cubicBezTo>
                  <a:pt x="2789364" y="528622"/>
                  <a:pt x="2795314" y="538553"/>
                  <a:pt x="2797297" y="550470"/>
                </a:cubicBezTo>
                <a:cubicBezTo>
                  <a:pt x="2801264" y="558415"/>
                  <a:pt x="2807214" y="564374"/>
                  <a:pt x="2815147" y="564374"/>
                </a:cubicBezTo>
                <a:cubicBezTo>
                  <a:pt x="2825064" y="564374"/>
                  <a:pt x="2825064" y="554443"/>
                  <a:pt x="2827047" y="548484"/>
                </a:cubicBezTo>
                <a:cubicBezTo>
                  <a:pt x="2842913" y="508760"/>
                  <a:pt x="2866713" y="498829"/>
                  <a:pt x="2906380" y="514719"/>
                </a:cubicBezTo>
                <a:cubicBezTo>
                  <a:pt x="2914313" y="518691"/>
                  <a:pt x="2922246" y="520677"/>
                  <a:pt x="2928196" y="526636"/>
                </a:cubicBezTo>
                <a:cubicBezTo>
                  <a:pt x="2961912" y="544512"/>
                  <a:pt x="2991662" y="550470"/>
                  <a:pt x="3019428" y="516705"/>
                </a:cubicBezTo>
                <a:cubicBezTo>
                  <a:pt x="3019428" y="516705"/>
                  <a:pt x="3021412" y="516705"/>
                  <a:pt x="3021412" y="514719"/>
                </a:cubicBezTo>
                <a:cubicBezTo>
                  <a:pt x="3031328" y="510747"/>
                  <a:pt x="3039262" y="508761"/>
                  <a:pt x="3049178" y="514719"/>
                </a:cubicBezTo>
                <a:cubicBezTo>
                  <a:pt x="3053145" y="516705"/>
                  <a:pt x="3057111" y="520678"/>
                  <a:pt x="3055128" y="526636"/>
                </a:cubicBezTo>
                <a:cubicBezTo>
                  <a:pt x="3053145" y="536567"/>
                  <a:pt x="3043228" y="538553"/>
                  <a:pt x="3035295" y="540539"/>
                </a:cubicBezTo>
                <a:cubicBezTo>
                  <a:pt x="3029344" y="540539"/>
                  <a:pt x="3021412" y="542526"/>
                  <a:pt x="3021412" y="548484"/>
                </a:cubicBezTo>
                <a:cubicBezTo>
                  <a:pt x="3019427" y="556429"/>
                  <a:pt x="3029345" y="554443"/>
                  <a:pt x="3033311" y="558415"/>
                </a:cubicBezTo>
                <a:cubicBezTo>
                  <a:pt x="3043228" y="562388"/>
                  <a:pt x="3053145" y="564374"/>
                  <a:pt x="3063061" y="568346"/>
                </a:cubicBezTo>
                <a:cubicBezTo>
                  <a:pt x="3076945" y="572319"/>
                  <a:pt x="3088843" y="578277"/>
                  <a:pt x="3096778" y="590194"/>
                </a:cubicBezTo>
                <a:cubicBezTo>
                  <a:pt x="3102728" y="598139"/>
                  <a:pt x="3108677" y="598139"/>
                  <a:pt x="3118594" y="594167"/>
                </a:cubicBezTo>
                <a:cubicBezTo>
                  <a:pt x="3146361" y="584236"/>
                  <a:pt x="3164209" y="590194"/>
                  <a:pt x="3182061" y="614029"/>
                </a:cubicBezTo>
                <a:cubicBezTo>
                  <a:pt x="3191977" y="625946"/>
                  <a:pt x="3197927" y="639849"/>
                  <a:pt x="3205860" y="653753"/>
                </a:cubicBezTo>
                <a:cubicBezTo>
                  <a:pt x="3215775" y="669642"/>
                  <a:pt x="3229660" y="679573"/>
                  <a:pt x="3247510" y="685531"/>
                </a:cubicBezTo>
                <a:cubicBezTo>
                  <a:pt x="3267343" y="691490"/>
                  <a:pt x="3277259" y="687518"/>
                  <a:pt x="3287176" y="665670"/>
                </a:cubicBezTo>
                <a:cubicBezTo>
                  <a:pt x="3297093" y="641835"/>
                  <a:pt x="3310976" y="639849"/>
                  <a:pt x="3332792" y="653753"/>
                </a:cubicBezTo>
                <a:cubicBezTo>
                  <a:pt x="3340726" y="657725"/>
                  <a:pt x="3344691" y="661697"/>
                  <a:pt x="3354609" y="659711"/>
                </a:cubicBezTo>
                <a:cubicBezTo>
                  <a:pt x="3378409" y="651766"/>
                  <a:pt x="3378409" y="651766"/>
                  <a:pt x="3378409" y="677587"/>
                </a:cubicBezTo>
                <a:cubicBezTo>
                  <a:pt x="3376425" y="681559"/>
                  <a:pt x="3376425" y="683546"/>
                  <a:pt x="3378409" y="687518"/>
                </a:cubicBezTo>
                <a:cubicBezTo>
                  <a:pt x="3378407" y="703407"/>
                  <a:pt x="3386341" y="709366"/>
                  <a:pt x="3402209" y="703407"/>
                </a:cubicBezTo>
                <a:cubicBezTo>
                  <a:pt x="3414107" y="699435"/>
                  <a:pt x="3426008" y="691490"/>
                  <a:pt x="3437908" y="689504"/>
                </a:cubicBezTo>
                <a:cubicBezTo>
                  <a:pt x="3489474" y="673615"/>
                  <a:pt x="3543024" y="703407"/>
                  <a:pt x="3554924" y="751076"/>
                </a:cubicBezTo>
                <a:cubicBezTo>
                  <a:pt x="3558890" y="768952"/>
                  <a:pt x="3550957" y="784841"/>
                  <a:pt x="3550957" y="802717"/>
                </a:cubicBezTo>
                <a:cubicBezTo>
                  <a:pt x="3548974" y="828538"/>
                  <a:pt x="3558890" y="840455"/>
                  <a:pt x="3582690" y="848400"/>
                </a:cubicBezTo>
                <a:cubicBezTo>
                  <a:pt x="3594590" y="852371"/>
                  <a:pt x="3606490" y="854358"/>
                  <a:pt x="3618390" y="858331"/>
                </a:cubicBezTo>
                <a:cubicBezTo>
                  <a:pt x="3642189" y="866275"/>
                  <a:pt x="3656073" y="862303"/>
                  <a:pt x="3665989" y="838468"/>
                </a:cubicBezTo>
                <a:cubicBezTo>
                  <a:pt x="3673923" y="824565"/>
                  <a:pt x="3679872" y="826551"/>
                  <a:pt x="3689789" y="836482"/>
                </a:cubicBezTo>
                <a:cubicBezTo>
                  <a:pt x="3711606" y="856344"/>
                  <a:pt x="3727472" y="852372"/>
                  <a:pt x="3739372" y="824565"/>
                </a:cubicBezTo>
                <a:cubicBezTo>
                  <a:pt x="3741355" y="816620"/>
                  <a:pt x="3741355" y="808676"/>
                  <a:pt x="3733422" y="804703"/>
                </a:cubicBezTo>
                <a:cubicBezTo>
                  <a:pt x="3723506" y="800731"/>
                  <a:pt x="3721522" y="808675"/>
                  <a:pt x="3719539" y="816620"/>
                </a:cubicBezTo>
                <a:cubicBezTo>
                  <a:pt x="3719539" y="822579"/>
                  <a:pt x="3715572" y="828537"/>
                  <a:pt x="3707639" y="826551"/>
                </a:cubicBezTo>
                <a:cubicBezTo>
                  <a:pt x="3699705" y="826551"/>
                  <a:pt x="3693756" y="820593"/>
                  <a:pt x="3695739" y="812648"/>
                </a:cubicBezTo>
                <a:cubicBezTo>
                  <a:pt x="3697722" y="790800"/>
                  <a:pt x="3695738" y="768952"/>
                  <a:pt x="3697722" y="745117"/>
                </a:cubicBezTo>
                <a:cubicBezTo>
                  <a:pt x="3703673" y="751076"/>
                  <a:pt x="3705655" y="753062"/>
                  <a:pt x="3707639" y="757035"/>
                </a:cubicBezTo>
                <a:cubicBezTo>
                  <a:pt x="3719538" y="768952"/>
                  <a:pt x="3735406" y="768952"/>
                  <a:pt x="3749288" y="772924"/>
                </a:cubicBezTo>
                <a:cubicBezTo>
                  <a:pt x="3757222" y="774910"/>
                  <a:pt x="3759205" y="762993"/>
                  <a:pt x="3765155" y="759021"/>
                </a:cubicBezTo>
                <a:cubicBezTo>
                  <a:pt x="3775071" y="753062"/>
                  <a:pt x="3784988" y="749090"/>
                  <a:pt x="3798871" y="753062"/>
                </a:cubicBezTo>
                <a:cubicBezTo>
                  <a:pt x="3810772" y="755048"/>
                  <a:pt x="3824654" y="755047"/>
                  <a:pt x="3838538" y="759021"/>
                </a:cubicBezTo>
                <a:cubicBezTo>
                  <a:pt x="3832588" y="745118"/>
                  <a:pt x="3814738" y="737173"/>
                  <a:pt x="3826638" y="725256"/>
                </a:cubicBezTo>
                <a:cubicBezTo>
                  <a:pt x="3834571" y="715325"/>
                  <a:pt x="3844488" y="697449"/>
                  <a:pt x="3862338" y="715324"/>
                </a:cubicBezTo>
                <a:cubicBezTo>
                  <a:pt x="3862338" y="715324"/>
                  <a:pt x="3866304" y="713338"/>
                  <a:pt x="3866304" y="711352"/>
                </a:cubicBezTo>
                <a:cubicBezTo>
                  <a:pt x="3868287" y="701421"/>
                  <a:pt x="3872253" y="691490"/>
                  <a:pt x="3858371" y="689504"/>
                </a:cubicBezTo>
                <a:cubicBezTo>
                  <a:pt x="3842504" y="687518"/>
                  <a:pt x="3828621" y="679573"/>
                  <a:pt x="3816720" y="671628"/>
                </a:cubicBezTo>
                <a:cubicBezTo>
                  <a:pt x="3800855" y="663684"/>
                  <a:pt x="3786972" y="665670"/>
                  <a:pt x="3779038" y="679573"/>
                </a:cubicBezTo>
                <a:cubicBezTo>
                  <a:pt x="3769122" y="693476"/>
                  <a:pt x="3763172" y="689504"/>
                  <a:pt x="3755239" y="681559"/>
                </a:cubicBezTo>
                <a:cubicBezTo>
                  <a:pt x="3739372" y="665670"/>
                  <a:pt x="3727472" y="647794"/>
                  <a:pt x="3709622" y="633891"/>
                </a:cubicBezTo>
                <a:cubicBezTo>
                  <a:pt x="3699705" y="625946"/>
                  <a:pt x="3691771" y="623960"/>
                  <a:pt x="3679873" y="629918"/>
                </a:cubicBezTo>
                <a:cubicBezTo>
                  <a:pt x="3669956" y="635877"/>
                  <a:pt x="3662023" y="643822"/>
                  <a:pt x="3650122" y="639849"/>
                </a:cubicBezTo>
                <a:cubicBezTo>
                  <a:pt x="3638223" y="637863"/>
                  <a:pt x="3636239" y="625946"/>
                  <a:pt x="3630289" y="618001"/>
                </a:cubicBezTo>
                <a:cubicBezTo>
                  <a:pt x="3612440" y="641835"/>
                  <a:pt x="3612440" y="641835"/>
                  <a:pt x="3588639" y="623960"/>
                </a:cubicBezTo>
                <a:cubicBezTo>
                  <a:pt x="3578723" y="618001"/>
                  <a:pt x="3568807" y="610056"/>
                  <a:pt x="3554924" y="618001"/>
                </a:cubicBezTo>
                <a:cubicBezTo>
                  <a:pt x="3525174" y="629918"/>
                  <a:pt x="3519223" y="627932"/>
                  <a:pt x="3503358" y="600125"/>
                </a:cubicBezTo>
                <a:cubicBezTo>
                  <a:pt x="3495424" y="588208"/>
                  <a:pt x="3487491" y="576291"/>
                  <a:pt x="3477574" y="564374"/>
                </a:cubicBezTo>
                <a:cubicBezTo>
                  <a:pt x="3455758" y="534581"/>
                  <a:pt x="3445841" y="534581"/>
                  <a:pt x="3422041" y="562388"/>
                </a:cubicBezTo>
                <a:cubicBezTo>
                  <a:pt x="3416092" y="568346"/>
                  <a:pt x="3412125" y="576291"/>
                  <a:pt x="3404191" y="584236"/>
                </a:cubicBezTo>
                <a:cubicBezTo>
                  <a:pt x="3400225" y="568346"/>
                  <a:pt x="3396259" y="556429"/>
                  <a:pt x="3392292" y="540539"/>
                </a:cubicBezTo>
                <a:cubicBezTo>
                  <a:pt x="3388325" y="544512"/>
                  <a:pt x="3388325" y="546498"/>
                  <a:pt x="3386342" y="548484"/>
                </a:cubicBezTo>
                <a:cubicBezTo>
                  <a:pt x="3368492" y="584236"/>
                  <a:pt x="3348659" y="584236"/>
                  <a:pt x="3326842" y="552457"/>
                </a:cubicBezTo>
                <a:cubicBezTo>
                  <a:pt x="3322876" y="546498"/>
                  <a:pt x="3318909" y="540539"/>
                  <a:pt x="3314942" y="532595"/>
                </a:cubicBezTo>
                <a:cubicBezTo>
                  <a:pt x="3312959" y="528622"/>
                  <a:pt x="3310976" y="524650"/>
                  <a:pt x="3314942" y="518692"/>
                </a:cubicBezTo>
                <a:cubicBezTo>
                  <a:pt x="3330809" y="504788"/>
                  <a:pt x="3318909" y="494857"/>
                  <a:pt x="3308993" y="484926"/>
                </a:cubicBezTo>
                <a:cubicBezTo>
                  <a:pt x="3279243" y="461092"/>
                  <a:pt x="3243543" y="451161"/>
                  <a:pt x="3207843" y="441230"/>
                </a:cubicBezTo>
                <a:cubicBezTo>
                  <a:pt x="3150327" y="427326"/>
                  <a:pt x="3090828" y="417396"/>
                  <a:pt x="3041245" y="379658"/>
                </a:cubicBezTo>
                <a:cubicBezTo>
                  <a:pt x="3025378" y="367740"/>
                  <a:pt x="3007528" y="363768"/>
                  <a:pt x="2987695" y="365754"/>
                </a:cubicBezTo>
                <a:cubicBezTo>
                  <a:pt x="2971829" y="367741"/>
                  <a:pt x="2957946" y="361782"/>
                  <a:pt x="2948029" y="351851"/>
                </a:cubicBezTo>
                <a:cubicBezTo>
                  <a:pt x="2928196" y="335962"/>
                  <a:pt x="2906380" y="326030"/>
                  <a:pt x="2880596" y="320072"/>
                </a:cubicBezTo>
                <a:cubicBezTo>
                  <a:pt x="2856797" y="314113"/>
                  <a:pt x="2831013" y="314113"/>
                  <a:pt x="2809197" y="298224"/>
                </a:cubicBezTo>
                <a:cubicBezTo>
                  <a:pt x="2789364" y="286307"/>
                  <a:pt x="2769530" y="280348"/>
                  <a:pt x="2747714" y="300210"/>
                </a:cubicBezTo>
                <a:cubicBezTo>
                  <a:pt x="2745731" y="266445"/>
                  <a:pt x="2723914" y="264459"/>
                  <a:pt x="2700115" y="262472"/>
                </a:cubicBezTo>
                <a:cubicBezTo>
                  <a:pt x="2682265" y="262472"/>
                  <a:pt x="2664415" y="260486"/>
                  <a:pt x="2650532" y="246583"/>
                </a:cubicBezTo>
                <a:cubicBezTo>
                  <a:pt x="2630699" y="224735"/>
                  <a:pt x="2606898" y="214804"/>
                  <a:pt x="2581116" y="204873"/>
                </a:cubicBezTo>
                <a:cubicBezTo>
                  <a:pt x="2535500" y="188983"/>
                  <a:pt x="2487900" y="177066"/>
                  <a:pt x="2446250" y="151246"/>
                </a:cubicBezTo>
                <a:cubicBezTo>
                  <a:pt x="2412534" y="131384"/>
                  <a:pt x="2376834" y="117480"/>
                  <a:pt x="2337168" y="113508"/>
                </a:cubicBezTo>
                <a:cubicBezTo>
                  <a:pt x="2325268" y="113508"/>
                  <a:pt x="2317335" y="107549"/>
                  <a:pt x="2313368" y="95632"/>
                </a:cubicBezTo>
                <a:cubicBezTo>
                  <a:pt x="2297501" y="57894"/>
                  <a:pt x="2295518" y="57894"/>
                  <a:pt x="2253869" y="59881"/>
                </a:cubicBezTo>
                <a:cubicBezTo>
                  <a:pt x="2249902" y="59881"/>
                  <a:pt x="2245935" y="59880"/>
                  <a:pt x="2239986" y="59881"/>
                </a:cubicBezTo>
                <a:cubicBezTo>
                  <a:pt x="2245935" y="47963"/>
                  <a:pt x="2251885" y="36046"/>
                  <a:pt x="2257835" y="26115"/>
                </a:cubicBezTo>
                <a:cubicBezTo>
                  <a:pt x="2265768" y="6253"/>
                  <a:pt x="2281635" y="-1691"/>
                  <a:pt x="2301468" y="295"/>
                </a:cubicBezTo>
                <a:cubicBezTo>
                  <a:pt x="2313368" y="295"/>
                  <a:pt x="2323285" y="4267"/>
                  <a:pt x="2335184" y="2281"/>
                </a:cubicBezTo>
                <a:cubicBezTo>
                  <a:pt x="2355017" y="-1692"/>
                  <a:pt x="2360968" y="2281"/>
                  <a:pt x="2364934" y="22143"/>
                </a:cubicBezTo>
                <a:cubicBezTo>
                  <a:pt x="2364934" y="30088"/>
                  <a:pt x="2364934" y="38032"/>
                  <a:pt x="2364934" y="45977"/>
                </a:cubicBezTo>
                <a:cubicBezTo>
                  <a:pt x="2362951" y="57894"/>
                  <a:pt x="2368901" y="59881"/>
                  <a:pt x="2378818" y="59881"/>
                </a:cubicBezTo>
                <a:cubicBezTo>
                  <a:pt x="2400634" y="61867"/>
                  <a:pt x="2416501" y="51936"/>
                  <a:pt x="2430384" y="38032"/>
                </a:cubicBezTo>
                <a:cubicBezTo>
                  <a:pt x="2434350" y="36046"/>
                  <a:pt x="2436334" y="30088"/>
                  <a:pt x="2442284" y="32074"/>
                </a:cubicBezTo>
                <a:cubicBezTo>
                  <a:pt x="2446250" y="34060"/>
                  <a:pt x="2446250" y="40018"/>
                  <a:pt x="2448234" y="43991"/>
                </a:cubicBezTo>
                <a:cubicBezTo>
                  <a:pt x="2448234" y="47963"/>
                  <a:pt x="2448234" y="49950"/>
                  <a:pt x="2448233" y="53922"/>
                </a:cubicBezTo>
                <a:cubicBezTo>
                  <a:pt x="2448234" y="67825"/>
                  <a:pt x="2454184" y="71798"/>
                  <a:pt x="2466083" y="67825"/>
                </a:cubicBezTo>
                <a:cubicBezTo>
                  <a:pt x="2477983" y="61867"/>
                  <a:pt x="2483933" y="67825"/>
                  <a:pt x="2489883" y="77756"/>
                </a:cubicBezTo>
                <a:cubicBezTo>
                  <a:pt x="2495833" y="85701"/>
                  <a:pt x="2493850" y="93646"/>
                  <a:pt x="2487900" y="99605"/>
                </a:cubicBezTo>
                <a:cubicBezTo>
                  <a:pt x="2481950" y="107549"/>
                  <a:pt x="2472034" y="103577"/>
                  <a:pt x="2464100" y="97618"/>
                </a:cubicBezTo>
                <a:cubicBezTo>
                  <a:pt x="2458150" y="95632"/>
                  <a:pt x="2454184" y="91660"/>
                  <a:pt x="2448234" y="99605"/>
                </a:cubicBezTo>
                <a:cubicBezTo>
                  <a:pt x="2442283" y="107549"/>
                  <a:pt x="2446250" y="111522"/>
                  <a:pt x="2450217" y="117480"/>
                </a:cubicBezTo>
                <a:cubicBezTo>
                  <a:pt x="2460133" y="127411"/>
                  <a:pt x="2495833" y="119466"/>
                  <a:pt x="2499800" y="103577"/>
                </a:cubicBezTo>
                <a:cubicBezTo>
                  <a:pt x="2507733" y="77756"/>
                  <a:pt x="2525583" y="81729"/>
                  <a:pt x="2543433" y="85701"/>
                </a:cubicBezTo>
                <a:cubicBezTo>
                  <a:pt x="2581116" y="91660"/>
                  <a:pt x="2616815" y="109535"/>
                  <a:pt x="2652515" y="119466"/>
                </a:cubicBezTo>
                <a:cubicBezTo>
                  <a:pt x="2662432" y="123439"/>
                  <a:pt x="2662432" y="131384"/>
                  <a:pt x="2658465" y="139328"/>
                </a:cubicBezTo>
                <a:cubicBezTo>
                  <a:pt x="2654498" y="149259"/>
                  <a:pt x="2650532" y="159190"/>
                  <a:pt x="2648548" y="171107"/>
                </a:cubicBezTo>
                <a:cubicBezTo>
                  <a:pt x="2648549" y="183025"/>
                  <a:pt x="2656482" y="186997"/>
                  <a:pt x="2664415" y="190969"/>
                </a:cubicBezTo>
                <a:cubicBezTo>
                  <a:pt x="2670365" y="194942"/>
                  <a:pt x="2672348" y="185011"/>
                  <a:pt x="2676315" y="183025"/>
                </a:cubicBezTo>
                <a:cubicBezTo>
                  <a:pt x="2686231" y="169121"/>
                  <a:pt x="2698131" y="155218"/>
                  <a:pt x="2708048" y="141314"/>
                </a:cubicBezTo>
                <a:cubicBezTo>
                  <a:pt x="2710031" y="145287"/>
                  <a:pt x="2710031" y="147273"/>
                  <a:pt x="2710031" y="149259"/>
                </a:cubicBezTo>
                <a:cubicBezTo>
                  <a:pt x="2712014" y="173094"/>
                  <a:pt x="2712014" y="173094"/>
                  <a:pt x="2733831" y="161176"/>
                </a:cubicBezTo>
                <a:cubicBezTo>
                  <a:pt x="2741765" y="155218"/>
                  <a:pt x="2743748" y="159190"/>
                  <a:pt x="2745731" y="165149"/>
                </a:cubicBezTo>
                <a:cubicBezTo>
                  <a:pt x="2751681" y="181038"/>
                  <a:pt x="2763581" y="186997"/>
                  <a:pt x="2777464" y="183024"/>
                </a:cubicBezTo>
                <a:cubicBezTo>
                  <a:pt x="2799280" y="173094"/>
                  <a:pt x="2821097" y="175080"/>
                  <a:pt x="2842913" y="175080"/>
                </a:cubicBezTo>
                <a:cubicBezTo>
                  <a:pt x="2854813" y="175080"/>
                  <a:pt x="2860763" y="173094"/>
                  <a:pt x="2852830" y="161176"/>
                </a:cubicBezTo>
                <a:cubicBezTo>
                  <a:pt x="2846880" y="149259"/>
                  <a:pt x="2848863" y="141314"/>
                  <a:pt x="2862747" y="133370"/>
                </a:cubicBezTo>
                <a:cubicBezTo>
                  <a:pt x="2844897" y="127411"/>
                  <a:pt x="2827047" y="123439"/>
                  <a:pt x="2811180" y="115494"/>
                </a:cubicBezTo>
                <a:cubicBezTo>
                  <a:pt x="2795314" y="109536"/>
                  <a:pt x="2779447" y="101590"/>
                  <a:pt x="2767548" y="87687"/>
                </a:cubicBezTo>
                <a:cubicBezTo>
                  <a:pt x="2793331" y="81729"/>
                  <a:pt x="2793331" y="81729"/>
                  <a:pt x="2831013" y="99604"/>
                </a:cubicBezTo>
                <a:cubicBezTo>
                  <a:pt x="2854813" y="111522"/>
                  <a:pt x="2866713" y="109535"/>
                  <a:pt x="2880597" y="91660"/>
                </a:cubicBezTo>
                <a:cubicBezTo>
                  <a:pt x="2894480" y="71798"/>
                  <a:pt x="2894480" y="71798"/>
                  <a:pt x="2906379" y="93646"/>
                </a:cubicBezTo>
                <a:cubicBezTo>
                  <a:pt x="2906380" y="95632"/>
                  <a:pt x="2908363" y="97618"/>
                  <a:pt x="2908363" y="99605"/>
                </a:cubicBezTo>
                <a:cubicBezTo>
                  <a:pt x="2936129" y="151245"/>
                  <a:pt x="2963896" y="153232"/>
                  <a:pt x="3001579" y="109536"/>
                </a:cubicBezTo>
                <a:cubicBezTo>
                  <a:pt x="3015462" y="91660"/>
                  <a:pt x="3035295" y="79743"/>
                  <a:pt x="3057111" y="75770"/>
                </a:cubicBezTo>
                <a:cubicBezTo>
                  <a:pt x="3080911" y="73784"/>
                  <a:pt x="3100744" y="81729"/>
                  <a:pt x="3122561" y="89674"/>
                </a:cubicBezTo>
                <a:cubicBezTo>
                  <a:pt x="3148344" y="101591"/>
                  <a:pt x="3176110" y="113508"/>
                  <a:pt x="3203877" y="117480"/>
                </a:cubicBezTo>
                <a:cubicBezTo>
                  <a:pt x="3225693" y="119466"/>
                  <a:pt x="3247510" y="125425"/>
                  <a:pt x="3265359" y="135356"/>
                </a:cubicBezTo>
                <a:cubicBezTo>
                  <a:pt x="3279243" y="143301"/>
                  <a:pt x="3297092" y="151246"/>
                  <a:pt x="3312959" y="145287"/>
                </a:cubicBezTo>
                <a:cubicBezTo>
                  <a:pt x="3332792" y="137342"/>
                  <a:pt x="3342709" y="147273"/>
                  <a:pt x="3352626" y="161177"/>
                </a:cubicBezTo>
                <a:cubicBezTo>
                  <a:pt x="3370475" y="186997"/>
                  <a:pt x="3380391" y="216790"/>
                  <a:pt x="3380391" y="250555"/>
                </a:cubicBezTo>
                <a:cubicBezTo>
                  <a:pt x="3380391" y="258500"/>
                  <a:pt x="3380392" y="266445"/>
                  <a:pt x="3392292" y="270417"/>
                </a:cubicBezTo>
                <a:cubicBezTo>
                  <a:pt x="3404192" y="276375"/>
                  <a:pt x="3408157" y="266445"/>
                  <a:pt x="3414108" y="260486"/>
                </a:cubicBezTo>
                <a:cubicBezTo>
                  <a:pt x="3418075" y="254528"/>
                  <a:pt x="3422041" y="248569"/>
                  <a:pt x="3426008" y="244597"/>
                </a:cubicBezTo>
                <a:cubicBezTo>
                  <a:pt x="3441874" y="226721"/>
                  <a:pt x="3463690" y="222748"/>
                  <a:pt x="3485508" y="220762"/>
                </a:cubicBezTo>
                <a:cubicBezTo>
                  <a:pt x="3503358" y="220762"/>
                  <a:pt x="3503358" y="236652"/>
                  <a:pt x="3511289" y="246583"/>
                </a:cubicBezTo>
                <a:cubicBezTo>
                  <a:pt x="3521208" y="228707"/>
                  <a:pt x="3537074" y="220762"/>
                  <a:pt x="3554924" y="224735"/>
                </a:cubicBezTo>
                <a:cubicBezTo>
                  <a:pt x="3576740" y="230694"/>
                  <a:pt x="3598557" y="228707"/>
                  <a:pt x="3620373" y="226721"/>
                </a:cubicBezTo>
                <a:cubicBezTo>
                  <a:pt x="3665989" y="224735"/>
                  <a:pt x="3709621" y="234666"/>
                  <a:pt x="3743339" y="270417"/>
                </a:cubicBezTo>
                <a:cubicBezTo>
                  <a:pt x="3749289" y="276376"/>
                  <a:pt x="3755238" y="282334"/>
                  <a:pt x="3763172" y="278362"/>
                </a:cubicBezTo>
                <a:cubicBezTo>
                  <a:pt x="3779038" y="268431"/>
                  <a:pt x="3794905" y="270417"/>
                  <a:pt x="3810771" y="272403"/>
                </a:cubicBezTo>
                <a:cubicBezTo>
                  <a:pt x="3816722" y="272403"/>
                  <a:pt x="3820687" y="270417"/>
                  <a:pt x="3824654" y="264459"/>
                </a:cubicBezTo>
                <a:cubicBezTo>
                  <a:pt x="3828621" y="254528"/>
                  <a:pt x="3836555" y="256514"/>
                  <a:pt x="3844487" y="260486"/>
                </a:cubicBezTo>
                <a:cubicBezTo>
                  <a:pt x="3854405" y="264459"/>
                  <a:pt x="3868286" y="262472"/>
                  <a:pt x="3870271" y="278362"/>
                </a:cubicBezTo>
                <a:cubicBezTo>
                  <a:pt x="3870271" y="294251"/>
                  <a:pt x="3880188" y="300210"/>
                  <a:pt x="3892086" y="304182"/>
                </a:cubicBezTo>
                <a:cubicBezTo>
                  <a:pt x="3902004" y="308155"/>
                  <a:pt x="3913903" y="308155"/>
                  <a:pt x="3917871" y="316099"/>
                </a:cubicBezTo>
                <a:cubicBezTo>
                  <a:pt x="3925804" y="333976"/>
                  <a:pt x="3939687" y="330003"/>
                  <a:pt x="3955552" y="330003"/>
                </a:cubicBezTo>
                <a:cubicBezTo>
                  <a:pt x="3961504" y="328017"/>
                  <a:pt x="3967454" y="330003"/>
                  <a:pt x="3973403" y="330003"/>
                </a:cubicBezTo>
                <a:cubicBezTo>
                  <a:pt x="4001170" y="331989"/>
                  <a:pt x="4028936" y="337948"/>
                  <a:pt x="4056703" y="335961"/>
                </a:cubicBezTo>
                <a:cubicBezTo>
                  <a:pt x="4068601" y="333975"/>
                  <a:pt x="4084469" y="333976"/>
                  <a:pt x="4088436" y="326031"/>
                </a:cubicBezTo>
                <a:cubicBezTo>
                  <a:pt x="4092402" y="314114"/>
                  <a:pt x="4076535" y="308155"/>
                  <a:pt x="4066619" y="302196"/>
                </a:cubicBezTo>
                <a:cubicBezTo>
                  <a:pt x="4064636" y="300210"/>
                  <a:pt x="4062651" y="298224"/>
                  <a:pt x="4060669" y="298224"/>
                </a:cubicBezTo>
                <a:cubicBezTo>
                  <a:pt x="4030920" y="276376"/>
                  <a:pt x="4026953" y="254527"/>
                  <a:pt x="4050753" y="224735"/>
                </a:cubicBezTo>
                <a:cubicBezTo>
                  <a:pt x="4058686" y="236652"/>
                  <a:pt x="4064636" y="254527"/>
                  <a:pt x="4080503" y="262472"/>
                </a:cubicBezTo>
                <a:cubicBezTo>
                  <a:pt x="4098352" y="270417"/>
                  <a:pt x="4112235" y="258500"/>
                  <a:pt x="4128101" y="252541"/>
                </a:cubicBezTo>
                <a:cubicBezTo>
                  <a:pt x="4134052" y="248569"/>
                  <a:pt x="4140002" y="250555"/>
                  <a:pt x="4138018" y="260486"/>
                </a:cubicBezTo>
                <a:cubicBezTo>
                  <a:pt x="4136034" y="264459"/>
                  <a:pt x="4136035" y="268431"/>
                  <a:pt x="4134052" y="272403"/>
                </a:cubicBezTo>
                <a:cubicBezTo>
                  <a:pt x="4132067" y="278362"/>
                  <a:pt x="4130085" y="284321"/>
                  <a:pt x="4134052" y="290279"/>
                </a:cubicBezTo>
                <a:cubicBezTo>
                  <a:pt x="4136034" y="294252"/>
                  <a:pt x="4141985" y="288293"/>
                  <a:pt x="4145951" y="288293"/>
                </a:cubicBezTo>
                <a:cubicBezTo>
                  <a:pt x="4159834" y="282334"/>
                  <a:pt x="4163801" y="288293"/>
                  <a:pt x="4161818" y="300210"/>
                </a:cubicBezTo>
                <a:cubicBezTo>
                  <a:pt x="4161818" y="304183"/>
                  <a:pt x="4157852" y="308155"/>
                  <a:pt x="4163802" y="312127"/>
                </a:cubicBezTo>
                <a:cubicBezTo>
                  <a:pt x="4197518" y="268431"/>
                  <a:pt x="4213384" y="264459"/>
                  <a:pt x="4266933" y="288293"/>
                </a:cubicBezTo>
                <a:cubicBezTo>
                  <a:pt x="4268917" y="288293"/>
                  <a:pt x="4268917" y="288293"/>
                  <a:pt x="4270900" y="290279"/>
                </a:cubicBezTo>
                <a:cubicBezTo>
                  <a:pt x="4312550" y="310141"/>
                  <a:pt x="4356183" y="322058"/>
                  <a:pt x="4401800" y="316099"/>
                </a:cubicBezTo>
                <a:cubicBezTo>
                  <a:pt x="4417666" y="314114"/>
                  <a:pt x="4427583" y="320072"/>
                  <a:pt x="4433533" y="331989"/>
                </a:cubicBezTo>
                <a:cubicBezTo>
                  <a:pt x="4441466" y="345893"/>
                  <a:pt x="4455349" y="353838"/>
                  <a:pt x="4469232" y="355823"/>
                </a:cubicBezTo>
                <a:cubicBezTo>
                  <a:pt x="4493032" y="361782"/>
                  <a:pt x="4518815" y="365754"/>
                  <a:pt x="4544598" y="365754"/>
                </a:cubicBezTo>
                <a:cubicBezTo>
                  <a:pt x="4566415" y="365755"/>
                  <a:pt x="4570381" y="357810"/>
                  <a:pt x="4562448" y="337948"/>
                </a:cubicBezTo>
                <a:cubicBezTo>
                  <a:pt x="4560465" y="331989"/>
                  <a:pt x="4554515" y="328017"/>
                  <a:pt x="4560465" y="322058"/>
                </a:cubicBezTo>
                <a:cubicBezTo>
                  <a:pt x="4570381" y="314114"/>
                  <a:pt x="4568398" y="302196"/>
                  <a:pt x="4568398" y="290279"/>
                </a:cubicBezTo>
                <a:cubicBezTo>
                  <a:pt x="4568398" y="284321"/>
                  <a:pt x="4566415" y="276375"/>
                  <a:pt x="4574348" y="274390"/>
                </a:cubicBezTo>
                <a:cubicBezTo>
                  <a:pt x="4582281" y="272404"/>
                  <a:pt x="4586248" y="280348"/>
                  <a:pt x="4588231" y="286307"/>
                </a:cubicBezTo>
                <a:cubicBezTo>
                  <a:pt x="4594181" y="302196"/>
                  <a:pt x="4600131" y="316100"/>
                  <a:pt x="4606081" y="330003"/>
                </a:cubicBezTo>
                <a:cubicBezTo>
                  <a:pt x="4621947" y="361782"/>
                  <a:pt x="4645747" y="377672"/>
                  <a:pt x="4681447" y="375686"/>
                </a:cubicBezTo>
                <a:cubicBezTo>
                  <a:pt x="4699297" y="375686"/>
                  <a:pt x="4717147" y="373699"/>
                  <a:pt x="4734997" y="373699"/>
                </a:cubicBezTo>
                <a:cubicBezTo>
                  <a:pt x="4756813" y="371713"/>
                  <a:pt x="4768713" y="381644"/>
                  <a:pt x="4774663" y="401506"/>
                </a:cubicBezTo>
                <a:cubicBezTo>
                  <a:pt x="4776646" y="405478"/>
                  <a:pt x="4774663" y="411437"/>
                  <a:pt x="4780613" y="413423"/>
                </a:cubicBezTo>
                <a:cubicBezTo>
                  <a:pt x="4788546" y="399520"/>
                  <a:pt x="4798463" y="383630"/>
                  <a:pt x="4806396" y="367741"/>
                </a:cubicBezTo>
                <a:cubicBezTo>
                  <a:pt x="4818296" y="349865"/>
                  <a:pt x="4818296" y="349865"/>
                  <a:pt x="4828213" y="367740"/>
                </a:cubicBezTo>
                <a:cubicBezTo>
                  <a:pt x="4836146" y="383630"/>
                  <a:pt x="4846062" y="387602"/>
                  <a:pt x="4861929" y="375685"/>
                </a:cubicBezTo>
                <a:cubicBezTo>
                  <a:pt x="4875812" y="365755"/>
                  <a:pt x="4891678" y="363768"/>
                  <a:pt x="4909528" y="367741"/>
                </a:cubicBezTo>
                <a:cubicBezTo>
                  <a:pt x="4935311" y="371713"/>
                  <a:pt x="4959111" y="383630"/>
                  <a:pt x="4982911" y="395547"/>
                </a:cubicBezTo>
                <a:cubicBezTo>
                  <a:pt x="5006711" y="407465"/>
                  <a:pt x="5016627" y="405478"/>
                  <a:pt x="5034477" y="387602"/>
                </a:cubicBezTo>
                <a:cubicBezTo>
                  <a:pt x="5054310" y="365754"/>
                  <a:pt x="5076127" y="367741"/>
                  <a:pt x="5090010" y="393561"/>
                </a:cubicBezTo>
                <a:cubicBezTo>
                  <a:pt x="5103893" y="415409"/>
                  <a:pt x="5103893" y="415409"/>
                  <a:pt x="5121743" y="395547"/>
                </a:cubicBezTo>
                <a:cubicBezTo>
                  <a:pt x="5123726" y="395547"/>
                  <a:pt x="5123726" y="393561"/>
                  <a:pt x="5125710" y="393561"/>
                </a:cubicBezTo>
                <a:cubicBezTo>
                  <a:pt x="5133643" y="383630"/>
                  <a:pt x="5141576" y="385616"/>
                  <a:pt x="5147526" y="397533"/>
                </a:cubicBezTo>
                <a:cubicBezTo>
                  <a:pt x="5149509" y="403492"/>
                  <a:pt x="5151493" y="409451"/>
                  <a:pt x="5153476" y="415409"/>
                </a:cubicBezTo>
                <a:cubicBezTo>
                  <a:pt x="5161409" y="435271"/>
                  <a:pt x="5175293" y="445202"/>
                  <a:pt x="5195126" y="439244"/>
                </a:cubicBezTo>
                <a:cubicBezTo>
                  <a:pt x="5228842" y="429312"/>
                  <a:pt x="5262559" y="427327"/>
                  <a:pt x="5294291" y="409451"/>
                </a:cubicBezTo>
                <a:cubicBezTo>
                  <a:pt x="5304208" y="403492"/>
                  <a:pt x="5316108" y="401506"/>
                  <a:pt x="5318092" y="417396"/>
                </a:cubicBezTo>
                <a:cubicBezTo>
                  <a:pt x="5322058" y="429313"/>
                  <a:pt x="5329991" y="429312"/>
                  <a:pt x="5337925" y="425340"/>
                </a:cubicBezTo>
                <a:cubicBezTo>
                  <a:pt x="5353791" y="419382"/>
                  <a:pt x="5371641" y="419382"/>
                  <a:pt x="5387508" y="419382"/>
                </a:cubicBezTo>
                <a:cubicBezTo>
                  <a:pt x="5413291" y="419382"/>
                  <a:pt x="5423207" y="411437"/>
                  <a:pt x="5429157" y="387603"/>
                </a:cubicBezTo>
                <a:cubicBezTo>
                  <a:pt x="5431140" y="373699"/>
                  <a:pt x="5437090" y="373699"/>
                  <a:pt x="5448990" y="373699"/>
                </a:cubicBezTo>
                <a:cubicBezTo>
                  <a:pt x="5462874" y="373699"/>
                  <a:pt x="5476757" y="385616"/>
                  <a:pt x="5490640" y="373699"/>
                </a:cubicBezTo>
                <a:cubicBezTo>
                  <a:pt x="5502540" y="363768"/>
                  <a:pt x="5496590" y="345893"/>
                  <a:pt x="5502540" y="330003"/>
                </a:cubicBezTo>
                <a:cubicBezTo>
                  <a:pt x="5512456" y="343906"/>
                  <a:pt x="5516423" y="355824"/>
                  <a:pt x="5514439" y="369727"/>
                </a:cubicBezTo>
                <a:cubicBezTo>
                  <a:pt x="5510473" y="397534"/>
                  <a:pt x="5482706" y="401506"/>
                  <a:pt x="5464857" y="415409"/>
                </a:cubicBezTo>
                <a:cubicBezTo>
                  <a:pt x="5496590" y="441230"/>
                  <a:pt x="5516423" y="439244"/>
                  <a:pt x="5538239" y="405478"/>
                </a:cubicBezTo>
                <a:cubicBezTo>
                  <a:pt x="5542206" y="399520"/>
                  <a:pt x="5548156" y="393561"/>
                  <a:pt x="5552123" y="385616"/>
                </a:cubicBezTo>
                <a:cubicBezTo>
                  <a:pt x="5562039" y="369727"/>
                  <a:pt x="5571956" y="355824"/>
                  <a:pt x="5591789" y="351851"/>
                </a:cubicBezTo>
                <a:cubicBezTo>
                  <a:pt x="5599722" y="349865"/>
                  <a:pt x="5599722" y="343907"/>
                  <a:pt x="5601705" y="335961"/>
                </a:cubicBezTo>
                <a:cubicBezTo>
                  <a:pt x="5605672" y="324044"/>
                  <a:pt x="5603689" y="308155"/>
                  <a:pt x="5615589" y="296238"/>
                </a:cubicBezTo>
                <a:cubicBezTo>
                  <a:pt x="5617572" y="302196"/>
                  <a:pt x="5619555" y="306169"/>
                  <a:pt x="5621538" y="312127"/>
                </a:cubicBezTo>
                <a:cubicBezTo>
                  <a:pt x="5633438" y="331989"/>
                  <a:pt x="5645339" y="335961"/>
                  <a:pt x="5665172" y="324044"/>
                </a:cubicBezTo>
                <a:cubicBezTo>
                  <a:pt x="5683022" y="312127"/>
                  <a:pt x="5702855" y="310141"/>
                  <a:pt x="5722688" y="314114"/>
                </a:cubicBezTo>
                <a:cubicBezTo>
                  <a:pt x="5736571" y="318086"/>
                  <a:pt x="5750454" y="320072"/>
                  <a:pt x="5766321" y="324045"/>
                </a:cubicBezTo>
                <a:cubicBezTo>
                  <a:pt x="5809953" y="333975"/>
                  <a:pt x="5853587" y="345892"/>
                  <a:pt x="5893253" y="367741"/>
                </a:cubicBezTo>
                <a:cubicBezTo>
                  <a:pt x="5909120" y="375685"/>
                  <a:pt x="5911103" y="385617"/>
                  <a:pt x="5903170" y="399520"/>
                </a:cubicBezTo>
                <a:cubicBezTo>
                  <a:pt x="5895237" y="411437"/>
                  <a:pt x="5885319" y="419382"/>
                  <a:pt x="5873420" y="427326"/>
                </a:cubicBezTo>
                <a:cubicBezTo>
                  <a:pt x="5861520" y="437257"/>
                  <a:pt x="5845654" y="443216"/>
                  <a:pt x="5833753" y="457119"/>
                </a:cubicBezTo>
                <a:cubicBezTo>
                  <a:pt x="5901186" y="455133"/>
                  <a:pt x="5964652" y="455133"/>
                  <a:pt x="6014235" y="403492"/>
                </a:cubicBezTo>
                <a:cubicBezTo>
                  <a:pt x="6020185" y="399520"/>
                  <a:pt x="6028118" y="395547"/>
                  <a:pt x="6036051" y="399520"/>
                </a:cubicBezTo>
                <a:cubicBezTo>
                  <a:pt x="6043985" y="405478"/>
                  <a:pt x="6049935" y="411437"/>
                  <a:pt x="6049935" y="423354"/>
                </a:cubicBezTo>
                <a:cubicBezTo>
                  <a:pt x="6049935" y="429313"/>
                  <a:pt x="6045968" y="435271"/>
                  <a:pt x="6042002" y="441230"/>
                </a:cubicBezTo>
                <a:cubicBezTo>
                  <a:pt x="6032085" y="457119"/>
                  <a:pt x="6016219" y="469037"/>
                  <a:pt x="6008285" y="486912"/>
                </a:cubicBezTo>
                <a:cubicBezTo>
                  <a:pt x="6000352" y="504788"/>
                  <a:pt x="6006302" y="532595"/>
                  <a:pt x="6020185" y="538553"/>
                </a:cubicBezTo>
                <a:cubicBezTo>
                  <a:pt x="6036052" y="546498"/>
                  <a:pt x="6047952" y="534581"/>
                  <a:pt x="6059851" y="524650"/>
                </a:cubicBezTo>
                <a:cubicBezTo>
                  <a:pt x="6067785" y="518691"/>
                  <a:pt x="6067785" y="510746"/>
                  <a:pt x="6069768" y="502802"/>
                </a:cubicBezTo>
                <a:cubicBezTo>
                  <a:pt x="6075718" y="459105"/>
                  <a:pt x="6091584" y="445202"/>
                  <a:pt x="6135217" y="449175"/>
                </a:cubicBezTo>
                <a:cubicBezTo>
                  <a:pt x="6155051" y="451161"/>
                  <a:pt x="6172901" y="449175"/>
                  <a:pt x="6190751" y="443216"/>
                </a:cubicBezTo>
                <a:cubicBezTo>
                  <a:pt x="6240333" y="425340"/>
                  <a:pt x="6287933" y="429313"/>
                  <a:pt x="6327599" y="471023"/>
                </a:cubicBezTo>
                <a:cubicBezTo>
                  <a:pt x="6347433" y="490885"/>
                  <a:pt x="6347433" y="490885"/>
                  <a:pt x="6363299" y="465064"/>
                </a:cubicBezTo>
                <a:cubicBezTo>
                  <a:pt x="6375198" y="445202"/>
                  <a:pt x="6410899" y="435271"/>
                  <a:pt x="6420815" y="449175"/>
                </a:cubicBezTo>
                <a:cubicBezTo>
                  <a:pt x="6436681" y="474995"/>
                  <a:pt x="6458498" y="476981"/>
                  <a:pt x="6484281" y="476981"/>
                </a:cubicBezTo>
                <a:cubicBezTo>
                  <a:pt x="6498164" y="474995"/>
                  <a:pt x="6514031" y="471023"/>
                  <a:pt x="6527914" y="480954"/>
                </a:cubicBezTo>
                <a:cubicBezTo>
                  <a:pt x="6543781" y="492871"/>
                  <a:pt x="6551714" y="486912"/>
                  <a:pt x="6559647" y="471023"/>
                </a:cubicBezTo>
                <a:cubicBezTo>
                  <a:pt x="6563613" y="463078"/>
                  <a:pt x="6567580" y="455133"/>
                  <a:pt x="6577497" y="461092"/>
                </a:cubicBezTo>
                <a:cubicBezTo>
                  <a:pt x="6585430" y="467050"/>
                  <a:pt x="6591380" y="473008"/>
                  <a:pt x="6585430" y="484926"/>
                </a:cubicBezTo>
                <a:cubicBezTo>
                  <a:pt x="6581463" y="492871"/>
                  <a:pt x="6575513" y="500816"/>
                  <a:pt x="6571547" y="510746"/>
                </a:cubicBezTo>
                <a:cubicBezTo>
                  <a:pt x="6557663" y="542526"/>
                  <a:pt x="6577497" y="566360"/>
                  <a:pt x="6611213" y="564374"/>
                </a:cubicBezTo>
                <a:cubicBezTo>
                  <a:pt x="6619146" y="564374"/>
                  <a:pt x="6627080" y="560401"/>
                  <a:pt x="6635013" y="558415"/>
                </a:cubicBezTo>
                <a:cubicBezTo>
                  <a:pt x="6642946" y="556429"/>
                  <a:pt x="6650879" y="554443"/>
                  <a:pt x="6656829" y="560402"/>
                </a:cubicBezTo>
                <a:cubicBezTo>
                  <a:pt x="6688562" y="588208"/>
                  <a:pt x="6724262" y="578277"/>
                  <a:pt x="6757978" y="572319"/>
                </a:cubicBezTo>
                <a:cubicBezTo>
                  <a:pt x="6761945" y="570332"/>
                  <a:pt x="6765912" y="570332"/>
                  <a:pt x="6763928" y="564374"/>
                </a:cubicBezTo>
                <a:cubicBezTo>
                  <a:pt x="6761945" y="558415"/>
                  <a:pt x="6761945" y="550471"/>
                  <a:pt x="6755995" y="544512"/>
                </a:cubicBezTo>
                <a:cubicBezTo>
                  <a:pt x="6752027" y="540540"/>
                  <a:pt x="6750045" y="546498"/>
                  <a:pt x="6748062" y="548484"/>
                </a:cubicBezTo>
                <a:cubicBezTo>
                  <a:pt x="6730212" y="562387"/>
                  <a:pt x="6714345" y="564374"/>
                  <a:pt x="6698479" y="552456"/>
                </a:cubicBezTo>
                <a:cubicBezTo>
                  <a:pt x="6680629" y="540539"/>
                  <a:pt x="6672696" y="518691"/>
                  <a:pt x="6678646" y="500815"/>
                </a:cubicBezTo>
                <a:cubicBezTo>
                  <a:pt x="6680629" y="490885"/>
                  <a:pt x="6686579" y="488898"/>
                  <a:pt x="6694512" y="496843"/>
                </a:cubicBezTo>
                <a:cubicBezTo>
                  <a:pt x="6708395" y="508760"/>
                  <a:pt x="6716329" y="504788"/>
                  <a:pt x="6730211" y="490885"/>
                </a:cubicBezTo>
                <a:cubicBezTo>
                  <a:pt x="6748062" y="469036"/>
                  <a:pt x="6789711" y="463078"/>
                  <a:pt x="6805577" y="476981"/>
                </a:cubicBezTo>
                <a:cubicBezTo>
                  <a:pt x="6817478" y="488898"/>
                  <a:pt x="6827394" y="488898"/>
                  <a:pt x="6839294" y="484926"/>
                </a:cubicBezTo>
                <a:cubicBezTo>
                  <a:pt x="6855160" y="480954"/>
                  <a:pt x="6871027" y="480954"/>
                  <a:pt x="6880944" y="498829"/>
                </a:cubicBezTo>
                <a:cubicBezTo>
                  <a:pt x="6886894" y="510746"/>
                  <a:pt x="6898794" y="506774"/>
                  <a:pt x="6908710" y="502802"/>
                </a:cubicBezTo>
                <a:cubicBezTo>
                  <a:pt x="6918627" y="498829"/>
                  <a:pt x="6928544" y="492871"/>
                  <a:pt x="6938460" y="496843"/>
                </a:cubicBezTo>
                <a:cubicBezTo>
                  <a:pt x="6952343" y="498829"/>
                  <a:pt x="6946393" y="512733"/>
                  <a:pt x="6954327" y="528622"/>
                </a:cubicBezTo>
                <a:cubicBezTo>
                  <a:pt x="6964243" y="486912"/>
                  <a:pt x="7001926" y="498829"/>
                  <a:pt x="7027708" y="480954"/>
                </a:cubicBezTo>
                <a:cubicBezTo>
                  <a:pt x="7023743" y="488898"/>
                  <a:pt x="7021759" y="492871"/>
                  <a:pt x="7019776" y="496843"/>
                </a:cubicBezTo>
                <a:cubicBezTo>
                  <a:pt x="7007877" y="526636"/>
                  <a:pt x="7015808" y="538553"/>
                  <a:pt x="7047542" y="538553"/>
                </a:cubicBezTo>
                <a:cubicBezTo>
                  <a:pt x="7069359" y="536567"/>
                  <a:pt x="7089192" y="536567"/>
                  <a:pt x="7111009" y="538553"/>
                </a:cubicBezTo>
                <a:cubicBezTo>
                  <a:pt x="7144725" y="544512"/>
                  <a:pt x="7176458" y="556429"/>
                  <a:pt x="7204224" y="576291"/>
                </a:cubicBezTo>
                <a:cubicBezTo>
                  <a:pt x="7226041" y="590194"/>
                  <a:pt x="7235957" y="586222"/>
                  <a:pt x="7243891" y="564374"/>
                </a:cubicBezTo>
                <a:cubicBezTo>
                  <a:pt x="7249841" y="538553"/>
                  <a:pt x="7263724" y="530608"/>
                  <a:pt x="7289507" y="536567"/>
                </a:cubicBezTo>
                <a:cubicBezTo>
                  <a:pt x="7305374" y="538553"/>
                  <a:pt x="7321240" y="542526"/>
                  <a:pt x="7339090" y="540539"/>
                </a:cubicBezTo>
                <a:cubicBezTo>
                  <a:pt x="7349006" y="540540"/>
                  <a:pt x="7358923" y="544512"/>
                  <a:pt x="7364873" y="554443"/>
                </a:cubicBezTo>
                <a:cubicBezTo>
                  <a:pt x="7366856" y="558415"/>
                  <a:pt x="7366856" y="562388"/>
                  <a:pt x="7372806" y="558415"/>
                </a:cubicBezTo>
                <a:cubicBezTo>
                  <a:pt x="7396605" y="540540"/>
                  <a:pt x="7424372" y="544512"/>
                  <a:pt x="7450156" y="546498"/>
                </a:cubicBezTo>
                <a:cubicBezTo>
                  <a:pt x="7463047" y="547491"/>
                  <a:pt x="7475443" y="547491"/>
                  <a:pt x="7487095" y="544760"/>
                </a:cubicBezTo>
                <a:lnTo>
                  <a:pt x="7494279" y="540751"/>
                </a:lnTo>
                <a:lnTo>
                  <a:pt x="8631073" y="1197079"/>
                </a:lnTo>
                <a:lnTo>
                  <a:pt x="6148907" y="5496316"/>
                </a:lnTo>
                <a:lnTo>
                  <a:pt x="6062713" y="5507290"/>
                </a:lnTo>
                <a:cubicBezTo>
                  <a:pt x="5944823" y="5523471"/>
                  <a:pt x="5828388" y="5541270"/>
                  <a:pt x="5710498" y="5554215"/>
                </a:cubicBezTo>
                <a:cubicBezTo>
                  <a:pt x="5598429" y="5567159"/>
                  <a:pt x="5486361" y="5575250"/>
                  <a:pt x="5374292" y="5575250"/>
                </a:cubicBezTo>
                <a:cubicBezTo>
                  <a:pt x="5288421" y="5575250"/>
                  <a:pt x="5202551" y="5580104"/>
                  <a:pt x="5116680" y="5588194"/>
                </a:cubicBezTo>
                <a:cubicBezTo>
                  <a:pt x="5051185" y="5594666"/>
                  <a:pt x="4985691" y="5601139"/>
                  <a:pt x="4920196" y="5604375"/>
                </a:cubicBezTo>
                <a:cubicBezTo>
                  <a:pt x="4873622" y="5605993"/>
                  <a:pt x="4827048" y="5607612"/>
                  <a:pt x="4779019" y="5610847"/>
                </a:cubicBezTo>
                <a:cubicBezTo>
                  <a:pt x="4749910" y="5610848"/>
                  <a:pt x="4719346" y="5610848"/>
                  <a:pt x="4690237" y="5612466"/>
                </a:cubicBezTo>
                <a:cubicBezTo>
                  <a:pt x="4680049" y="5612466"/>
                  <a:pt x="4671316" y="5612466"/>
                  <a:pt x="4662584" y="5612466"/>
                </a:cubicBezTo>
                <a:cubicBezTo>
                  <a:pt x="4659673" y="5612466"/>
                  <a:pt x="4658218" y="5610848"/>
                  <a:pt x="4656762" y="5610847"/>
                </a:cubicBezTo>
                <a:cubicBezTo>
                  <a:pt x="4518496" y="5602757"/>
                  <a:pt x="4380229" y="5610847"/>
                  <a:pt x="4241963" y="5597903"/>
                </a:cubicBezTo>
                <a:cubicBezTo>
                  <a:pt x="4205577" y="5594667"/>
                  <a:pt x="4169191" y="5594666"/>
                  <a:pt x="4132805" y="5589813"/>
                </a:cubicBezTo>
                <a:cubicBezTo>
                  <a:pt x="4052756" y="5580104"/>
                  <a:pt x="3974163" y="5573632"/>
                  <a:pt x="3894114" y="5568777"/>
                </a:cubicBezTo>
                <a:cubicBezTo>
                  <a:pt x="3831530" y="5565541"/>
                  <a:pt x="3768946" y="5562305"/>
                  <a:pt x="3706362" y="5549360"/>
                </a:cubicBezTo>
                <a:cubicBezTo>
                  <a:pt x="3648145" y="5536415"/>
                  <a:pt x="3589927" y="5526707"/>
                  <a:pt x="3531710" y="5529943"/>
                </a:cubicBezTo>
                <a:cubicBezTo>
                  <a:pt x="3525888" y="5529943"/>
                  <a:pt x="3521522" y="5529943"/>
                  <a:pt x="3517155" y="5525089"/>
                </a:cubicBezTo>
                <a:cubicBezTo>
                  <a:pt x="3490958" y="5499199"/>
                  <a:pt x="3460394" y="5495963"/>
                  <a:pt x="3426918" y="5497582"/>
                </a:cubicBezTo>
                <a:cubicBezTo>
                  <a:pt x="3394899" y="5499200"/>
                  <a:pt x="3362880" y="5499200"/>
                  <a:pt x="3330860" y="5492727"/>
                </a:cubicBezTo>
                <a:cubicBezTo>
                  <a:pt x="3277009" y="5481401"/>
                  <a:pt x="3224613" y="5466838"/>
                  <a:pt x="3169306" y="5465220"/>
                </a:cubicBezTo>
                <a:cubicBezTo>
                  <a:pt x="3144564" y="5465219"/>
                  <a:pt x="3122732" y="5455511"/>
                  <a:pt x="3105267" y="5436094"/>
                </a:cubicBezTo>
                <a:cubicBezTo>
                  <a:pt x="3099445" y="5429622"/>
                  <a:pt x="3095079" y="5429622"/>
                  <a:pt x="3089257" y="5434476"/>
                </a:cubicBezTo>
                <a:cubicBezTo>
                  <a:pt x="3076159" y="5442566"/>
                  <a:pt x="3063060" y="5447421"/>
                  <a:pt x="3051416" y="5434476"/>
                </a:cubicBezTo>
                <a:cubicBezTo>
                  <a:pt x="3035406" y="5419913"/>
                  <a:pt x="3017941" y="5416677"/>
                  <a:pt x="2997565" y="5418295"/>
                </a:cubicBezTo>
                <a:cubicBezTo>
                  <a:pt x="2967001" y="5419913"/>
                  <a:pt x="2939348" y="5411823"/>
                  <a:pt x="2914605" y="5390788"/>
                </a:cubicBezTo>
                <a:cubicBezTo>
                  <a:pt x="2900051" y="5377843"/>
                  <a:pt x="2879675" y="5371371"/>
                  <a:pt x="2865120" y="5381079"/>
                </a:cubicBezTo>
                <a:cubicBezTo>
                  <a:pt x="2838922" y="5398878"/>
                  <a:pt x="2817091" y="5392406"/>
                  <a:pt x="2793804" y="5377843"/>
                </a:cubicBezTo>
                <a:cubicBezTo>
                  <a:pt x="2782160" y="5371371"/>
                  <a:pt x="2769062" y="5364898"/>
                  <a:pt x="2754507" y="5368134"/>
                </a:cubicBezTo>
                <a:cubicBezTo>
                  <a:pt x="2747230" y="5371371"/>
                  <a:pt x="2744319" y="5366516"/>
                  <a:pt x="2744319" y="5360044"/>
                </a:cubicBezTo>
                <a:cubicBezTo>
                  <a:pt x="2744319" y="5355190"/>
                  <a:pt x="2744319" y="5351953"/>
                  <a:pt x="2744319" y="5348717"/>
                </a:cubicBezTo>
                <a:cubicBezTo>
                  <a:pt x="2745775" y="5330918"/>
                  <a:pt x="2744319" y="5330918"/>
                  <a:pt x="2731220" y="5339009"/>
                </a:cubicBezTo>
                <a:cubicBezTo>
                  <a:pt x="2716666" y="5347099"/>
                  <a:pt x="2700656" y="5353572"/>
                  <a:pt x="2686102" y="5358426"/>
                </a:cubicBezTo>
                <a:cubicBezTo>
                  <a:pt x="2680280" y="5360044"/>
                  <a:pt x="2674458" y="5361662"/>
                  <a:pt x="2670092" y="5356808"/>
                </a:cubicBezTo>
                <a:cubicBezTo>
                  <a:pt x="2665725" y="5351953"/>
                  <a:pt x="2668636" y="5345481"/>
                  <a:pt x="2671547" y="5340627"/>
                </a:cubicBezTo>
                <a:cubicBezTo>
                  <a:pt x="2678825" y="5327682"/>
                  <a:pt x="2674458" y="5321210"/>
                  <a:pt x="2662815" y="5319592"/>
                </a:cubicBezTo>
                <a:cubicBezTo>
                  <a:pt x="2658448" y="5317974"/>
                  <a:pt x="2654082" y="5314737"/>
                  <a:pt x="2649716" y="5314737"/>
                </a:cubicBezTo>
                <a:cubicBezTo>
                  <a:pt x="2639528" y="5314737"/>
                  <a:pt x="2638072" y="5309883"/>
                  <a:pt x="2643894" y="5300175"/>
                </a:cubicBezTo>
                <a:cubicBezTo>
                  <a:pt x="2646805" y="5296938"/>
                  <a:pt x="2649716" y="5292084"/>
                  <a:pt x="2645349" y="5288848"/>
                </a:cubicBezTo>
                <a:cubicBezTo>
                  <a:pt x="2642439" y="5283994"/>
                  <a:pt x="2638072" y="5285612"/>
                  <a:pt x="2633706" y="5287230"/>
                </a:cubicBezTo>
                <a:cubicBezTo>
                  <a:pt x="2622063" y="5293702"/>
                  <a:pt x="2610419" y="5290466"/>
                  <a:pt x="2597320" y="5287230"/>
                </a:cubicBezTo>
                <a:cubicBezTo>
                  <a:pt x="2558023" y="5274285"/>
                  <a:pt x="2523093" y="5285612"/>
                  <a:pt x="2489618" y="5308265"/>
                </a:cubicBezTo>
                <a:cubicBezTo>
                  <a:pt x="2483796" y="5311501"/>
                  <a:pt x="2480885" y="5319592"/>
                  <a:pt x="2473608" y="5321210"/>
                </a:cubicBezTo>
                <a:cubicBezTo>
                  <a:pt x="2475063" y="5313119"/>
                  <a:pt x="2476519" y="5306647"/>
                  <a:pt x="2477974" y="5298557"/>
                </a:cubicBezTo>
                <a:cubicBezTo>
                  <a:pt x="2480885" y="5282376"/>
                  <a:pt x="2475063" y="5272667"/>
                  <a:pt x="2461964" y="5269431"/>
                </a:cubicBezTo>
                <a:cubicBezTo>
                  <a:pt x="2418301" y="5258104"/>
                  <a:pt x="2374638" y="5246778"/>
                  <a:pt x="2330975" y="5235451"/>
                </a:cubicBezTo>
                <a:cubicBezTo>
                  <a:pt x="2314965" y="5232215"/>
                  <a:pt x="2298956" y="5233833"/>
                  <a:pt x="2282946" y="5227361"/>
                </a:cubicBezTo>
                <a:cubicBezTo>
                  <a:pt x="2272758" y="5222506"/>
                  <a:pt x="2266936" y="5217652"/>
                  <a:pt x="2269847" y="5203089"/>
                </a:cubicBezTo>
                <a:cubicBezTo>
                  <a:pt x="2271302" y="5185290"/>
                  <a:pt x="2259659" y="5175582"/>
                  <a:pt x="2245104" y="5183672"/>
                </a:cubicBezTo>
                <a:cubicBezTo>
                  <a:pt x="2233461" y="5190145"/>
                  <a:pt x="2224728" y="5188525"/>
                  <a:pt x="2214540" y="5182054"/>
                </a:cubicBezTo>
                <a:cubicBezTo>
                  <a:pt x="2208719" y="5175582"/>
                  <a:pt x="2202897" y="5175582"/>
                  <a:pt x="2195620" y="5182054"/>
                </a:cubicBezTo>
                <a:cubicBezTo>
                  <a:pt x="2188342" y="5190145"/>
                  <a:pt x="2179610" y="5191763"/>
                  <a:pt x="2170877" y="5186908"/>
                </a:cubicBezTo>
                <a:cubicBezTo>
                  <a:pt x="2165055" y="5185290"/>
                  <a:pt x="2157778" y="5180436"/>
                  <a:pt x="2151957" y="5180436"/>
                </a:cubicBezTo>
                <a:cubicBezTo>
                  <a:pt x="2143224" y="5180436"/>
                  <a:pt x="2140313" y="5175582"/>
                  <a:pt x="2138858" y="5167491"/>
                </a:cubicBezTo>
                <a:cubicBezTo>
                  <a:pt x="2134491" y="5151310"/>
                  <a:pt x="2131580" y="5149692"/>
                  <a:pt x="2117026" y="5159401"/>
                </a:cubicBezTo>
                <a:cubicBezTo>
                  <a:pt x="2108293" y="5165873"/>
                  <a:pt x="2099561" y="5173964"/>
                  <a:pt x="2089373" y="5177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65150CF-F30C-4939-9AFD-9FB85D0BB018}"/>
              </a:ext>
            </a:extLst>
          </p:cNvPr>
          <p:cNvSpPr/>
          <p:nvPr/>
        </p:nvSpPr>
        <p:spPr>
          <a:xfrm rot="1132599">
            <a:off x="1506347" y="4458277"/>
            <a:ext cx="2237106" cy="971672"/>
          </a:xfrm>
          <a:custGeom>
            <a:avLst/>
            <a:gdLst>
              <a:gd name="connsiteX0" fmla="*/ 935355 w 942975"/>
              <a:gd name="connsiteY0" fmla="*/ 42386 h 409575"/>
              <a:gd name="connsiteX1" fmla="*/ 879157 w 942975"/>
              <a:gd name="connsiteY1" fmla="*/ 10954 h 409575"/>
              <a:gd name="connsiteX2" fmla="*/ 816293 w 942975"/>
              <a:gd name="connsiteY2" fmla="*/ 10954 h 409575"/>
              <a:gd name="connsiteX3" fmla="*/ 807720 w 942975"/>
              <a:gd name="connsiteY3" fmla="*/ 2381 h 409575"/>
              <a:gd name="connsiteX4" fmla="*/ 793432 w 942975"/>
              <a:gd name="connsiteY4" fmla="*/ 476 h 409575"/>
              <a:gd name="connsiteX5" fmla="*/ 497205 w 942975"/>
              <a:gd name="connsiteY5" fmla="*/ 476 h 409575"/>
              <a:gd name="connsiteX6" fmla="*/ 147638 w 942975"/>
              <a:gd name="connsiteY6" fmla="*/ 476 h 409575"/>
              <a:gd name="connsiteX7" fmla="*/ 132398 w 942975"/>
              <a:gd name="connsiteY7" fmla="*/ 10001 h 409575"/>
              <a:gd name="connsiteX8" fmla="*/ 60008 w 942975"/>
              <a:gd name="connsiteY8" fmla="*/ 10954 h 409575"/>
              <a:gd name="connsiteX9" fmla="*/ 35243 w 942975"/>
              <a:gd name="connsiteY9" fmla="*/ 15716 h 409575"/>
              <a:gd name="connsiteX10" fmla="*/ 0 w 942975"/>
              <a:gd name="connsiteY10" fmla="*/ 86201 h 409575"/>
              <a:gd name="connsiteX11" fmla="*/ 38100 w 942975"/>
              <a:gd name="connsiteY11" fmla="*/ 150019 h 409575"/>
              <a:gd name="connsiteX12" fmla="*/ 64770 w 942975"/>
              <a:gd name="connsiteY12" fmla="*/ 153829 h 409575"/>
              <a:gd name="connsiteX13" fmla="*/ 132398 w 942975"/>
              <a:gd name="connsiteY13" fmla="*/ 153829 h 409575"/>
              <a:gd name="connsiteX14" fmla="*/ 132398 w 942975"/>
              <a:gd name="connsiteY14" fmla="*/ 153829 h 409575"/>
              <a:gd name="connsiteX15" fmla="*/ 133350 w 942975"/>
              <a:gd name="connsiteY15" fmla="*/ 169069 h 409575"/>
              <a:gd name="connsiteX16" fmla="*/ 133350 w 942975"/>
              <a:gd name="connsiteY16" fmla="*/ 288131 h 409575"/>
              <a:gd name="connsiteX17" fmla="*/ 134302 w 942975"/>
              <a:gd name="connsiteY17" fmla="*/ 368141 h 409575"/>
              <a:gd name="connsiteX18" fmla="*/ 188595 w 942975"/>
              <a:gd name="connsiteY18" fmla="*/ 411956 h 409575"/>
              <a:gd name="connsiteX19" fmla="*/ 743903 w 942975"/>
              <a:gd name="connsiteY19" fmla="*/ 411956 h 409575"/>
              <a:gd name="connsiteX20" fmla="*/ 773430 w 942975"/>
              <a:gd name="connsiteY20" fmla="*/ 406241 h 409575"/>
              <a:gd name="connsiteX21" fmla="*/ 808673 w 942975"/>
              <a:gd name="connsiteY21" fmla="*/ 350044 h 409575"/>
              <a:gd name="connsiteX22" fmla="*/ 808673 w 942975"/>
              <a:gd name="connsiteY22" fmla="*/ 170021 h 409575"/>
              <a:gd name="connsiteX23" fmla="*/ 809625 w 942975"/>
              <a:gd name="connsiteY23" fmla="*/ 154781 h 409575"/>
              <a:gd name="connsiteX24" fmla="*/ 823913 w 942975"/>
              <a:gd name="connsiteY24" fmla="*/ 153829 h 409575"/>
              <a:gd name="connsiteX25" fmla="*/ 896303 w 942975"/>
              <a:gd name="connsiteY25" fmla="*/ 152876 h 409575"/>
              <a:gd name="connsiteX26" fmla="*/ 935355 w 942975"/>
              <a:gd name="connsiteY26" fmla="*/ 42386 h 409575"/>
              <a:gd name="connsiteX27" fmla="*/ 135255 w 942975"/>
              <a:gd name="connsiteY27" fmla="*/ 111919 h 409575"/>
              <a:gd name="connsiteX28" fmla="*/ 125730 w 942975"/>
              <a:gd name="connsiteY28" fmla="*/ 128111 h 409575"/>
              <a:gd name="connsiteX29" fmla="*/ 57150 w 942975"/>
              <a:gd name="connsiteY29" fmla="*/ 128111 h 409575"/>
              <a:gd name="connsiteX30" fmla="*/ 23813 w 942975"/>
              <a:gd name="connsiteY30" fmla="*/ 81439 h 409575"/>
              <a:gd name="connsiteX31" fmla="*/ 55245 w 942975"/>
              <a:gd name="connsiteY31" fmla="*/ 34766 h 409575"/>
              <a:gd name="connsiteX32" fmla="*/ 59055 w 942975"/>
              <a:gd name="connsiteY32" fmla="*/ 34766 h 409575"/>
              <a:gd name="connsiteX33" fmla="*/ 92393 w 942975"/>
              <a:gd name="connsiteY33" fmla="*/ 34766 h 409575"/>
              <a:gd name="connsiteX34" fmla="*/ 125730 w 942975"/>
              <a:gd name="connsiteY34" fmla="*/ 34766 h 409575"/>
              <a:gd name="connsiteX35" fmla="*/ 135255 w 942975"/>
              <a:gd name="connsiteY35" fmla="*/ 44291 h 409575"/>
              <a:gd name="connsiteX36" fmla="*/ 135255 w 942975"/>
              <a:gd name="connsiteY36" fmla="*/ 111919 h 409575"/>
              <a:gd name="connsiteX37" fmla="*/ 886778 w 942975"/>
              <a:gd name="connsiteY37" fmla="*/ 128111 h 409575"/>
              <a:gd name="connsiteX38" fmla="*/ 816293 w 942975"/>
              <a:gd name="connsiteY38" fmla="*/ 128111 h 409575"/>
              <a:gd name="connsiteX39" fmla="*/ 807720 w 942975"/>
              <a:gd name="connsiteY39" fmla="*/ 112871 h 409575"/>
              <a:gd name="connsiteX40" fmla="*/ 807720 w 942975"/>
              <a:gd name="connsiteY40" fmla="*/ 43339 h 409575"/>
              <a:gd name="connsiteX41" fmla="*/ 816293 w 942975"/>
              <a:gd name="connsiteY41" fmla="*/ 34766 h 409575"/>
              <a:gd name="connsiteX42" fmla="*/ 852488 w 942975"/>
              <a:gd name="connsiteY42" fmla="*/ 34766 h 409575"/>
              <a:gd name="connsiteX43" fmla="*/ 852488 w 942975"/>
              <a:gd name="connsiteY43" fmla="*/ 34766 h 409575"/>
              <a:gd name="connsiteX44" fmla="*/ 886778 w 942975"/>
              <a:gd name="connsiteY44" fmla="*/ 34766 h 409575"/>
              <a:gd name="connsiteX45" fmla="*/ 919163 w 942975"/>
              <a:gd name="connsiteY45" fmla="*/ 81439 h 409575"/>
              <a:gd name="connsiteX46" fmla="*/ 886778 w 942975"/>
              <a:gd name="connsiteY46" fmla="*/ 128111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42975" h="409575">
                <a:moveTo>
                  <a:pt x="935355" y="42386"/>
                </a:moveTo>
                <a:cubicBezTo>
                  <a:pt x="923925" y="18574"/>
                  <a:pt x="902970" y="11906"/>
                  <a:pt x="879157" y="10954"/>
                </a:cubicBezTo>
                <a:cubicBezTo>
                  <a:pt x="858203" y="10001"/>
                  <a:pt x="837248" y="10954"/>
                  <a:pt x="816293" y="10954"/>
                </a:cubicBezTo>
                <a:cubicBezTo>
                  <a:pt x="810578" y="10954"/>
                  <a:pt x="806768" y="10001"/>
                  <a:pt x="807720" y="2381"/>
                </a:cubicBezTo>
                <a:cubicBezTo>
                  <a:pt x="802957" y="-1429"/>
                  <a:pt x="798195" y="476"/>
                  <a:pt x="793432" y="476"/>
                </a:cubicBezTo>
                <a:cubicBezTo>
                  <a:pt x="694373" y="476"/>
                  <a:pt x="596265" y="476"/>
                  <a:pt x="497205" y="476"/>
                </a:cubicBezTo>
                <a:cubicBezTo>
                  <a:pt x="381000" y="476"/>
                  <a:pt x="263843" y="476"/>
                  <a:pt x="147638" y="476"/>
                </a:cubicBezTo>
                <a:cubicBezTo>
                  <a:pt x="140018" y="476"/>
                  <a:pt x="134302" y="476"/>
                  <a:pt x="132398" y="10001"/>
                </a:cubicBezTo>
                <a:cubicBezTo>
                  <a:pt x="108585" y="10001"/>
                  <a:pt x="83820" y="10954"/>
                  <a:pt x="60008" y="10954"/>
                </a:cubicBezTo>
                <a:cubicBezTo>
                  <a:pt x="51435" y="10954"/>
                  <a:pt x="43815" y="11906"/>
                  <a:pt x="35243" y="15716"/>
                </a:cubicBezTo>
                <a:cubicBezTo>
                  <a:pt x="10477" y="25241"/>
                  <a:pt x="0" y="56674"/>
                  <a:pt x="0" y="86201"/>
                </a:cubicBezTo>
                <a:cubicBezTo>
                  <a:pt x="0" y="108109"/>
                  <a:pt x="16193" y="144304"/>
                  <a:pt x="38100" y="150019"/>
                </a:cubicBezTo>
                <a:cubicBezTo>
                  <a:pt x="46673" y="152876"/>
                  <a:pt x="56198" y="150971"/>
                  <a:pt x="64770" y="153829"/>
                </a:cubicBezTo>
                <a:cubicBezTo>
                  <a:pt x="87630" y="151924"/>
                  <a:pt x="109538" y="151924"/>
                  <a:pt x="132398" y="153829"/>
                </a:cubicBezTo>
                <a:lnTo>
                  <a:pt x="132398" y="153829"/>
                </a:lnTo>
                <a:cubicBezTo>
                  <a:pt x="135255" y="158591"/>
                  <a:pt x="133350" y="163354"/>
                  <a:pt x="133350" y="169069"/>
                </a:cubicBezTo>
                <a:cubicBezTo>
                  <a:pt x="133350" y="227171"/>
                  <a:pt x="133350" y="230029"/>
                  <a:pt x="133350" y="288131"/>
                </a:cubicBezTo>
                <a:cubicBezTo>
                  <a:pt x="133350" y="314801"/>
                  <a:pt x="132398" y="341471"/>
                  <a:pt x="134302" y="368141"/>
                </a:cubicBezTo>
                <a:cubicBezTo>
                  <a:pt x="140970" y="399574"/>
                  <a:pt x="155257" y="411956"/>
                  <a:pt x="188595" y="411956"/>
                </a:cubicBezTo>
                <a:cubicBezTo>
                  <a:pt x="373380" y="411956"/>
                  <a:pt x="558165" y="411956"/>
                  <a:pt x="743903" y="411956"/>
                </a:cubicBezTo>
                <a:cubicBezTo>
                  <a:pt x="754380" y="411956"/>
                  <a:pt x="763905" y="411004"/>
                  <a:pt x="773430" y="406241"/>
                </a:cubicBezTo>
                <a:cubicBezTo>
                  <a:pt x="797243" y="394811"/>
                  <a:pt x="808673" y="375761"/>
                  <a:pt x="808673" y="350044"/>
                </a:cubicBezTo>
                <a:cubicBezTo>
                  <a:pt x="808673" y="271939"/>
                  <a:pt x="808673" y="248126"/>
                  <a:pt x="808673" y="170021"/>
                </a:cubicBezTo>
                <a:cubicBezTo>
                  <a:pt x="808673" y="165259"/>
                  <a:pt x="807720" y="159544"/>
                  <a:pt x="809625" y="154781"/>
                </a:cubicBezTo>
                <a:cubicBezTo>
                  <a:pt x="814388" y="151924"/>
                  <a:pt x="819150" y="153829"/>
                  <a:pt x="823913" y="153829"/>
                </a:cubicBezTo>
                <a:cubicBezTo>
                  <a:pt x="847725" y="152876"/>
                  <a:pt x="872490" y="154781"/>
                  <a:pt x="896303" y="152876"/>
                </a:cubicBezTo>
                <a:cubicBezTo>
                  <a:pt x="913448" y="147161"/>
                  <a:pt x="970598" y="114776"/>
                  <a:pt x="935355" y="42386"/>
                </a:cubicBezTo>
                <a:close/>
                <a:moveTo>
                  <a:pt x="135255" y="111919"/>
                </a:moveTo>
                <a:cubicBezTo>
                  <a:pt x="135255" y="119539"/>
                  <a:pt x="133350" y="128111"/>
                  <a:pt x="125730" y="128111"/>
                </a:cubicBezTo>
                <a:cubicBezTo>
                  <a:pt x="102870" y="128111"/>
                  <a:pt x="80010" y="128111"/>
                  <a:pt x="57150" y="128111"/>
                </a:cubicBezTo>
                <a:cubicBezTo>
                  <a:pt x="38100" y="128111"/>
                  <a:pt x="23813" y="99536"/>
                  <a:pt x="23813" y="81439"/>
                </a:cubicBezTo>
                <a:cubicBezTo>
                  <a:pt x="23813" y="63341"/>
                  <a:pt x="37148" y="36671"/>
                  <a:pt x="55245" y="34766"/>
                </a:cubicBezTo>
                <a:cubicBezTo>
                  <a:pt x="56198" y="34766"/>
                  <a:pt x="58102" y="34766"/>
                  <a:pt x="59055" y="34766"/>
                </a:cubicBezTo>
                <a:cubicBezTo>
                  <a:pt x="70485" y="34766"/>
                  <a:pt x="80963" y="34766"/>
                  <a:pt x="92393" y="34766"/>
                </a:cubicBezTo>
                <a:cubicBezTo>
                  <a:pt x="103823" y="34766"/>
                  <a:pt x="114300" y="34766"/>
                  <a:pt x="125730" y="34766"/>
                </a:cubicBezTo>
                <a:cubicBezTo>
                  <a:pt x="132398" y="34766"/>
                  <a:pt x="135255" y="36671"/>
                  <a:pt x="135255" y="44291"/>
                </a:cubicBezTo>
                <a:cubicBezTo>
                  <a:pt x="135255" y="59531"/>
                  <a:pt x="135255" y="95726"/>
                  <a:pt x="135255" y="111919"/>
                </a:cubicBezTo>
                <a:close/>
                <a:moveTo>
                  <a:pt x="886778" y="128111"/>
                </a:moveTo>
                <a:cubicBezTo>
                  <a:pt x="862965" y="129064"/>
                  <a:pt x="840105" y="128111"/>
                  <a:pt x="816293" y="128111"/>
                </a:cubicBezTo>
                <a:cubicBezTo>
                  <a:pt x="809625" y="128111"/>
                  <a:pt x="807720" y="119539"/>
                  <a:pt x="807720" y="112871"/>
                </a:cubicBezTo>
                <a:cubicBezTo>
                  <a:pt x="807720" y="96679"/>
                  <a:pt x="807720" y="59531"/>
                  <a:pt x="807720" y="43339"/>
                </a:cubicBezTo>
                <a:cubicBezTo>
                  <a:pt x="807720" y="36671"/>
                  <a:pt x="810578" y="34766"/>
                  <a:pt x="816293" y="34766"/>
                </a:cubicBezTo>
                <a:cubicBezTo>
                  <a:pt x="828675" y="34766"/>
                  <a:pt x="840105" y="34766"/>
                  <a:pt x="852488" y="34766"/>
                </a:cubicBezTo>
                <a:cubicBezTo>
                  <a:pt x="852488" y="34766"/>
                  <a:pt x="852488" y="34766"/>
                  <a:pt x="852488" y="34766"/>
                </a:cubicBezTo>
                <a:cubicBezTo>
                  <a:pt x="863918" y="34766"/>
                  <a:pt x="875348" y="33814"/>
                  <a:pt x="886778" y="34766"/>
                </a:cubicBezTo>
                <a:cubicBezTo>
                  <a:pt x="905828" y="35719"/>
                  <a:pt x="919163" y="63341"/>
                  <a:pt x="919163" y="81439"/>
                </a:cubicBezTo>
                <a:cubicBezTo>
                  <a:pt x="919163" y="99536"/>
                  <a:pt x="904875" y="127159"/>
                  <a:pt x="886778" y="12811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A12B6A-9DEF-4B0E-A136-E5139E05B962}"/>
              </a:ext>
            </a:extLst>
          </p:cNvPr>
          <p:cNvSpPr/>
          <p:nvPr/>
        </p:nvSpPr>
        <p:spPr>
          <a:xfrm rot="19484958">
            <a:off x="1689111" y="3338402"/>
            <a:ext cx="1533501" cy="306700"/>
          </a:xfrm>
          <a:custGeom>
            <a:avLst/>
            <a:gdLst>
              <a:gd name="connsiteX0" fmla="*/ 714949 w 714375"/>
              <a:gd name="connsiteY0" fmla="*/ 132398 h 142875"/>
              <a:gd name="connsiteX1" fmla="*/ 704472 w 714375"/>
              <a:gd name="connsiteY1" fmla="*/ 122873 h 142875"/>
              <a:gd name="connsiteX2" fmla="*/ 619699 w 714375"/>
              <a:gd name="connsiteY2" fmla="*/ 107633 h 142875"/>
              <a:gd name="connsiteX3" fmla="*/ 505399 w 714375"/>
              <a:gd name="connsiteY3" fmla="*/ 95250 h 142875"/>
              <a:gd name="connsiteX4" fmla="*/ 488254 w 714375"/>
              <a:gd name="connsiteY4" fmla="*/ 79058 h 142875"/>
              <a:gd name="connsiteX5" fmla="*/ 482539 w 714375"/>
              <a:gd name="connsiteY5" fmla="*/ 40005 h 142875"/>
              <a:gd name="connsiteX6" fmla="*/ 428247 w 714375"/>
              <a:gd name="connsiteY6" fmla="*/ 953 h 142875"/>
              <a:gd name="connsiteX7" fmla="*/ 357762 w 714375"/>
              <a:gd name="connsiteY7" fmla="*/ 0 h 142875"/>
              <a:gd name="connsiteX8" fmla="*/ 287277 w 714375"/>
              <a:gd name="connsiteY8" fmla="*/ 953 h 142875"/>
              <a:gd name="connsiteX9" fmla="*/ 232984 w 714375"/>
              <a:gd name="connsiteY9" fmla="*/ 40005 h 142875"/>
              <a:gd name="connsiteX10" fmla="*/ 227269 w 714375"/>
              <a:gd name="connsiteY10" fmla="*/ 79058 h 142875"/>
              <a:gd name="connsiteX11" fmla="*/ 210124 w 714375"/>
              <a:gd name="connsiteY11" fmla="*/ 95250 h 142875"/>
              <a:gd name="connsiteX12" fmla="*/ 95824 w 714375"/>
              <a:gd name="connsiteY12" fmla="*/ 107633 h 142875"/>
              <a:gd name="connsiteX13" fmla="*/ 11052 w 714375"/>
              <a:gd name="connsiteY13" fmla="*/ 122873 h 142875"/>
              <a:gd name="connsiteX14" fmla="*/ 574 w 714375"/>
              <a:gd name="connsiteY14" fmla="*/ 132398 h 142875"/>
              <a:gd name="connsiteX15" fmla="*/ 8194 w 714375"/>
              <a:gd name="connsiteY15" fmla="*/ 147638 h 142875"/>
              <a:gd name="connsiteX16" fmla="*/ 18672 w 714375"/>
              <a:gd name="connsiteY16" fmla="*/ 148590 h 142875"/>
              <a:gd name="connsiteX17" fmla="*/ 355857 w 714375"/>
              <a:gd name="connsiteY17" fmla="*/ 148590 h 142875"/>
              <a:gd name="connsiteX18" fmla="*/ 693042 w 714375"/>
              <a:gd name="connsiteY18" fmla="*/ 148590 h 142875"/>
              <a:gd name="connsiteX19" fmla="*/ 703519 w 714375"/>
              <a:gd name="connsiteY19" fmla="*/ 147638 h 142875"/>
              <a:gd name="connsiteX20" fmla="*/ 714949 w 714375"/>
              <a:gd name="connsiteY20" fmla="*/ 132398 h 142875"/>
              <a:gd name="connsiteX21" fmla="*/ 453964 w 714375"/>
              <a:gd name="connsiteY21" fmla="*/ 93345 h 142875"/>
              <a:gd name="connsiteX22" fmla="*/ 264417 w 714375"/>
              <a:gd name="connsiteY22" fmla="*/ 93345 h 142875"/>
              <a:gd name="connsiteX23" fmla="*/ 252034 w 714375"/>
              <a:gd name="connsiteY23" fmla="*/ 81915 h 142875"/>
              <a:gd name="connsiteX24" fmla="*/ 309184 w 714375"/>
              <a:gd name="connsiteY24" fmla="*/ 24765 h 142875"/>
              <a:gd name="connsiteX25" fmla="*/ 409197 w 714375"/>
              <a:gd name="connsiteY25" fmla="*/ 24765 h 142875"/>
              <a:gd name="connsiteX26" fmla="*/ 466347 w 714375"/>
              <a:gd name="connsiteY26" fmla="*/ 81915 h 142875"/>
              <a:gd name="connsiteX27" fmla="*/ 453964 w 714375"/>
              <a:gd name="connsiteY27" fmla="*/ 933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75" h="142875">
                <a:moveTo>
                  <a:pt x="714949" y="132398"/>
                </a:moveTo>
                <a:cubicBezTo>
                  <a:pt x="713997" y="126683"/>
                  <a:pt x="711139" y="122873"/>
                  <a:pt x="704472" y="122873"/>
                </a:cubicBezTo>
                <a:cubicBezTo>
                  <a:pt x="674944" y="124778"/>
                  <a:pt x="648274" y="111442"/>
                  <a:pt x="619699" y="107633"/>
                </a:cubicBezTo>
                <a:cubicBezTo>
                  <a:pt x="600649" y="105728"/>
                  <a:pt x="519687" y="97155"/>
                  <a:pt x="505399" y="95250"/>
                </a:cubicBezTo>
                <a:cubicBezTo>
                  <a:pt x="496827" y="96203"/>
                  <a:pt x="487302" y="93345"/>
                  <a:pt x="488254" y="79058"/>
                </a:cubicBezTo>
                <a:cubicBezTo>
                  <a:pt x="489207" y="65723"/>
                  <a:pt x="489207" y="53340"/>
                  <a:pt x="482539" y="40005"/>
                </a:cubicBezTo>
                <a:cubicBezTo>
                  <a:pt x="472062" y="16192"/>
                  <a:pt x="452059" y="4763"/>
                  <a:pt x="428247" y="953"/>
                </a:cubicBezTo>
                <a:cubicBezTo>
                  <a:pt x="400624" y="0"/>
                  <a:pt x="379669" y="0"/>
                  <a:pt x="357762" y="0"/>
                </a:cubicBezTo>
                <a:cubicBezTo>
                  <a:pt x="336807" y="0"/>
                  <a:pt x="314899" y="0"/>
                  <a:pt x="287277" y="953"/>
                </a:cubicBezTo>
                <a:cubicBezTo>
                  <a:pt x="262512" y="4763"/>
                  <a:pt x="243462" y="16192"/>
                  <a:pt x="232984" y="40005"/>
                </a:cubicBezTo>
                <a:cubicBezTo>
                  <a:pt x="227269" y="53340"/>
                  <a:pt x="226317" y="65723"/>
                  <a:pt x="227269" y="79058"/>
                </a:cubicBezTo>
                <a:cubicBezTo>
                  <a:pt x="229174" y="93345"/>
                  <a:pt x="218697" y="96203"/>
                  <a:pt x="210124" y="95250"/>
                </a:cubicBezTo>
                <a:cubicBezTo>
                  <a:pt x="195837" y="98108"/>
                  <a:pt x="114874" y="105728"/>
                  <a:pt x="95824" y="107633"/>
                </a:cubicBezTo>
                <a:cubicBezTo>
                  <a:pt x="67249" y="111442"/>
                  <a:pt x="40579" y="124778"/>
                  <a:pt x="11052" y="122873"/>
                </a:cubicBezTo>
                <a:cubicBezTo>
                  <a:pt x="4384" y="122873"/>
                  <a:pt x="574" y="126683"/>
                  <a:pt x="574" y="132398"/>
                </a:cubicBezTo>
                <a:cubicBezTo>
                  <a:pt x="-378" y="139065"/>
                  <a:pt x="-1331" y="146685"/>
                  <a:pt x="8194" y="147638"/>
                </a:cubicBezTo>
                <a:cubicBezTo>
                  <a:pt x="12004" y="148590"/>
                  <a:pt x="15814" y="148590"/>
                  <a:pt x="18672" y="148590"/>
                </a:cubicBezTo>
                <a:cubicBezTo>
                  <a:pt x="131067" y="148590"/>
                  <a:pt x="243462" y="148590"/>
                  <a:pt x="355857" y="148590"/>
                </a:cubicBezTo>
                <a:cubicBezTo>
                  <a:pt x="468252" y="148590"/>
                  <a:pt x="580647" y="148590"/>
                  <a:pt x="693042" y="148590"/>
                </a:cubicBezTo>
                <a:cubicBezTo>
                  <a:pt x="696852" y="148590"/>
                  <a:pt x="700662" y="148590"/>
                  <a:pt x="703519" y="147638"/>
                </a:cubicBezTo>
                <a:cubicBezTo>
                  <a:pt x="716854" y="146685"/>
                  <a:pt x="715902" y="139065"/>
                  <a:pt x="714949" y="132398"/>
                </a:cubicBezTo>
                <a:close/>
                <a:moveTo>
                  <a:pt x="453964" y="93345"/>
                </a:moveTo>
                <a:cubicBezTo>
                  <a:pt x="398719" y="94298"/>
                  <a:pt x="309184" y="95250"/>
                  <a:pt x="264417" y="93345"/>
                </a:cubicBezTo>
                <a:cubicBezTo>
                  <a:pt x="254892" y="93345"/>
                  <a:pt x="252034" y="91440"/>
                  <a:pt x="252034" y="81915"/>
                </a:cubicBezTo>
                <a:cubicBezTo>
                  <a:pt x="252034" y="40958"/>
                  <a:pt x="268227" y="24765"/>
                  <a:pt x="309184" y="24765"/>
                </a:cubicBezTo>
                <a:cubicBezTo>
                  <a:pt x="330139" y="24765"/>
                  <a:pt x="388242" y="24765"/>
                  <a:pt x="409197" y="24765"/>
                </a:cubicBezTo>
                <a:cubicBezTo>
                  <a:pt x="450154" y="24765"/>
                  <a:pt x="466347" y="40958"/>
                  <a:pt x="466347" y="81915"/>
                </a:cubicBezTo>
                <a:cubicBezTo>
                  <a:pt x="466347" y="91440"/>
                  <a:pt x="463489" y="93345"/>
                  <a:pt x="453964" y="9334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DAA4AF7-0897-4839-9095-C5972AF887A1}"/>
              </a:ext>
            </a:extLst>
          </p:cNvPr>
          <p:cNvSpPr/>
          <p:nvPr/>
        </p:nvSpPr>
        <p:spPr>
          <a:xfrm rot="20323954">
            <a:off x="3975391" y="3008545"/>
            <a:ext cx="1048557" cy="618097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F60B4C1-9BF1-4782-A77A-B44517B06B4A}"/>
              </a:ext>
            </a:extLst>
          </p:cNvPr>
          <p:cNvSpPr/>
          <p:nvPr/>
        </p:nvSpPr>
        <p:spPr>
          <a:xfrm rot="18044910">
            <a:off x="2468750" y="1657067"/>
            <a:ext cx="771533" cy="1452563"/>
          </a:xfrm>
          <a:custGeom>
            <a:avLst/>
            <a:gdLst>
              <a:gd name="connsiteX0" fmla="*/ 136945 w 771533"/>
              <a:gd name="connsiteY0" fmla="*/ 585788 h 1452563"/>
              <a:gd name="connsiteX1" fmla="*/ 635103 w 771533"/>
              <a:gd name="connsiteY1" fmla="*/ 585788 h 1452563"/>
              <a:gd name="connsiteX2" fmla="*/ 684633 w 771533"/>
              <a:gd name="connsiteY2" fmla="*/ 635318 h 1452563"/>
              <a:gd name="connsiteX3" fmla="*/ 684633 w 771533"/>
              <a:gd name="connsiteY3" fmla="*/ 1338263 h 1452563"/>
              <a:gd name="connsiteX4" fmla="*/ 635103 w 771533"/>
              <a:gd name="connsiteY4" fmla="*/ 1387793 h 1452563"/>
              <a:gd name="connsiteX5" fmla="*/ 136945 w 771533"/>
              <a:gd name="connsiteY5" fmla="*/ 1387793 h 1452563"/>
              <a:gd name="connsiteX6" fmla="*/ 87415 w 771533"/>
              <a:gd name="connsiteY6" fmla="*/ 1338263 h 1452563"/>
              <a:gd name="connsiteX7" fmla="*/ 87415 w 771533"/>
              <a:gd name="connsiteY7" fmla="*/ 636271 h 1452563"/>
              <a:gd name="connsiteX8" fmla="*/ 136945 w 771533"/>
              <a:gd name="connsiteY8" fmla="*/ 586740 h 1452563"/>
              <a:gd name="connsiteX9" fmla="*/ 136945 w 771533"/>
              <a:gd name="connsiteY9" fmla="*/ 566738 h 1452563"/>
              <a:gd name="connsiteX10" fmla="*/ 68365 w 771533"/>
              <a:gd name="connsiteY10" fmla="*/ 635318 h 1452563"/>
              <a:gd name="connsiteX11" fmla="*/ 68365 w 771533"/>
              <a:gd name="connsiteY11" fmla="*/ 1337310 h 1452563"/>
              <a:gd name="connsiteX12" fmla="*/ 136945 w 771533"/>
              <a:gd name="connsiteY12" fmla="*/ 1405891 h 1452563"/>
              <a:gd name="connsiteX13" fmla="*/ 635103 w 771533"/>
              <a:gd name="connsiteY13" fmla="*/ 1405891 h 1452563"/>
              <a:gd name="connsiteX14" fmla="*/ 703683 w 771533"/>
              <a:gd name="connsiteY14" fmla="*/ 1337310 h 1452563"/>
              <a:gd name="connsiteX15" fmla="*/ 703683 w 771533"/>
              <a:gd name="connsiteY15" fmla="*/ 635318 h 1452563"/>
              <a:gd name="connsiteX16" fmla="*/ 635103 w 771533"/>
              <a:gd name="connsiteY16" fmla="*/ 566738 h 1452563"/>
              <a:gd name="connsiteX17" fmla="*/ 386500 w 771533"/>
              <a:gd name="connsiteY17" fmla="*/ 50483 h 1452563"/>
              <a:gd name="connsiteX18" fmla="*/ 346495 w 771533"/>
              <a:gd name="connsiteY18" fmla="*/ 90488 h 1452563"/>
              <a:gd name="connsiteX19" fmla="*/ 386500 w 771533"/>
              <a:gd name="connsiteY19" fmla="*/ 130493 h 1452563"/>
              <a:gd name="connsiteX20" fmla="*/ 426505 w 771533"/>
              <a:gd name="connsiteY20" fmla="*/ 90488 h 1452563"/>
              <a:gd name="connsiteX21" fmla="*/ 386500 w 771533"/>
              <a:gd name="connsiteY21" fmla="*/ 50483 h 1452563"/>
              <a:gd name="connsiteX22" fmla="*/ 358877 w 771533"/>
              <a:gd name="connsiteY22" fmla="*/ 0 h 1452563"/>
              <a:gd name="connsiteX23" fmla="*/ 384595 w 771533"/>
              <a:gd name="connsiteY23" fmla="*/ 0 h 1452563"/>
              <a:gd name="connsiteX24" fmla="*/ 386500 w 771533"/>
              <a:gd name="connsiteY24" fmla="*/ 0 h 1452563"/>
              <a:gd name="connsiteX25" fmla="*/ 387452 w 771533"/>
              <a:gd name="connsiteY25" fmla="*/ 953 h 1452563"/>
              <a:gd name="connsiteX26" fmla="*/ 413170 w 771533"/>
              <a:gd name="connsiteY26" fmla="*/ 953 h 1452563"/>
              <a:gd name="connsiteX27" fmla="*/ 488417 w 771533"/>
              <a:gd name="connsiteY27" fmla="*/ 87630 h 1452563"/>
              <a:gd name="connsiteX28" fmla="*/ 468415 w 771533"/>
              <a:gd name="connsiteY28" fmla="*/ 217170 h 1452563"/>
              <a:gd name="connsiteX29" fmla="*/ 489370 w 771533"/>
              <a:gd name="connsiteY29" fmla="*/ 417195 h 1452563"/>
              <a:gd name="connsiteX30" fmla="*/ 569380 w 771533"/>
              <a:gd name="connsiteY30" fmla="*/ 484823 h 1452563"/>
              <a:gd name="connsiteX31" fmla="*/ 708445 w 771533"/>
              <a:gd name="connsiteY31" fmla="*/ 503873 h 1452563"/>
              <a:gd name="connsiteX32" fmla="*/ 766547 w 771533"/>
              <a:gd name="connsiteY32" fmla="*/ 580073 h 1452563"/>
              <a:gd name="connsiteX33" fmla="*/ 770358 w 771533"/>
              <a:gd name="connsiteY33" fmla="*/ 1391603 h 1452563"/>
              <a:gd name="connsiteX34" fmla="*/ 703683 w 771533"/>
              <a:gd name="connsiteY34" fmla="*/ 1452563 h 1452563"/>
              <a:gd name="connsiteX35" fmla="*/ 693205 w 771533"/>
              <a:gd name="connsiteY35" fmla="*/ 1452563 h 1452563"/>
              <a:gd name="connsiteX36" fmla="*/ 387452 w 771533"/>
              <a:gd name="connsiteY36" fmla="*/ 1452563 h 1452563"/>
              <a:gd name="connsiteX37" fmla="*/ 385547 w 771533"/>
              <a:gd name="connsiteY37" fmla="*/ 1452563 h 1452563"/>
              <a:gd name="connsiteX38" fmla="*/ 383642 w 771533"/>
              <a:gd name="connsiteY38" fmla="*/ 1452563 h 1452563"/>
              <a:gd name="connsiteX39" fmla="*/ 77890 w 771533"/>
              <a:gd name="connsiteY39" fmla="*/ 1452563 h 1452563"/>
              <a:gd name="connsiteX40" fmla="*/ 67412 w 771533"/>
              <a:gd name="connsiteY40" fmla="*/ 1452563 h 1452563"/>
              <a:gd name="connsiteX41" fmla="*/ 737 w 771533"/>
              <a:gd name="connsiteY41" fmla="*/ 1391603 h 1452563"/>
              <a:gd name="connsiteX42" fmla="*/ 5500 w 771533"/>
              <a:gd name="connsiteY42" fmla="*/ 579120 h 1452563"/>
              <a:gd name="connsiteX43" fmla="*/ 63602 w 771533"/>
              <a:gd name="connsiteY43" fmla="*/ 502920 h 1452563"/>
              <a:gd name="connsiteX44" fmla="*/ 202667 w 771533"/>
              <a:gd name="connsiteY44" fmla="*/ 483870 h 1452563"/>
              <a:gd name="connsiteX45" fmla="*/ 282677 w 771533"/>
              <a:gd name="connsiteY45" fmla="*/ 416243 h 1452563"/>
              <a:gd name="connsiteX46" fmla="*/ 303633 w 771533"/>
              <a:gd name="connsiteY46" fmla="*/ 216218 h 1452563"/>
              <a:gd name="connsiteX47" fmla="*/ 283630 w 771533"/>
              <a:gd name="connsiteY47" fmla="*/ 86678 h 1452563"/>
              <a:gd name="connsiteX48" fmla="*/ 358877 w 771533"/>
              <a:gd name="connsiteY48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71533" h="1452563">
                <a:moveTo>
                  <a:pt x="136945" y="585788"/>
                </a:moveTo>
                <a:lnTo>
                  <a:pt x="635103" y="585788"/>
                </a:lnTo>
                <a:cubicBezTo>
                  <a:pt x="662725" y="585788"/>
                  <a:pt x="684633" y="608648"/>
                  <a:pt x="684633" y="635318"/>
                </a:cubicBezTo>
                <a:lnTo>
                  <a:pt x="684633" y="1338263"/>
                </a:lnTo>
                <a:cubicBezTo>
                  <a:pt x="684633" y="1365885"/>
                  <a:pt x="661773" y="1387793"/>
                  <a:pt x="635103" y="1387793"/>
                </a:cubicBezTo>
                <a:lnTo>
                  <a:pt x="136945" y="1387793"/>
                </a:lnTo>
                <a:cubicBezTo>
                  <a:pt x="109323" y="1387793"/>
                  <a:pt x="87415" y="1364933"/>
                  <a:pt x="87415" y="1338263"/>
                </a:cubicBezTo>
                <a:lnTo>
                  <a:pt x="87415" y="636271"/>
                </a:lnTo>
                <a:cubicBezTo>
                  <a:pt x="87415" y="608648"/>
                  <a:pt x="110275" y="586740"/>
                  <a:pt x="136945" y="586740"/>
                </a:cubicBezTo>
                <a:close/>
                <a:moveTo>
                  <a:pt x="136945" y="566738"/>
                </a:moveTo>
                <a:cubicBezTo>
                  <a:pt x="98845" y="566738"/>
                  <a:pt x="68365" y="597218"/>
                  <a:pt x="68365" y="635318"/>
                </a:cubicBezTo>
                <a:lnTo>
                  <a:pt x="68365" y="1337310"/>
                </a:lnTo>
                <a:cubicBezTo>
                  <a:pt x="68365" y="1375410"/>
                  <a:pt x="98845" y="1405891"/>
                  <a:pt x="136945" y="1405891"/>
                </a:cubicBezTo>
                <a:lnTo>
                  <a:pt x="635103" y="1405891"/>
                </a:lnTo>
                <a:cubicBezTo>
                  <a:pt x="673203" y="1405891"/>
                  <a:pt x="703683" y="1374458"/>
                  <a:pt x="703683" y="1337310"/>
                </a:cubicBezTo>
                <a:lnTo>
                  <a:pt x="703683" y="635318"/>
                </a:lnTo>
                <a:cubicBezTo>
                  <a:pt x="703683" y="597218"/>
                  <a:pt x="673203" y="566738"/>
                  <a:pt x="635103" y="566738"/>
                </a:cubicBezTo>
                <a:close/>
                <a:moveTo>
                  <a:pt x="386500" y="50483"/>
                </a:moveTo>
                <a:cubicBezTo>
                  <a:pt x="364592" y="50483"/>
                  <a:pt x="346495" y="68580"/>
                  <a:pt x="346495" y="90488"/>
                </a:cubicBezTo>
                <a:cubicBezTo>
                  <a:pt x="346495" y="112395"/>
                  <a:pt x="364592" y="130493"/>
                  <a:pt x="386500" y="130493"/>
                </a:cubicBezTo>
                <a:cubicBezTo>
                  <a:pt x="408408" y="130493"/>
                  <a:pt x="426505" y="112395"/>
                  <a:pt x="426505" y="90488"/>
                </a:cubicBezTo>
                <a:cubicBezTo>
                  <a:pt x="426505" y="68580"/>
                  <a:pt x="408408" y="50483"/>
                  <a:pt x="386500" y="50483"/>
                </a:cubicBezTo>
                <a:close/>
                <a:moveTo>
                  <a:pt x="358877" y="0"/>
                </a:moveTo>
                <a:cubicBezTo>
                  <a:pt x="367450" y="0"/>
                  <a:pt x="376022" y="0"/>
                  <a:pt x="384595" y="0"/>
                </a:cubicBezTo>
                <a:cubicBezTo>
                  <a:pt x="385547" y="0"/>
                  <a:pt x="385547" y="0"/>
                  <a:pt x="386500" y="0"/>
                </a:cubicBezTo>
                <a:cubicBezTo>
                  <a:pt x="386500" y="0"/>
                  <a:pt x="387452" y="0"/>
                  <a:pt x="387452" y="953"/>
                </a:cubicBezTo>
                <a:cubicBezTo>
                  <a:pt x="396025" y="953"/>
                  <a:pt x="404597" y="953"/>
                  <a:pt x="413170" y="953"/>
                </a:cubicBezTo>
                <a:cubicBezTo>
                  <a:pt x="462700" y="2858"/>
                  <a:pt x="493180" y="38100"/>
                  <a:pt x="488417" y="87630"/>
                </a:cubicBezTo>
                <a:cubicBezTo>
                  <a:pt x="484608" y="130493"/>
                  <a:pt x="469367" y="173355"/>
                  <a:pt x="468415" y="217170"/>
                </a:cubicBezTo>
                <a:cubicBezTo>
                  <a:pt x="466510" y="277178"/>
                  <a:pt x="470320" y="358140"/>
                  <a:pt x="489370" y="417195"/>
                </a:cubicBezTo>
                <a:cubicBezTo>
                  <a:pt x="501752" y="456248"/>
                  <a:pt x="526517" y="480060"/>
                  <a:pt x="569380" y="484823"/>
                </a:cubicBezTo>
                <a:cubicBezTo>
                  <a:pt x="616052" y="489585"/>
                  <a:pt x="661773" y="496253"/>
                  <a:pt x="708445" y="503873"/>
                </a:cubicBezTo>
                <a:cubicBezTo>
                  <a:pt x="748450" y="510540"/>
                  <a:pt x="770358" y="539115"/>
                  <a:pt x="766547" y="580073"/>
                </a:cubicBezTo>
                <a:cubicBezTo>
                  <a:pt x="763690" y="623888"/>
                  <a:pt x="775120" y="1377315"/>
                  <a:pt x="770358" y="1391603"/>
                </a:cubicBezTo>
                <a:cubicBezTo>
                  <a:pt x="761785" y="1427798"/>
                  <a:pt x="739878" y="1447800"/>
                  <a:pt x="703683" y="1452563"/>
                </a:cubicBezTo>
                <a:cubicBezTo>
                  <a:pt x="699873" y="1452563"/>
                  <a:pt x="697015" y="1452563"/>
                  <a:pt x="693205" y="1452563"/>
                </a:cubicBezTo>
                <a:cubicBezTo>
                  <a:pt x="591287" y="1452563"/>
                  <a:pt x="489370" y="1452563"/>
                  <a:pt x="387452" y="1452563"/>
                </a:cubicBezTo>
                <a:cubicBezTo>
                  <a:pt x="386500" y="1452563"/>
                  <a:pt x="386500" y="1452563"/>
                  <a:pt x="385547" y="1452563"/>
                </a:cubicBezTo>
                <a:cubicBezTo>
                  <a:pt x="384595" y="1452563"/>
                  <a:pt x="384595" y="1452563"/>
                  <a:pt x="383642" y="1452563"/>
                </a:cubicBezTo>
                <a:cubicBezTo>
                  <a:pt x="281725" y="1452563"/>
                  <a:pt x="179807" y="1452563"/>
                  <a:pt x="77890" y="1452563"/>
                </a:cubicBezTo>
                <a:cubicBezTo>
                  <a:pt x="74080" y="1452563"/>
                  <a:pt x="71222" y="1452563"/>
                  <a:pt x="67412" y="1452563"/>
                </a:cubicBezTo>
                <a:cubicBezTo>
                  <a:pt x="31217" y="1447800"/>
                  <a:pt x="9310" y="1427798"/>
                  <a:pt x="737" y="1391603"/>
                </a:cubicBezTo>
                <a:cubicBezTo>
                  <a:pt x="-3073" y="1376363"/>
                  <a:pt x="9310" y="621983"/>
                  <a:pt x="5500" y="579120"/>
                </a:cubicBezTo>
                <a:cubicBezTo>
                  <a:pt x="2642" y="538163"/>
                  <a:pt x="23597" y="509588"/>
                  <a:pt x="63602" y="502920"/>
                </a:cubicBezTo>
                <a:cubicBezTo>
                  <a:pt x="109322" y="495300"/>
                  <a:pt x="155995" y="488633"/>
                  <a:pt x="202667" y="483870"/>
                </a:cubicBezTo>
                <a:cubicBezTo>
                  <a:pt x="245530" y="479108"/>
                  <a:pt x="270295" y="455295"/>
                  <a:pt x="282677" y="416243"/>
                </a:cubicBezTo>
                <a:cubicBezTo>
                  <a:pt x="301727" y="357188"/>
                  <a:pt x="304585" y="277178"/>
                  <a:pt x="303633" y="216218"/>
                </a:cubicBezTo>
                <a:cubicBezTo>
                  <a:pt x="302680" y="173355"/>
                  <a:pt x="287440" y="129540"/>
                  <a:pt x="283630" y="86678"/>
                </a:cubicBezTo>
                <a:cubicBezTo>
                  <a:pt x="278867" y="37148"/>
                  <a:pt x="309347" y="1905"/>
                  <a:pt x="35887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4F9F1-6A3B-4DBD-BDA4-B1D42BB4313B}"/>
              </a:ext>
            </a:extLst>
          </p:cNvPr>
          <p:cNvSpPr/>
          <p:nvPr/>
        </p:nvSpPr>
        <p:spPr>
          <a:xfrm>
            <a:off x="2673510" y="2613472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57E113-6D46-44C4-8B76-D8E2E8BB991F}"/>
              </a:ext>
            </a:extLst>
          </p:cNvPr>
          <p:cNvSpPr/>
          <p:nvPr/>
        </p:nvSpPr>
        <p:spPr>
          <a:xfrm>
            <a:off x="2652527" y="2420114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E0E7D-FD29-4B9A-B2F1-D6FB07A6D01F}"/>
              </a:ext>
            </a:extLst>
          </p:cNvPr>
          <p:cNvSpPr/>
          <p:nvPr/>
        </p:nvSpPr>
        <p:spPr>
          <a:xfrm>
            <a:off x="2653105" y="2498220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4700EB9-A191-414D-867E-96A8BB3CD679}"/>
              </a:ext>
            </a:extLst>
          </p:cNvPr>
          <p:cNvSpPr/>
          <p:nvPr/>
        </p:nvSpPr>
        <p:spPr>
          <a:xfrm rot="13353473">
            <a:off x="4199151" y="1826827"/>
            <a:ext cx="312432" cy="1113041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9CBAC0-DEEC-41B0-BCB6-E17E30575093}"/>
              </a:ext>
            </a:extLst>
          </p:cNvPr>
          <p:cNvSpPr/>
          <p:nvPr/>
        </p:nvSpPr>
        <p:spPr>
          <a:xfrm rot="5664975">
            <a:off x="902648" y="1931390"/>
            <a:ext cx="457173" cy="1684205"/>
          </a:xfrm>
          <a:custGeom>
            <a:avLst/>
            <a:gdLst>
              <a:gd name="connsiteX0" fmla="*/ 354424 w 728345"/>
              <a:gd name="connsiteY0" fmla="*/ 2536507 h 2683192"/>
              <a:gd name="connsiteX1" fmla="*/ 331564 w 728345"/>
              <a:gd name="connsiteY1" fmla="*/ 2585085 h 2683192"/>
              <a:gd name="connsiteX2" fmla="*/ 380141 w 728345"/>
              <a:gd name="connsiteY2" fmla="*/ 2607944 h 2683192"/>
              <a:gd name="connsiteX3" fmla="*/ 403002 w 728345"/>
              <a:gd name="connsiteY3" fmla="*/ 2559367 h 2683192"/>
              <a:gd name="connsiteX4" fmla="*/ 354424 w 728345"/>
              <a:gd name="connsiteY4" fmla="*/ 2536507 h 2683192"/>
              <a:gd name="connsiteX5" fmla="*/ 590644 w 728345"/>
              <a:gd name="connsiteY5" fmla="*/ 141923 h 2683192"/>
              <a:gd name="connsiteX6" fmla="*/ 562069 w 728345"/>
              <a:gd name="connsiteY6" fmla="*/ 165735 h 2683192"/>
              <a:gd name="connsiteX7" fmla="*/ 562069 w 728345"/>
              <a:gd name="connsiteY7" fmla="*/ 782955 h 2683192"/>
              <a:gd name="connsiteX8" fmla="*/ 590644 w 728345"/>
              <a:gd name="connsiteY8" fmla="*/ 806768 h 2683192"/>
              <a:gd name="connsiteX9" fmla="*/ 619219 w 728345"/>
              <a:gd name="connsiteY9" fmla="*/ 782955 h 2683192"/>
              <a:gd name="connsiteX10" fmla="*/ 619219 w 728345"/>
              <a:gd name="connsiteY10" fmla="*/ 165735 h 2683192"/>
              <a:gd name="connsiteX11" fmla="*/ 590644 w 728345"/>
              <a:gd name="connsiteY11" fmla="*/ 141923 h 2683192"/>
              <a:gd name="connsiteX12" fmla="*/ 479202 w 728345"/>
              <a:gd name="connsiteY12" fmla="*/ 141923 h 2683192"/>
              <a:gd name="connsiteX13" fmla="*/ 450627 w 728345"/>
              <a:gd name="connsiteY13" fmla="*/ 165735 h 2683192"/>
              <a:gd name="connsiteX14" fmla="*/ 450627 w 728345"/>
              <a:gd name="connsiteY14" fmla="*/ 782955 h 2683192"/>
              <a:gd name="connsiteX15" fmla="*/ 479202 w 728345"/>
              <a:gd name="connsiteY15" fmla="*/ 806768 h 2683192"/>
              <a:gd name="connsiteX16" fmla="*/ 507777 w 728345"/>
              <a:gd name="connsiteY16" fmla="*/ 782955 h 2683192"/>
              <a:gd name="connsiteX17" fmla="*/ 507777 w 728345"/>
              <a:gd name="connsiteY17" fmla="*/ 165735 h 2683192"/>
              <a:gd name="connsiteX18" fmla="*/ 479202 w 728345"/>
              <a:gd name="connsiteY18" fmla="*/ 141923 h 2683192"/>
              <a:gd name="connsiteX19" fmla="*/ 367759 w 728345"/>
              <a:gd name="connsiteY19" fmla="*/ 141923 h 2683192"/>
              <a:gd name="connsiteX20" fmla="*/ 339184 w 728345"/>
              <a:gd name="connsiteY20" fmla="*/ 165735 h 2683192"/>
              <a:gd name="connsiteX21" fmla="*/ 339184 w 728345"/>
              <a:gd name="connsiteY21" fmla="*/ 782955 h 2683192"/>
              <a:gd name="connsiteX22" fmla="*/ 367759 w 728345"/>
              <a:gd name="connsiteY22" fmla="*/ 806768 h 2683192"/>
              <a:gd name="connsiteX23" fmla="*/ 396334 w 728345"/>
              <a:gd name="connsiteY23" fmla="*/ 782955 h 2683192"/>
              <a:gd name="connsiteX24" fmla="*/ 396334 w 728345"/>
              <a:gd name="connsiteY24" fmla="*/ 165735 h 2683192"/>
              <a:gd name="connsiteX25" fmla="*/ 367759 w 728345"/>
              <a:gd name="connsiteY25" fmla="*/ 141923 h 2683192"/>
              <a:gd name="connsiteX26" fmla="*/ 256316 w 728345"/>
              <a:gd name="connsiteY26" fmla="*/ 141923 h 2683192"/>
              <a:gd name="connsiteX27" fmla="*/ 227741 w 728345"/>
              <a:gd name="connsiteY27" fmla="*/ 165735 h 2683192"/>
              <a:gd name="connsiteX28" fmla="*/ 227741 w 728345"/>
              <a:gd name="connsiteY28" fmla="*/ 782955 h 2683192"/>
              <a:gd name="connsiteX29" fmla="*/ 256316 w 728345"/>
              <a:gd name="connsiteY29" fmla="*/ 806768 h 2683192"/>
              <a:gd name="connsiteX30" fmla="*/ 284891 w 728345"/>
              <a:gd name="connsiteY30" fmla="*/ 782955 h 2683192"/>
              <a:gd name="connsiteX31" fmla="*/ 284891 w 728345"/>
              <a:gd name="connsiteY31" fmla="*/ 165735 h 2683192"/>
              <a:gd name="connsiteX32" fmla="*/ 256316 w 728345"/>
              <a:gd name="connsiteY32" fmla="*/ 141923 h 2683192"/>
              <a:gd name="connsiteX33" fmla="*/ 144874 w 728345"/>
              <a:gd name="connsiteY33" fmla="*/ 141923 h 2683192"/>
              <a:gd name="connsiteX34" fmla="*/ 116299 w 728345"/>
              <a:gd name="connsiteY34" fmla="*/ 165735 h 2683192"/>
              <a:gd name="connsiteX35" fmla="*/ 116299 w 728345"/>
              <a:gd name="connsiteY35" fmla="*/ 782955 h 2683192"/>
              <a:gd name="connsiteX36" fmla="*/ 144874 w 728345"/>
              <a:gd name="connsiteY36" fmla="*/ 806768 h 2683192"/>
              <a:gd name="connsiteX37" fmla="*/ 173449 w 728345"/>
              <a:gd name="connsiteY37" fmla="*/ 782955 h 2683192"/>
              <a:gd name="connsiteX38" fmla="*/ 173449 w 728345"/>
              <a:gd name="connsiteY38" fmla="*/ 165735 h 2683192"/>
              <a:gd name="connsiteX39" fmla="*/ 144874 w 728345"/>
              <a:gd name="connsiteY39" fmla="*/ 141923 h 2683192"/>
              <a:gd name="connsiteX40" fmla="*/ 229647 w 728345"/>
              <a:gd name="connsiteY40" fmla="*/ 0 h 2683192"/>
              <a:gd name="connsiteX41" fmla="*/ 499204 w 728345"/>
              <a:gd name="connsiteY41" fmla="*/ 0 h 2683192"/>
              <a:gd name="connsiteX42" fmla="*/ 726852 w 728345"/>
              <a:gd name="connsiteY42" fmla="*/ 228600 h 2683192"/>
              <a:gd name="connsiteX43" fmla="*/ 688752 w 728345"/>
              <a:gd name="connsiteY43" fmla="*/ 783908 h 2683192"/>
              <a:gd name="connsiteX44" fmla="*/ 583977 w 728345"/>
              <a:gd name="connsiteY44" fmla="*/ 888683 h 2683192"/>
              <a:gd name="connsiteX45" fmla="*/ 412527 w 728345"/>
              <a:gd name="connsiteY45" fmla="*/ 888683 h 2683192"/>
              <a:gd name="connsiteX46" fmla="*/ 412527 w 728345"/>
              <a:gd name="connsiteY46" fmla="*/ 1535079 h 2683192"/>
              <a:gd name="connsiteX47" fmla="*/ 430981 w 728345"/>
              <a:gd name="connsiteY47" fmla="*/ 1547455 h 2683192"/>
              <a:gd name="connsiteX48" fmla="*/ 457294 w 728345"/>
              <a:gd name="connsiteY48" fmla="*/ 1611630 h 2683192"/>
              <a:gd name="connsiteX49" fmla="*/ 457294 w 728345"/>
              <a:gd name="connsiteY49" fmla="*/ 2592705 h 2683192"/>
              <a:gd name="connsiteX50" fmla="*/ 366807 w 728345"/>
              <a:gd name="connsiteY50" fmla="*/ 2683192 h 2683192"/>
              <a:gd name="connsiteX51" fmla="*/ 276319 w 728345"/>
              <a:gd name="connsiteY51" fmla="*/ 2592705 h 2683192"/>
              <a:gd name="connsiteX52" fmla="*/ 276319 w 728345"/>
              <a:gd name="connsiteY52" fmla="*/ 1611630 h 2683192"/>
              <a:gd name="connsiteX53" fmla="*/ 302990 w 728345"/>
              <a:gd name="connsiteY53" fmla="*/ 1547813 h 2683192"/>
              <a:gd name="connsiteX54" fmla="*/ 322039 w 728345"/>
              <a:gd name="connsiteY54" fmla="*/ 1534909 h 2683192"/>
              <a:gd name="connsiteX55" fmla="*/ 322039 w 728345"/>
              <a:gd name="connsiteY55" fmla="*/ 888683 h 2683192"/>
              <a:gd name="connsiteX56" fmla="*/ 143922 w 728345"/>
              <a:gd name="connsiteY56" fmla="*/ 888683 h 2683192"/>
              <a:gd name="connsiteX57" fmla="*/ 39147 w 728345"/>
              <a:gd name="connsiteY57" fmla="*/ 783908 h 2683192"/>
              <a:gd name="connsiteX58" fmla="*/ 1047 w 728345"/>
              <a:gd name="connsiteY58" fmla="*/ 228600 h 2683192"/>
              <a:gd name="connsiteX59" fmla="*/ 229647 w 728345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5" h="2683192">
                <a:moveTo>
                  <a:pt x="354424" y="2536507"/>
                </a:moveTo>
                <a:cubicBezTo>
                  <a:pt x="334422" y="2543175"/>
                  <a:pt x="323944" y="2565082"/>
                  <a:pt x="331564" y="2585085"/>
                </a:cubicBezTo>
                <a:cubicBezTo>
                  <a:pt x="338232" y="2605087"/>
                  <a:pt x="360139" y="2615565"/>
                  <a:pt x="380141" y="2607944"/>
                </a:cubicBezTo>
                <a:cubicBezTo>
                  <a:pt x="400144" y="2601277"/>
                  <a:pt x="410622" y="2579369"/>
                  <a:pt x="403002" y="2559367"/>
                </a:cubicBezTo>
                <a:cubicBezTo>
                  <a:pt x="396334" y="2539365"/>
                  <a:pt x="374427" y="2529840"/>
                  <a:pt x="354424" y="2536507"/>
                </a:cubicBezTo>
                <a:close/>
                <a:moveTo>
                  <a:pt x="590644" y="141923"/>
                </a:moveTo>
                <a:cubicBezTo>
                  <a:pt x="575404" y="141923"/>
                  <a:pt x="562069" y="152400"/>
                  <a:pt x="562069" y="165735"/>
                </a:cubicBezTo>
                <a:lnTo>
                  <a:pt x="562069" y="782955"/>
                </a:lnTo>
                <a:cubicBezTo>
                  <a:pt x="562069" y="796290"/>
                  <a:pt x="574452" y="806768"/>
                  <a:pt x="590644" y="806768"/>
                </a:cubicBezTo>
                <a:cubicBezTo>
                  <a:pt x="605884" y="806768"/>
                  <a:pt x="619219" y="796290"/>
                  <a:pt x="619219" y="782955"/>
                </a:cubicBezTo>
                <a:lnTo>
                  <a:pt x="619219" y="165735"/>
                </a:lnTo>
                <a:cubicBezTo>
                  <a:pt x="619219" y="152400"/>
                  <a:pt x="606836" y="141923"/>
                  <a:pt x="590644" y="141923"/>
                </a:cubicBezTo>
                <a:close/>
                <a:moveTo>
                  <a:pt x="479202" y="141923"/>
                </a:moveTo>
                <a:cubicBezTo>
                  <a:pt x="463961" y="141923"/>
                  <a:pt x="450627" y="152400"/>
                  <a:pt x="450627" y="165735"/>
                </a:cubicBezTo>
                <a:lnTo>
                  <a:pt x="450627" y="782955"/>
                </a:lnTo>
                <a:cubicBezTo>
                  <a:pt x="450627" y="796290"/>
                  <a:pt x="463009" y="806768"/>
                  <a:pt x="479202" y="806768"/>
                </a:cubicBezTo>
                <a:cubicBezTo>
                  <a:pt x="494441" y="806768"/>
                  <a:pt x="507777" y="796290"/>
                  <a:pt x="507777" y="782955"/>
                </a:cubicBezTo>
                <a:lnTo>
                  <a:pt x="507777" y="165735"/>
                </a:lnTo>
                <a:cubicBezTo>
                  <a:pt x="507777" y="152400"/>
                  <a:pt x="495394" y="141923"/>
                  <a:pt x="479202" y="141923"/>
                </a:cubicBezTo>
                <a:close/>
                <a:moveTo>
                  <a:pt x="367759" y="141923"/>
                </a:moveTo>
                <a:cubicBezTo>
                  <a:pt x="352519" y="141923"/>
                  <a:pt x="339184" y="152400"/>
                  <a:pt x="339184" y="165735"/>
                </a:cubicBezTo>
                <a:lnTo>
                  <a:pt x="339184" y="782955"/>
                </a:lnTo>
                <a:cubicBezTo>
                  <a:pt x="339184" y="796290"/>
                  <a:pt x="351566" y="806768"/>
                  <a:pt x="367759" y="806768"/>
                </a:cubicBezTo>
                <a:cubicBezTo>
                  <a:pt x="382999" y="806768"/>
                  <a:pt x="396334" y="796290"/>
                  <a:pt x="396334" y="782955"/>
                </a:cubicBezTo>
                <a:lnTo>
                  <a:pt x="396334" y="165735"/>
                </a:lnTo>
                <a:cubicBezTo>
                  <a:pt x="396334" y="152400"/>
                  <a:pt x="383952" y="141923"/>
                  <a:pt x="367759" y="141923"/>
                </a:cubicBezTo>
                <a:close/>
                <a:moveTo>
                  <a:pt x="256316" y="141923"/>
                </a:moveTo>
                <a:cubicBezTo>
                  <a:pt x="241077" y="141923"/>
                  <a:pt x="227741" y="152400"/>
                  <a:pt x="227741" y="165735"/>
                </a:cubicBezTo>
                <a:lnTo>
                  <a:pt x="227741" y="782955"/>
                </a:lnTo>
                <a:cubicBezTo>
                  <a:pt x="227741" y="796290"/>
                  <a:pt x="240124" y="806768"/>
                  <a:pt x="256316" y="806768"/>
                </a:cubicBezTo>
                <a:cubicBezTo>
                  <a:pt x="271556" y="806768"/>
                  <a:pt x="284891" y="796290"/>
                  <a:pt x="284891" y="782955"/>
                </a:cubicBezTo>
                <a:lnTo>
                  <a:pt x="284891" y="165735"/>
                </a:lnTo>
                <a:cubicBezTo>
                  <a:pt x="284891" y="152400"/>
                  <a:pt x="272509" y="141923"/>
                  <a:pt x="256316" y="141923"/>
                </a:cubicBezTo>
                <a:close/>
                <a:moveTo>
                  <a:pt x="144874" y="141923"/>
                </a:moveTo>
                <a:cubicBezTo>
                  <a:pt x="129634" y="141923"/>
                  <a:pt x="116299" y="152400"/>
                  <a:pt x="116299" y="165735"/>
                </a:cubicBezTo>
                <a:lnTo>
                  <a:pt x="116299" y="782955"/>
                </a:lnTo>
                <a:cubicBezTo>
                  <a:pt x="116299" y="796290"/>
                  <a:pt x="128681" y="806768"/>
                  <a:pt x="144874" y="806768"/>
                </a:cubicBezTo>
                <a:cubicBezTo>
                  <a:pt x="160114" y="806768"/>
                  <a:pt x="173449" y="796290"/>
                  <a:pt x="173449" y="782955"/>
                </a:cubicBezTo>
                <a:lnTo>
                  <a:pt x="173449" y="165735"/>
                </a:lnTo>
                <a:cubicBezTo>
                  <a:pt x="173449" y="152400"/>
                  <a:pt x="161066" y="141923"/>
                  <a:pt x="144874" y="141923"/>
                </a:cubicBezTo>
                <a:close/>
                <a:moveTo>
                  <a:pt x="229647" y="0"/>
                </a:moveTo>
                <a:lnTo>
                  <a:pt x="499204" y="0"/>
                </a:lnTo>
                <a:cubicBezTo>
                  <a:pt x="624934" y="0"/>
                  <a:pt x="743044" y="36195"/>
                  <a:pt x="726852" y="228600"/>
                </a:cubicBezTo>
                <a:lnTo>
                  <a:pt x="688752" y="783908"/>
                </a:lnTo>
                <a:cubicBezTo>
                  <a:pt x="688752" y="841058"/>
                  <a:pt x="642079" y="888683"/>
                  <a:pt x="583977" y="888683"/>
                </a:cubicBezTo>
                <a:lnTo>
                  <a:pt x="412527" y="888683"/>
                </a:lnTo>
                <a:lnTo>
                  <a:pt x="412527" y="1535079"/>
                </a:lnTo>
                <a:lnTo>
                  <a:pt x="430981" y="1547455"/>
                </a:lnTo>
                <a:cubicBezTo>
                  <a:pt x="447293" y="1563767"/>
                  <a:pt x="457294" y="1586389"/>
                  <a:pt x="457294" y="1611630"/>
                </a:cubicBezTo>
                <a:lnTo>
                  <a:pt x="457294" y="2592705"/>
                </a:lnTo>
                <a:cubicBezTo>
                  <a:pt x="457294" y="2642235"/>
                  <a:pt x="416336" y="2683192"/>
                  <a:pt x="366807" y="2683192"/>
                </a:cubicBezTo>
                <a:cubicBezTo>
                  <a:pt x="317277" y="2683192"/>
                  <a:pt x="276319" y="2642235"/>
                  <a:pt x="276319" y="2592705"/>
                </a:cubicBezTo>
                <a:lnTo>
                  <a:pt x="276319" y="1611630"/>
                </a:lnTo>
                <a:cubicBezTo>
                  <a:pt x="276319" y="1586865"/>
                  <a:pt x="286559" y="1564243"/>
                  <a:pt x="302990" y="1547813"/>
                </a:cubicBezTo>
                <a:lnTo>
                  <a:pt x="322039" y="1534909"/>
                </a:lnTo>
                <a:lnTo>
                  <a:pt x="322039" y="888683"/>
                </a:lnTo>
                <a:lnTo>
                  <a:pt x="143922" y="888683"/>
                </a:lnTo>
                <a:cubicBezTo>
                  <a:pt x="86772" y="888683"/>
                  <a:pt x="39147" y="842010"/>
                  <a:pt x="39147" y="783908"/>
                </a:cubicBezTo>
                <a:lnTo>
                  <a:pt x="1047" y="228600"/>
                </a:lnTo>
                <a:cubicBezTo>
                  <a:pt x="-12289" y="34290"/>
                  <a:pt x="103916" y="0"/>
                  <a:pt x="22964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39865F-3951-4F70-828E-BD37D397FA02}"/>
              </a:ext>
            </a:extLst>
          </p:cNvPr>
          <p:cNvSpPr/>
          <p:nvPr/>
        </p:nvSpPr>
        <p:spPr>
          <a:xfrm rot="1685737">
            <a:off x="708471" y="3880408"/>
            <a:ext cx="518121" cy="2030698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2" name="그룹 108">
            <a:extLst>
              <a:ext uri="{FF2B5EF4-FFF2-40B4-BE49-F238E27FC236}">
                <a16:creationId xmlns:a16="http://schemas.microsoft.com/office/drawing/2014/main" id="{0B6670DE-A843-4DBE-91ED-4DD498C0BB69}"/>
              </a:ext>
            </a:extLst>
          </p:cNvPr>
          <p:cNvGrpSpPr/>
          <p:nvPr/>
        </p:nvGrpSpPr>
        <p:grpSpPr>
          <a:xfrm rot="20806430">
            <a:off x="2989362" y="4083027"/>
            <a:ext cx="432177" cy="493370"/>
            <a:chOff x="7322818" y="1544656"/>
            <a:chExt cx="2434437" cy="2779133"/>
          </a:xfrm>
          <a:solidFill>
            <a:schemeClr val="bg1"/>
          </a:solidFill>
        </p:grpSpPr>
        <p:sp>
          <p:nvSpPr>
            <p:cNvPr id="33" name="타원 109">
              <a:extLst>
                <a:ext uri="{FF2B5EF4-FFF2-40B4-BE49-F238E27FC236}">
                  <a16:creationId xmlns:a16="http://schemas.microsoft.com/office/drawing/2014/main" id="{B47348C8-F35A-4206-B8A9-EBC0995CEDD8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110">
              <a:extLst>
                <a:ext uri="{FF2B5EF4-FFF2-40B4-BE49-F238E27FC236}">
                  <a16:creationId xmlns:a16="http://schemas.microsoft.com/office/drawing/2014/main" id="{F8D5E503-360E-40F8-8413-8DDD9394C0FB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11">
              <a:extLst>
                <a:ext uri="{FF2B5EF4-FFF2-40B4-BE49-F238E27FC236}">
                  <a16:creationId xmlns:a16="http://schemas.microsoft.com/office/drawing/2014/main" id="{9F1DCAFF-2983-4C54-9581-11A3D7653473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112">
              <a:extLst>
                <a:ext uri="{FF2B5EF4-FFF2-40B4-BE49-F238E27FC236}">
                  <a16:creationId xmlns:a16="http://schemas.microsoft.com/office/drawing/2014/main" id="{59AD1FC6-6DDF-4B8F-99D7-9F31C17F193A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13">
              <a:extLst>
                <a:ext uri="{FF2B5EF4-FFF2-40B4-BE49-F238E27FC236}">
                  <a16:creationId xmlns:a16="http://schemas.microsoft.com/office/drawing/2014/main" id="{093257A4-0845-4CBE-A6A3-5BBFAE241C24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114">
              <a:extLst>
                <a:ext uri="{FF2B5EF4-FFF2-40B4-BE49-F238E27FC236}">
                  <a16:creationId xmlns:a16="http://schemas.microsoft.com/office/drawing/2014/main" id="{E8748117-4EFD-4289-90A2-A7E3DEDDF6AB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115">
              <a:extLst>
                <a:ext uri="{FF2B5EF4-FFF2-40B4-BE49-F238E27FC236}">
                  <a16:creationId xmlns:a16="http://schemas.microsoft.com/office/drawing/2014/main" id="{6305E2A3-CC8A-41B2-96D7-D55DB0ACF733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116">
              <a:extLst>
                <a:ext uri="{FF2B5EF4-FFF2-40B4-BE49-F238E27FC236}">
                  <a16:creationId xmlns:a16="http://schemas.microsoft.com/office/drawing/2014/main" id="{13CC511A-B101-449B-A2BF-D20CA1294E69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117">
              <a:extLst>
                <a:ext uri="{FF2B5EF4-FFF2-40B4-BE49-F238E27FC236}">
                  <a16:creationId xmlns:a16="http://schemas.microsoft.com/office/drawing/2014/main" id="{CAB862FB-5E2C-4992-9F93-1B896C8DDC32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118">
              <a:extLst>
                <a:ext uri="{FF2B5EF4-FFF2-40B4-BE49-F238E27FC236}">
                  <a16:creationId xmlns:a16="http://schemas.microsoft.com/office/drawing/2014/main" id="{CBDB79C0-52DA-47A7-9B27-FF8EED9D5BD6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119">
              <a:extLst>
                <a:ext uri="{FF2B5EF4-FFF2-40B4-BE49-F238E27FC236}">
                  <a16:creationId xmlns:a16="http://schemas.microsoft.com/office/drawing/2014/main" id="{3135203B-34E7-4CEA-87A0-1FCCA2D1BEED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120">
            <a:extLst>
              <a:ext uri="{FF2B5EF4-FFF2-40B4-BE49-F238E27FC236}">
                <a16:creationId xmlns:a16="http://schemas.microsoft.com/office/drawing/2014/main" id="{CF6D9706-7427-4938-A143-B8436F06980E}"/>
              </a:ext>
            </a:extLst>
          </p:cNvPr>
          <p:cNvGrpSpPr/>
          <p:nvPr/>
        </p:nvGrpSpPr>
        <p:grpSpPr>
          <a:xfrm>
            <a:off x="2954309" y="3450528"/>
            <a:ext cx="298248" cy="430688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45" name="눈물 방울 121">
              <a:extLst>
                <a:ext uri="{FF2B5EF4-FFF2-40B4-BE49-F238E27FC236}">
                  <a16:creationId xmlns:a16="http://schemas.microsoft.com/office/drawing/2014/main" id="{A9030187-6F34-4C66-9F12-6FE39086C8F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122">
              <a:extLst>
                <a:ext uri="{FF2B5EF4-FFF2-40B4-BE49-F238E27FC236}">
                  <a16:creationId xmlns:a16="http://schemas.microsoft.com/office/drawing/2014/main" id="{8BD6975D-BBD6-4876-9CAA-03D93AFDBBD2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123">
              <a:extLst>
                <a:ext uri="{FF2B5EF4-FFF2-40B4-BE49-F238E27FC236}">
                  <a16:creationId xmlns:a16="http://schemas.microsoft.com/office/drawing/2014/main" id="{E2550F81-D8BF-4F67-88F7-374306708F94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124">
              <a:extLst>
                <a:ext uri="{FF2B5EF4-FFF2-40B4-BE49-F238E27FC236}">
                  <a16:creationId xmlns:a16="http://schemas.microsoft.com/office/drawing/2014/main" id="{87268EEF-FCEA-4018-A01D-741242F88985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125">
            <a:extLst>
              <a:ext uri="{FF2B5EF4-FFF2-40B4-BE49-F238E27FC236}">
                <a16:creationId xmlns:a16="http://schemas.microsoft.com/office/drawing/2014/main" id="{67E2E7AC-506D-4686-9C3C-D2B42936775F}"/>
              </a:ext>
            </a:extLst>
          </p:cNvPr>
          <p:cNvGrpSpPr/>
          <p:nvPr/>
        </p:nvGrpSpPr>
        <p:grpSpPr>
          <a:xfrm rot="20246837">
            <a:off x="2562433" y="3911368"/>
            <a:ext cx="301904" cy="422301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50" name="사각형: 둥근 모서리 132">
              <a:extLst>
                <a:ext uri="{FF2B5EF4-FFF2-40B4-BE49-F238E27FC236}">
                  <a16:creationId xmlns:a16="http://schemas.microsoft.com/office/drawing/2014/main" id="{3F3A00B1-754F-45CF-866D-1223ECA5BB36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막힌 원호 135">
              <a:extLst>
                <a:ext uri="{FF2B5EF4-FFF2-40B4-BE49-F238E27FC236}">
                  <a16:creationId xmlns:a16="http://schemas.microsoft.com/office/drawing/2014/main" id="{742D1F49-5C46-4A1A-B205-6086D6F56BE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자유형: 도형 128">
              <a:extLst>
                <a:ext uri="{FF2B5EF4-FFF2-40B4-BE49-F238E27FC236}">
                  <a16:creationId xmlns:a16="http://schemas.microsoft.com/office/drawing/2014/main" id="{FEA40713-6CBF-4CDA-8D2C-B3A4E10D078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129">
              <a:extLst>
                <a:ext uri="{FF2B5EF4-FFF2-40B4-BE49-F238E27FC236}">
                  <a16:creationId xmlns:a16="http://schemas.microsoft.com/office/drawing/2014/main" id="{D1E62264-197B-4055-845C-ACB9713AFAE0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103">
            <a:extLst>
              <a:ext uri="{FF2B5EF4-FFF2-40B4-BE49-F238E27FC236}">
                <a16:creationId xmlns:a16="http://schemas.microsoft.com/office/drawing/2014/main" id="{347FDE1E-50ED-4D1B-A1D5-FB773F1586F9}"/>
              </a:ext>
            </a:extLst>
          </p:cNvPr>
          <p:cNvGrpSpPr/>
          <p:nvPr/>
        </p:nvGrpSpPr>
        <p:grpSpPr>
          <a:xfrm rot="2470273">
            <a:off x="3408634" y="3425160"/>
            <a:ext cx="298248" cy="631981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55" name="자유형: 도형 104">
              <a:extLst>
                <a:ext uri="{FF2B5EF4-FFF2-40B4-BE49-F238E27FC236}">
                  <a16:creationId xmlns:a16="http://schemas.microsoft.com/office/drawing/2014/main" id="{E8B986DF-F63C-447B-B61A-17BA4F6983B7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105">
              <a:extLst>
                <a:ext uri="{FF2B5EF4-FFF2-40B4-BE49-F238E27FC236}">
                  <a16:creationId xmlns:a16="http://schemas.microsoft.com/office/drawing/2014/main" id="{6CDDD2D5-4E52-41CB-B22E-D2225A965A42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106">
              <a:extLst>
                <a:ext uri="{FF2B5EF4-FFF2-40B4-BE49-F238E27FC236}">
                  <a16:creationId xmlns:a16="http://schemas.microsoft.com/office/drawing/2014/main" id="{B1C04837-7B15-42F5-BCE3-542F06D8C41D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107">
              <a:extLst>
                <a:ext uri="{FF2B5EF4-FFF2-40B4-BE49-F238E27FC236}">
                  <a16:creationId xmlns:a16="http://schemas.microsoft.com/office/drawing/2014/main" id="{225C1E92-AAB4-452A-A025-12EB79D0896E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3887C9-E9E5-48A2-B060-C9403A0A0770}"/>
              </a:ext>
            </a:extLst>
          </p:cNvPr>
          <p:cNvGrpSpPr/>
          <p:nvPr/>
        </p:nvGrpSpPr>
        <p:grpSpPr>
          <a:xfrm>
            <a:off x="847724" y="3066244"/>
            <a:ext cx="746213" cy="767027"/>
            <a:chOff x="846492" y="3960126"/>
            <a:chExt cx="2097648" cy="2156157"/>
          </a:xfrm>
        </p:grpSpPr>
        <p:sp>
          <p:nvSpPr>
            <p:cNvPr id="61" name="Oval 7">
              <a:extLst>
                <a:ext uri="{FF2B5EF4-FFF2-40B4-BE49-F238E27FC236}">
                  <a16:creationId xmlns:a16="http://schemas.microsoft.com/office/drawing/2014/main" id="{752E3293-2474-4D69-90B3-AB50FB6B8A51}"/>
                </a:ext>
              </a:extLst>
            </p:cNvPr>
            <p:cNvSpPr/>
            <p:nvPr/>
          </p:nvSpPr>
          <p:spPr>
            <a:xfrm>
              <a:off x="846492" y="3960126"/>
              <a:ext cx="2097648" cy="215615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3627690F-9128-4080-9300-0B50A7B4592E}"/>
                </a:ext>
              </a:extLst>
            </p:cNvPr>
            <p:cNvSpPr/>
            <p:nvPr/>
          </p:nvSpPr>
          <p:spPr>
            <a:xfrm>
              <a:off x="1115418" y="4287558"/>
              <a:ext cx="1551147" cy="155114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2F4E22-FF3C-4C4A-8D87-1B57614E955B}"/>
              </a:ext>
            </a:extLst>
          </p:cNvPr>
          <p:cNvGrpSpPr/>
          <p:nvPr/>
        </p:nvGrpSpPr>
        <p:grpSpPr>
          <a:xfrm>
            <a:off x="3582497" y="3755187"/>
            <a:ext cx="601363" cy="627636"/>
            <a:chOff x="2782567" y="352219"/>
            <a:chExt cx="1434275" cy="1496937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367A7E7-33E5-4F38-84DB-DDD062C13AFE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6CF994-90D1-4642-A835-B5F7BF93471E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61B8A2F-D0AD-44CA-B362-6DBEDCB0F5B6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BE52BEF-6204-4A2A-904F-6F461CA65A02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7B068F-C141-462E-B192-BB49FC188045}"/>
              </a:ext>
            </a:extLst>
          </p:cNvPr>
          <p:cNvGrpSpPr/>
          <p:nvPr/>
        </p:nvGrpSpPr>
        <p:grpSpPr>
          <a:xfrm rot="20306280">
            <a:off x="4509297" y="3634012"/>
            <a:ext cx="778440" cy="650113"/>
            <a:chOff x="1720613" y="1882872"/>
            <a:chExt cx="962025" cy="80343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03FA7C0-B15C-47CD-B7BE-662D47020054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0B660E6-4E63-42A2-9B0F-EE57878ECA7A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32AE17A-7921-4E62-B5B2-6F55440ECFA6}"/>
              </a:ext>
            </a:extLst>
          </p:cNvPr>
          <p:cNvSpPr txBox="1"/>
          <p:nvPr/>
        </p:nvSpPr>
        <p:spPr>
          <a:xfrm>
            <a:off x="7499921" y="515224"/>
            <a:ext cx="410152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smtClean="0">
                <a:solidFill>
                  <a:schemeClr val="accent1"/>
                </a:solidFill>
                <a:cs typeface="Arial" pitchFamily="34" charset="0"/>
              </a:rPr>
              <a:t>PROJECT</a:t>
            </a:r>
            <a:endParaRPr lang="en-US" altLang="ko-KR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0EEF44-9024-48E5-9C02-3FF42F943308}"/>
              </a:ext>
            </a:extLst>
          </p:cNvPr>
          <p:cNvSpPr txBox="1"/>
          <p:nvPr/>
        </p:nvSpPr>
        <p:spPr>
          <a:xfrm>
            <a:off x="7499921" y="1162386"/>
            <a:ext cx="41015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 smtClean="0">
                <a:cs typeface="Arial" pitchFamily="34" charset="0"/>
              </a:rPr>
              <a:t>CHARTER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ECD9FD-1B7C-4B58-819D-98FAAD87674D}"/>
              </a:ext>
            </a:extLst>
          </p:cNvPr>
          <p:cNvSpPr/>
          <p:nvPr/>
        </p:nvSpPr>
        <p:spPr>
          <a:xfrm rot="16200000">
            <a:off x="9559170" y="-291303"/>
            <a:ext cx="4571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7533557" y="216376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A07F552-0D5D-4AA0-BD70-F4530F0DC7F0}"/>
              </a:ext>
            </a:extLst>
          </p:cNvPr>
          <p:cNvGrpSpPr/>
          <p:nvPr/>
        </p:nvGrpSpPr>
        <p:grpSpPr>
          <a:xfrm>
            <a:off x="8228023" y="2201530"/>
            <a:ext cx="3434878" cy="601570"/>
            <a:chOff x="4355975" y="1300565"/>
            <a:chExt cx="3012728" cy="60157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E3B837-BEDB-4CFA-B9DF-18DCDED5759D}"/>
                </a:ext>
              </a:extLst>
            </p:cNvPr>
            <p:cNvSpPr txBox="1"/>
            <p:nvPr/>
          </p:nvSpPr>
          <p:spPr>
            <a:xfrm>
              <a:off x="4355975" y="1300565"/>
              <a:ext cx="30127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Nama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7EB529-4E0D-4865-900C-575240380210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“</a:t>
              </a:r>
              <a:r>
                <a:rPr lang="en-US" sz="1600" dirty="0" err="1"/>
                <a:t>Aplikasi</a:t>
              </a:r>
              <a:r>
                <a:rPr lang="en-US" sz="1600" dirty="0"/>
                <a:t> Cafe Start”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8065893" y="2309250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8E02FD-B680-4FA2-A08E-BF5D7891AF88}"/>
              </a:ext>
            </a:extLst>
          </p:cNvPr>
          <p:cNvSpPr txBox="1"/>
          <p:nvPr/>
        </p:nvSpPr>
        <p:spPr>
          <a:xfrm>
            <a:off x="7533557" y="3322084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B27BA0-ADC1-4513-A778-F80DB47D80D3}"/>
              </a:ext>
            </a:extLst>
          </p:cNvPr>
          <p:cNvGrpSpPr/>
          <p:nvPr/>
        </p:nvGrpSpPr>
        <p:grpSpPr>
          <a:xfrm>
            <a:off x="8228023" y="3359854"/>
            <a:ext cx="3434878" cy="601570"/>
            <a:chOff x="4355975" y="1300565"/>
            <a:chExt cx="3012728" cy="60157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F063898-AE63-40A1-97AC-7E3DB3E26EDE}"/>
                </a:ext>
              </a:extLst>
            </p:cNvPr>
            <p:cNvSpPr txBox="1"/>
            <p:nvPr/>
          </p:nvSpPr>
          <p:spPr>
            <a:xfrm>
              <a:off x="4355975" y="1300565"/>
              <a:ext cx="30127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Nama Tim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A171140-0AF7-48F0-A5D3-E0778BEF851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Lucky Patriot (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Kelompok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5)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4817D67-2F35-48C1-825E-7F18FC3EBFFF}"/>
              </a:ext>
            </a:extLst>
          </p:cNvPr>
          <p:cNvSpPr/>
          <p:nvPr/>
        </p:nvSpPr>
        <p:spPr>
          <a:xfrm>
            <a:off x="8065893" y="3467574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EAD354-E70A-41EB-A9D0-C0EB9C050103}"/>
              </a:ext>
            </a:extLst>
          </p:cNvPr>
          <p:cNvSpPr txBox="1"/>
          <p:nvPr/>
        </p:nvSpPr>
        <p:spPr>
          <a:xfrm>
            <a:off x="7533557" y="4480408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7DBAE9F-F793-4403-B293-137D3A09059A}"/>
              </a:ext>
            </a:extLst>
          </p:cNvPr>
          <p:cNvGrpSpPr/>
          <p:nvPr/>
        </p:nvGrpSpPr>
        <p:grpSpPr>
          <a:xfrm>
            <a:off x="8228023" y="4518178"/>
            <a:ext cx="3434878" cy="601570"/>
            <a:chOff x="4355975" y="1300565"/>
            <a:chExt cx="3012728" cy="60157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50C0978-D6C6-4343-B0DA-5FC7E774CFC0}"/>
                </a:ext>
              </a:extLst>
            </p:cNvPr>
            <p:cNvSpPr txBox="1"/>
            <p:nvPr/>
          </p:nvSpPr>
          <p:spPr>
            <a:xfrm>
              <a:off x="4355975" y="1300565"/>
              <a:ext cx="30127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Tanggal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Mulai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5DAB8D-8C24-4E42-A3AC-E59839EF4FC2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17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Maret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2021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74D8540-CFFE-4A73-9546-9D75DB61A2D6}"/>
              </a:ext>
            </a:extLst>
          </p:cNvPr>
          <p:cNvSpPr/>
          <p:nvPr/>
        </p:nvSpPr>
        <p:spPr>
          <a:xfrm>
            <a:off x="8065893" y="4625898"/>
            <a:ext cx="54000" cy="540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200F75-FE98-48CE-B3E2-BFB69E97CE2A}"/>
              </a:ext>
            </a:extLst>
          </p:cNvPr>
          <p:cNvSpPr txBox="1"/>
          <p:nvPr/>
        </p:nvSpPr>
        <p:spPr>
          <a:xfrm>
            <a:off x="7533557" y="563873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8228023" y="5676500"/>
            <a:ext cx="3434878" cy="601570"/>
            <a:chOff x="4355975" y="1300565"/>
            <a:chExt cx="3012728" cy="60157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00565"/>
              <a:ext cx="30127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Tanggal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Berakhir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Mei 2021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909FB34-352C-4003-9A14-E4407F85F925}"/>
              </a:ext>
            </a:extLst>
          </p:cNvPr>
          <p:cNvSpPr/>
          <p:nvPr/>
        </p:nvSpPr>
        <p:spPr>
          <a:xfrm>
            <a:off x="8065893" y="5784220"/>
            <a:ext cx="54000" cy="54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C9C674-A237-4649-863F-A32BEF378206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80ED55-B6C9-4AE0-970C-AF4E8A5E9E1C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F4E0B-D826-4100-8493-837644C8E5D7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373981-7954-4933-9C31-3BE0A5BB44BA}"/>
              </a:ext>
            </a:extLst>
          </p:cNvPr>
          <p:cNvCxnSpPr>
            <a:cxnSpLocks/>
          </p:cNvCxnSpPr>
          <p:nvPr/>
        </p:nvCxnSpPr>
        <p:spPr>
          <a:xfrm>
            <a:off x="0" y="6376284"/>
            <a:ext cx="22383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80DC7-D2D4-4AB8-8F07-76D28E3F5423}"/>
              </a:ext>
            </a:extLst>
          </p:cNvPr>
          <p:cNvGrpSpPr/>
          <p:nvPr/>
        </p:nvGrpSpPr>
        <p:grpSpPr>
          <a:xfrm>
            <a:off x="4171188" y="966650"/>
            <a:ext cx="7298000" cy="4164381"/>
            <a:chOff x="4406505" y="1014865"/>
            <a:chExt cx="7298000" cy="466157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571B8-AC92-4227-8EC8-98BA726E6410}"/>
                </a:ext>
              </a:extLst>
            </p:cNvPr>
            <p:cNvSpPr txBox="1"/>
            <p:nvPr/>
          </p:nvSpPr>
          <p:spPr>
            <a:xfrm>
              <a:off x="4406505" y="1890787"/>
              <a:ext cx="729800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Suatu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tim</a:t>
              </a:r>
              <a:r>
                <a:rPr lang="en-US" sz="1600" dirty="0" smtClean="0"/>
                <a:t> yang </a:t>
              </a:r>
              <a:r>
                <a:rPr lang="en-US" sz="1600" dirty="0" err="1" smtClean="0"/>
                <a:t>bernama</a:t>
              </a:r>
              <a:r>
                <a:rPr lang="en-US" sz="1600" dirty="0"/>
                <a:t> </a:t>
              </a:r>
              <a:r>
                <a:rPr lang="en-US" sz="1600" dirty="0" smtClean="0"/>
                <a:t>The Lucky Patriot yang </a:t>
              </a:r>
              <a:r>
                <a:rPr lang="en-US" sz="1600" dirty="0" err="1" smtClean="0"/>
                <a:t>mempunyai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kemampuan</a:t>
              </a:r>
              <a:r>
                <a:rPr lang="en-US" sz="1600" dirty="0" smtClean="0"/>
                <a:t> special </a:t>
              </a:r>
              <a:r>
                <a:rPr lang="en-US" sz="1600" dirty="0" err="1" smtClean="0"/>
                <a:t>dalam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pembuatan</a:t>
              </a:r>
              <a:r>
                <a:rPr lang="en-US" sz="1600" dirty="0" smtClean="0"/>
                <a:t> game </a:t>
              </a:r>
              <a:r>
                <a:rPr lang="en-US" sz="1600" dirty="0" err="1" smtClean="0"/>
                <a:t>ingin</a:t>
              </a:r>
              <a:r>
                <a:rPr lang="en-US" sz="1600" dirty="0"/>
                <a:t> </a:t>
              </a:r>
              <a:r>
                <a:rPr lang="en-US" sz="1600" dirty="0" err="1" smtClean="0"/>
                <a:t>ingin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berkolaborasi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dengan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salah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satu</a:t>
              </a:r>
              <a:r>
                <a:rPr lang="en-US" sz="1600" dirty="0" smtClean="0"/>
                <a:t> Café yang </a:t>
              </a:r>
              <a:r>
                <a:rPr lang="en-US" sz="1600" dirty="0" err="1" smtClean="0"/>
                <a:t>terdapat</a:t>
              </a:r>
              <a:r>
                <a:rPr lang="en-US" sz="1600" dirty="0" smtClean="0"/>
                <a:t> di Semarang , Tim </a:t>
              </a:r>
              <a:r>
                <a:rPr lang="en-US" sz="1600" dirty="0" err="1" smtClean="0"/>
                <a:t>tersebut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menyampaikan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sebuah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inovasi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menarik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dengan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menggabungkan</a:t>
              </a:r>
              <a:r>
                <a:rPr lang="en-US" sz="1600" dirty="0"/>
                <a:t> </a:t>
              </a:r>
              <a:r>
                <a:rPr lang="en-US" sz="1600" dirty="0" err="1" smtClean="0"/>
                <a:t>kemampuan</a:t>
              </a:r>
              <a:r>
                <a:rPr lang="en-US" sz="1600" dirty="0" smtClean="0"/>
                <a:t> special </a:t>
              </a:r>
              <a:r>
                <a:rPr lang="en-US" sz="1600" dirty="0" err="1" smtClean="0"/>
                <a:t>tim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nya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dengan</a:t>
              </a:r>
              <a:r>
                <a:rPr lang="en-US" sz="1600" dirty="0" smtClean="0"/>
                <a:t> cafe </a:t>
              </a:r>
              <a:r>
                <a:rPr lang="en-US" sz="1600" dirty="0" err="1" smtClean="0"/>
                <a:t>tersebut</a:t>
              </a:r>
              <a:r>
                <a:rPr lang="en-US" sz="1600" dirty="0" smtClean="0"/>
                <a:t> .</a:t>
              </a:r>
              <a:r>
                <a:rPr lang="en-US" sz="1600" dirty="0" err="1" smtClean="0"/>
                <a:t>Maka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dari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munculah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suatu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gagasan</a:t>
              </a:r>
              <a:r>
                <a:rPr lang="en-US" sz="1600" dirty="0" smtClean="0"/>
                <a:t> yang </a:t>
              </a:r>
              <a:r>
                <a:rPr lang="en-US" sz="1600" dirty="0" err="1" smtClean="0"/>
                <a:t>menarik</a:t>
              </a:r>
              <a:r>
                <a:rPr lang="en-US" sz="1600" dirty="0" smtClean="0"/>
                <a:t> yang </a:t>
              </a:r>
              <a:r>
                <a:rPr lang="en-US" sz="1600" dirty="0" err="1" smtClean="0"/>
                <a:t>disebut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dengan</a:t>
              </a:r>
              <a:r>
                <a:rPr lang="en-US" sz="1600" dirty="0" smtClean="0"/>
                <a:t> Café Start, yang mana di </a:t>
              </a:r>
              <a:r>
                <a:rPr lang="en-US" sz="1600" dirty="0" err="1" smtClean="0"/>
                <a:t>aplikasi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tersebut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terdapat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suatu</a:t>
              </a:r>
              <a:r>
                <a:rPr lang="en-US" sz="1600" dirty="0" smtClean="0"/>
                <a:t> challenge yang </a:t>
              </a:r>
              <a:r>
                <a:rPr lang="en-US" sz="1600" dirty="0" err="1" smtClean="0"/>
                <a:t>seru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dapat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memberikan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pengalaman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menarik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bagi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pelanggan</a:t>
              </a:r>
              <a:r>
                <a:rPr lang="en-US" sz="1600" dirty="0" smtClean="0"/>
                <a:t>.</a:t>
              </a:r>
              <a:r>
                <a:rPr lang="en-US" sz="1600" dirty="0"/>
                <a:t> </a:t>
              </a:r>
              <a:r>
                <a:rPr lang="en-US" sz="1600" dirty="0" err="1" smtClean="0"/>
                <a:t>Adapun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challengenya</a:t>
              </a:r>
              <a:r>
                <a:rPr lang="en-US" sz="1600" dirty="0" smtClean="0"/>
                <a:t>, </a:t>
              </a:r>
              <a:r>
                <a:rPr lang="en-US" sz="1600" dirty="0" err="1"/>
                <a:t>yaitu</a:t>
              </a:r>
              <a:r>
                <a:rPr lang="en-US" sz="1600" dirty="0"/>
                <a:t> </a:t>
              </a:r>
              <a:r>
                <a:rPr lang="en-US" sz="1600" dirty="0" err="1"/>
                <a:t>pelanggan</a:t>
              </a:r>
              <a:r>
                <a:rPr lang="en-US" sz="1600" dirty="0"/>
                <a:t> </a:t>
              </a:r>
              <a:r>
                <a:rPr lang="en-US" sz="1600" dirty="0" err="1"/>
                <a:t>harus</a:t>
              </a:r>
              <a:r>
                <a:rPr lang="en-US" sz="1600" dirty="0"/>
                <a:t> </a:t>
              </a:r>
              <a:r>
                <a:rPr lang="en-US" sz="1600" dirty="0" err="1"/>
                <a:t>membeli</a:t>
              </a:r>
              <a:r>
                <a:rPr lang="en-US" sz="1600" dirty="0"/>
                <a:t> menu </a:t>
              </a:r>
              <a:r>
                <a:rPr lang="en-US" sz="1600" dirty="0" err="1"/>
                <a:t>makanan</a:t>
              </a:r>
              <a:r>
                <a:rPr lang="en-US" sz="1600" dirty="0"/>
                <a:t>/ </a:t>
              </a:r>
              <a:r>
                <a:rPr lang="en-US" sz="1600" dirty="0" err="1"/>
                <a:t>minuman</a:t>
              </a:r>
              <a:r>
                <a:rPr lang="en-US" sz="1600" dirty="0"/>
                <a:t> </a:t>
              </a:r>
              <a:r>
                <a:rPr lang="en-US" sz="1600" dirty="0" err="1" smtClean="0"/>
                <a:t>tertentu</a:t>
              </a:r>
              <a:r>
                <a:rPr lang="en-US" sz="1600" dirty="0" smtClean="0"/>
                <a:t> </a:t>
              </a:r>
              <a:r>
                <a:rPr lang="en-US" sz="1600" dirty="0" err="1"/>
                <a:t>Setelah</a:t>
              </a:r>
              <a:r>
                <a:rPr lang="en-US" sz="1600" dirty="0"/>
                <a:t> </a:t>
              </a:r>
              <a:r>
                <a:rPr lang="en-US" sz="1600" dirty="0" err="1"/>
                <a:t>mereka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challenge </a:t>
              </a:r>
              <a:r>
                <a:rPr lang="en-US" sz="1600" dirty="0" err="1"/>
                <a:t>tersebut</a:t>
              </a:r>
              <a:r>
                <a:rPr lang="en-US" sz="1600" dirty="0"/>
                <a:t> </a:t>
              </a:r>
              <a:r>
                <a:rPr lang="en-US" sz="1600" dirty="0" err="1" smtClean="0"/>
                <a:t>otomatis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sistem</a:t>
              </a:r>
              <a:r>
                <a:rPr lang="en-US" sz="1600" dirty="0" smtClean="0"/>
                <a:t> </a:t>
              </a:r>
              <a:r>
                <a:rPr lang="en-US" sz="1600" dirty="0" err="1"/>
                <a:t>akan</a:t>
              </a:r>
              <a:r>
                <a:rPr lang="en-US" sz="1600" dirty="0"/>
                <a:t> </a:t>
              </a:r>
              <a:r>
                <a:rPr lang="en-US" sz="1600" dirty="0" err="1" smtClean="0"/>
                <a:t>merecord</a:t>
              </a:r>
              <a:r>
                <a:rPr lang="en-US" sz="1600" dirty="0" smtClean="0"/>
                <a:t> task yang </a:t>
              </a:r>
              <a:r>
                <a:rPr lang="en-US" sz="1600" dirty="0" err="1" smtClean="0"/>
                <a:t>telah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dikerjakan</a:t>
              </a:r>
              <a:r>
                <a:rPr lang="en-US" sz="1600" dirty="0" smtClean="0"/>
                <a:t>.</a:t>
              </a:r>
              <a:r>
                <a:rPr lang="en-US" sz="1600" dirty="0"/>
                <a:t> Info yang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pada</a:t>
              </a:r>
              <a:r>
                <a:rPr lang="en-US" sz="1600" dirty="0"/>
                <a:t> challenge </a:t>
              </a:r>
              <a:r>
                <a:rPr lang="en-US" sz="1600" dirty="0" err="1"/>
                <a:t>tersebut</a:t>
              </a:r>
              <a:r>
                <a:rPr lang="en-US" sz="1600" dirty="0"/>
                <a:t> </a:t>
              </a:r>
              <a:r>
                <a:rPr lang="en-US" sz="1600" dirty="0" err="1"/>
                <a:t>adalah</a:t>
              </a:r>
              <a:r>
                <a:rPr lang="en-US" sz="1600" dirty="0"/>
                <a:t> </a:t>
              </a:r>
              <a:r>
                <a:rPr lang="en-US" sz="1600" dirty="0" err="1"/>
                <a:t>diantaranya</a:t>
              </a:r>
              <a:r>
                <a:rPr lang="en-US" sz="1600" dirty="0"/>
                <a:t>: </a:t>
              </a:r>
              <a:r>
                <a:rPr lang="en-US" sz="1600" dirty="0" err="1"/>
                <a:t>jenis</a:t>
              </a:r>
              <a:r>
                <a:rPr lang="en-US" sz="1600" dirty="0"/>
                <a:t> challenge, </a:t>
              </a:r>
              <a:r>
                <a:rPr lang="en-US" sz="1600" dirty="0" err="1"/>
                <a:t>gambar</a:t>
              </a:r>
              <a:r>
                <a:rPr lang="en-US" sz="1600" dirty="0"/>
                <a:t>/ icon badge, </a:t>
              </a:r>
              <a:r>
                <a:rPr lang="en-US" sz="1600" dirty="0" err="1" smtClean="0"/>
                <a:t>exp,Admin</a:t>
              </a:r>
              <a:r>
                <a:rPr lang="en-US" sz="1600" dirty="0" smtClean="0"/>
                <a:t> </a:t>
              </a:r>
              <a:r>
                <a:rPr lang="en-US" sz="1600" dirty="0" err="1"/>
                <a:t>dapat</a:t>
              </a:r>
              <a:r>
                <a:rPr lang="en-US" sz="1600" dirty="0"/>
                <a:t> </a:t>
              </a:r>
              <a:r>
                <a:rPr lang="en-US" sz="1600" dirty="0" err="1"/>
                <a:t>melihat</a:t>
              </a:r>
              <a:r>
                <a:rPr lang="en-US" sz="1600" dirty="0"/>
                <a:t> </a:t>
              </a:r>
              <a:r>
                <a:rPr lang="en-US" sz="1600" dirty="0" err="1"/>
                <a:t>semua</a:t>
              </a:r>
              <a:r>
                <a:rPr lang="en-US" sz="1600" dirty="0"/>
                <a:t> user yang </a:t>
              </a:r>
              <a:r>
                <a:rPr lang="en-US" sz="1600" dirty="0" err="1"/>
                <a:t>mendapatkan</a:t>
              </a:r>
              <a:r>
                <a:rPr lang="en-US" sz="1600" dirty="0"/>
                <a:t> challenge </a:t>
              </a:r>
              <a:r>
                <a:rPr lang="en-US" sz="1600" dirty="0" err="1"/>
                <a:t>serta</a:t>
              </a:r>
              <a:r>
                <a:rPr lang="en-US" sz="1600" dirty="0"/>
                <a:t> yang </a:t>
              </a:r>
              <a:r>
                <a:rPr lang="en-US" sz="1600" dirty="0" err="1"/>
                <a:t>sudah</a:t>
              </a:r>
              <a:r>
                <a:rPr lang="en-US" sz="1600" dirty="0"/>
                <a:t> </a:t>
              </a:r>
              <a:r>
                <a:rPr lang="en-US" sz="1600" dirty="0" err="1"/>
                <a:t>menyelesaikan</a:t>
              </a:r>
              <a:r>
                <a:rPr lang="en-US" sz="1600" dirty="0"/>
                <a:t> challenge </a:t>
              </a:r>
              <a:r>
                <a:rPr lang="en-US" sz="1600" dirty="0" err="1"/>
                <a:t>tersebut</a:t>
              </a:r>
              <a:r>
                <a:rPr lang="en-US" sz="1600" dirty="0"/>
                <a:t>. Data </a:t>
              </a:r>
              <a:r>
                <a:rPr lang="en-US" sz="1600" dirty="0" err="1"/>
                <a:t>dari</a:t>
              </a:r>
              <a:r>
                <a:rPr lang="en-US" sz="1600" dirty="0"/>
                <a:t> challenge </a:t>
              </a:r>
              <a:r>
                <a:rPr lang="en-US" sz="1600" dirty="0" err="1"/>
                <a:t>tersebut</a:t>
              </a:r>
              <a:r>
                <a:rPr lang="en-US" sz="1600" dirty="0"/>
                <a:t> </a:t>
              </a:r>
              <a:r>
                <a:rPr lang="en-US" sz="1600" dirty="0" err="1"/>
                <a:t>dapat</a:t>
              </a:r>
              <a:r>
                <a:rPr lang="en-US" sz="1600" dirty="0"/>
                <a:t> di export </a:t>
              </a:r>
              <a:r>
                <a:rPr lang="en-US" sz="1600" dirty="0" err="1"/>
                <a:t>ke</a:t>
              </a:r>
              <a:r>
                <a:rPr lang="en-US" sz="1600" dirty="0"/>
                <a:t> file </a:t>
              </a:r>
              <a:r>
                <a:rPr lang="en-US" sz="1600" dirty="0" err="1"/>
                <a:t>dengan</a:t>
              </a:r>
              <a:r>
                <a:rPr lang="en-US" sz="1600" dirty="0"/>
                <a:t> format csv.</a:t>
              </a:r>
            </a:p>
            <a:p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390EE0-AD0C-4D2B-B31E-49CD2CD8ACB3}"/>
                </a:ext>
              </a:extLst>
            </p:cNvPr>
            <p:cNvSpPr txBox="1"/>
            <p:nvPr/>
          </p:nvSpPr>
          <p:spPr>
            <a:xfrm>
              <a:off x="4406505" y="1014865"/>
              <a:ext cx="3861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Deskripsi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8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0E9170-B079-460C-A5C5-63CED32F5E0E}"/>
              </a:ext>
            </a:extLst>
          </p:cNvPr>
          <p:cNvGrpSpPr/>
          <p:nvPr/>
        </p:nvGrpSpPr>
        <p:grpSpPr>
          <a:xfrm>
            <a:off x="705394" y="5166738"/>
            <a:ext cx="3109382" cy="923330"/>
            <a:chOff x="707129" y="3362835"/>
            <a:chExt cx="2287626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42C972A-E056-49A5-A984-3D089A063965}"/>
                </a:ext>
              </a:extLst>
            </p:cNvPr>
            <p:cNvSpPr txBox="1"/>
            <p:nvPr/>
          </p:nvSpPr>
          <p:spPr>
            <a:xfrm>
              <a:off x="707129" y="3824500"/>
              <a:ext cx="228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Adelin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Satria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Aditya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Fakhri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Akhmad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Abdul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10E8F3-EF2B-401B-B472-00AAB01FD2E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UI Designer, Front &amp; Back End Programmer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CAEDB0-5A7A-4D55-B508-E065350FD164}"/>
              </a:ext>
            </a:extLst>
          </p:cNvPr>
          <p:cNvGrpSpPr/>
          <p:nvPr/>
        </p:nvGrpSpPr>
        <p:grpSpPr>
          <a:xfrm>
            <a:off x="838035" y="1726017"/>
            <a:ext cx="2799523" cy="524804"/>
            <a:chOff x="803640" y="3362835"/>
            <a:chExt cx="2059657" cy="524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BEE03D-A573-4E60-B944-898B64510AB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Founder Café Start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AAF128-AC27-4180-80D5-95CA1FD7361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 Owner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50C05-9DDD-4762-A03E-8D12A035054C}"/>
              </a:ext>
            </a:extLst>
          </p:cNvPr>
          <p:cNvGrpSpPr/>
          <p:nvPr/>
        </p:nvGrpSpPr>
        <p:grpSpPr>
          <a:xfrm>
            <a:off x="8544716" y="2586197"/>
            <a:ext cx="2792366" cy="524804"/>
            <a:chOff x="803640" y="3362835"/>
            <a:chExt cx="2059657" cy="5248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07A1D9-A3E3-415F-8601-1FB6F2A2A1D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Divisi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Sponsorship Cafe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1F9F1C-E450-4B3E-8AFB-A1183DE97D6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Sponsor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7B7F4-EFA0-43A1-BE85-58D6758B4BB8}"/>
              </a:ext>
            </a:extLst>
          </p:cNvPr>
          <p:cNvGrpSpPr/>
          <p:nvPr/>
        </p:nvGrpSpPr>
        <p:grpSpPr>
          <a:xfrm>
            <a:off x="8544716" y="4306557"/>
            <a:ext cx="2792366" cy="524804"/>
            <a:chOff x="803640" y="3362835"/>
            <a:chExt cx="2059657" cy="524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27605A-E403-46D3-8C63-0995FD94D35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Iqbal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Fadillah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0AE6FF-A71E-4CC9-8D00-B0059444F20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Business &amp; System Analyst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9A9759-C56E-4F75-A93A-8ADB0236E3F5}"/>
              </a:ext>
            </a:extLst>
          </p:cNvPr>
          <p:cNvGrpSpPr/>
          <p:nvPr/>
        </p:nvGrpSpPr>
        <p:grpSpPr>
          <a:xfrm>
            <a:off x="836574" y="3446377"/>
            <a:ext cx="2799523" cy="494026"/>
            <a:chOff x="803640" y="3362835"/>
            <a:chExt cx="2059657" cy="4940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0C2139-1D5D-4BE0-A591-871F789C901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Hendry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Permana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0FC1E0-E860-4572-A784-CC4C8C6DD47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Leader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47">
            <a:extLst>
              <a:ext uri="{FF2B5EF4-FFF2-40B4-BE49-F238E27FC236}">
                <a16:creationId xmlns:a16="http://schemas.microsoft.com/office/drawing/2014/main" id="{B5531C2A-39D3-4C60-9075-B108FBD80A9E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>
            <a:off x="3636098" y="3584878"/>
            <a:ext cx="2455705" cy="76494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50">
            <a:extLst>
              <a:ext uri="{FF2B5EF4-FFF2-40B4-BE49-F238E27FC236}">
                <a16:creationId xmlns:a16="http://schemas.microsoft.com/office/drawing/2014/main" id="{5CEA713C-75CE-4390-9A49-EC49494B47A9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3637559" y="1895295"/>
            <a:ext cx="2454251" cy="61556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2">
            <a:extLst>
              <a:ext uri="{FF2B5EF4-FFF2-40B4-BE49-F238E27FC236}">
                <a16:creationId xmlns:a16="http://schemas.microsoft.com/office/drawing/2014/main" id="{FDDC4B48-0007-449E-AB66-092AB487B969}"/>
              </a:ext>
            </a:extLst>
          </p:cNvPr>
          <p:cNvSpPr/>
          <p:nvPr/>
        </p:nvSpPr>
        <p:spPr>
          <a:xfrm>
            <a:off x="4391591" y="4936052"/>
            <a:ext cx="2156118" cy="1634641"/>
          </a:xfrm>
          <a:custGeom>
            <a:avLst/>
            <a:gdLst/>
            <a:ahLst/>
            <a:cxnLst/>
            <a:rect l="l" t="t" r="r" b="b"/>
            <a:pathLst>
              <a:path w="2156118" h="1634641">
                <a:moveTo>
                  <a:pt x="558525" y="0"/>
                </a:moveTo>
                <a:cubicBezTo>
                  <a:pt x="815259" y="90400"/>
                  <a:pt x="1107060" y="140890"/>
                  <a:pt x="1416381" y="140890"/>
                </a:cubicBezTo>
                <a:lnTo>
                  <a:pt x="1507965" y="136242"/>
                </a:lnTo>
                <a:cubicBezTo>
                  <a:pt x="1571260" y="753781"/>
                  <a:pt x="1813208" y="1287759"/>
                  <a:pt x="2156118" y="1627939"/>
                </a:cubicBezTo>
                <a:lnTo>
                  <a:pt x="742586" y="1634641"/>
                </a:lnTo>
                <a:lnTo>
                  <a:pt x="783473" y="1482794"/>
                </a:lnTo>
                <a:cubicBezTo>
                  <a:pt x="735436" y="1526015"/>
                  <a:pt x="755164" y="1524973"/>
                  <a:pt x="696702" y="1536226"/>
                </a:cubicBezTo>
                <a:lnTo>
                  <a:pt x="360265" y="1531873"/>
                </a:lnTo>
                <a:cubicBezTo>
                  <a:pt x="91900" y="1475400"/>
                  <a:pt x="78958" y="1364828"/>
                  <a:pt x="859" y="1187861"/>
                </a:cubicBezTo>
                <a:cubicBezTo>
                  <a:pt x="-5078" y="1012055"/>
                  <a:pt x="20262" y="959203"/>
                  <a:pt x="61239" y="837496"/>
                </a:cubicBezTo>
                <a:lnTo>
                  <a:pt x="182001" y="766286"/>
                </a:lnTo>
                <a:cubicBezTo>
                  <a:pt x="259540" y="604620"/>
                  <a:pt x="389206" y="374100"/>
                  <a:pt x="466746" y="340305"/>
                </a:cubicBezTo>
                <a:cubicBezTo>
                  <a:pt x="464918" y="303795"/>
                  <a:pt x="439632" y="264826"/>
                  <a:pt x="461262" y="230774"/>
                </a:cubicBezTo>
                <a:cubicBezTo>
                  <a:pt x="491633" y="197339"/>
                  <a:pt x="501153" y="210624"/>
                  <a:pt x="526312" y="196860"/>
                </a:cubicBezTo>
                <a:lnTo>
                  <a:pt x="515073" y="140661"/>
                </a:lnTo>
                <a:cubicBezTo>
                  <a:pt x="552756" y="107515"/>
                  <a:pt x="530493" y="133386"/>
                  <a:pt x="560358" y="8794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952E8FD-CAF1-4971-B432-2757372C2A84}"/>
              </a:ext>
            </a:extLst>
          </p:cNvPr>
          <p:cNvSpPr/>
          <p:nvPr/>
        </p:nvSpPr>
        <p:spPr>
          <a:xfrm>
            <a:off x="5597125" y="1640732"/>
            <a:ext cx="1613790" cy="1218306"/>
          </a:xfrm>
          <a:custGeom>
            <a:avLst/>
            <a:gdLst>
              <a:gd name="connsiteX0" fmla="*/ 741187 w 1613790"/>
              <a:gd name="connsiteY0" fmla="*/ 0 h 1218306"/>
              <a:gd name="connsiteX1" fmla="*/ 948825 w 1613790"/>
              <a:gd name="connsiteY1" fmla="*/ 64393 h 1218306"/>
              <a:gd name="connsiteX2" fmla="*/ 1177489 w 1613790"/>
              <a:gd name="connsiteY2" fmla="*/ 0 h 1218306"/>
              <a:gd name="connsiteX3" fmla="*/ 1613790 w 1613790"/>
              <a:gd name="connsiteY3" fmla="*/ 436302 h 1218306"/>
              <a:gd name="connsiteX4" fmla="*/ 1369295 w 1613790"/>
              <a:gd name="connsiteY4" fmla="*/ 828271 h 1218306"/>
              <a:gd name="connsiteX5" fmla="*/ 1348570 w 1613790"/>
              <a:gd name="connsiteY5" fmla="*/ 836279 h 1218306"/>
              <a:gd name="connsiteX6" fmla="*/ 1348570 w 1613790"/>
              <a:gd name="connsiteY6" fmla="*/ 1048377 h 1218306"/>
              <a:gd name="connsiteX7" fmla="*/ 762012 w 1613790"/>
              <a:gd name="connsiteY7" fmla="*/ 1218306 h 1218306"/>
              <a:gd name="connsiteX8" fmla="*/ 299345 w 1613790"/>
              <a:gd name="connsiteY8" fmla="*/ 1117000 h 1218306"/>
              <a:gd name="connsiteX9" fmla="*/ 303371 w 1613790"/>
              <a:gd name="connsiteY9" fmla="*/ 1104838 h 1218306"/>
              <a:gd name="connsiteX10" fmla="*/ 295020 w 1613790"/>
              <a:gd name="connsiteY10" fmla="*/ 1102072 h 1218306"/>
              <a:gd name="connsiteX11" fmla="*/ 295020 w 1613790"/>
              <a:gd name="connsiteY11" fmla="*/ 782365 h 1218306"/>
              <a:gd name="connsiteX12" fmla="*/ 252921 w 1613790"/>
              <a:gd name="connsiteY12" fmla="*/ 778115 h 1218306"/>
              <a:gd name="connsiteX13" fmla="*/ 0 w 1613790"/>
              <a:gd name="connsiteY13" fmla="*/ 467841 h 1218306"/>
              <a:gd name="connsiteX14" fmla="*/ 316712 w 1613790"/>
              <a:gd name="connsiteY14" fmla="*/ 151129 h 1218306"/>
              <a:gd name="connsiteX15" fmla="*/ 431045 w 1613790"/>
              <a:gd name="connsiteY15" fmla="*/ 172154 h 1218306"/>
              <a:gd name="connsiteX16" fmla="*/ 741187 w 1613790"/>
              <a:gd name="connsiteY16" fmla="*/ 0 h 12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3790" h="1218306">
                <a:moveTo>
                  <a:pt x="741187" y="0"/>
                </a:moveTo>
                <a:cubicBezTo>
                  <a:pt x="818722" y="0"/>
                  <a:pt x="889688" y="23655"/>
                  <a:pt x="948825" y="64393"/>
                </a:cubicBezTo>
                <a:cubicBezTo>
                  <a:pt x="1015846" y="23655"/>
                  <a:pt x="1093382" y="0"/>
                  <a:pt x="1177489" y="0"/>
                </a:cubicBezTo>
                <a:cubicBezTo>
                  <a:pt x="1417979" y="0"/>
                  <a:pt x="1613790" y="195809"/>
                  <a:pt x="1613790" y="436302"/>
                </a:cubicBezTo>
                <a:cubicBezTo>
                  <a:pt x="1613790" y="607800"/>
                  <a:pt x="1513996" y="756382"/>
                  <a:pt x="1369295" y="828271"/>
                </a:cubicBezTo>
                <a:lnTo>
                  <a:pt x="1348570" y="836279"/>
                </a:lnTo>
                <a:lnTo>
                  <a:pt x="1348570" y="1048377"/>
                </a:lnTo>
                <a:cubicBezTo>
                  <a:pt x="1179405" y="1157033"/>
                  <a:pt x="977864" y="1218306"/>
                  <a:pt x="762012" y="1218306"/>
                </a:cubicBezTo>
                <a:cubicBezTo>
                  <a:pt x="596797" y="1218306"/>
                  <a:pt x="439966" y="1182409"/>
                  <a:pt x="299345" y="1117000"/>
                </a:cubicBezTo>
                <a:cubicBezTo>
                  <a:pt x="300268" y="1112794"/>
                  <a:pt x="301797" y="1108809"/>
                  <a:pt x="303371" y="1104838"/>
                </a:cubicBezTo>
                <a:cubicBezTo>
                  <a:pt x="300687" y="1103507"/>
                  <a:pt x="297852" y="1102783"/>
                  <a:pt x="295020" y="1102072"/>
                </a:cubicBezTo>
                <a:lnTo>
                  <a:pt x="295020" y="782365"/>
                </a:lnTo>
                <a:lnTo>
                  <a:pt x="252921" y="778115"/>
                </a:lnTo>
                <a:cubicBezTo>
                  <a:pt x="108664" y="748560"/>
                  <a:pt x="0" y="620778"/>
                  <a:pt x="0" y="467841"/>
                </a:cubicBezTo>
                <a:cubicBezTo>
                  <a:pt x="0" y="293059"/>
                  <a:pt x="141929" y="151129"/>
                  <a:pt x="316712" y="151129"/>
                </a:cubicBezTo>
                <a:cubicBezTo>
                  <a:pt x="356137" y="151129"/>
                  <a:pt x="395562" y="157699"/>
                  <a:pt x="431045" y="172154"/>
                </a:cubicBezTo>
                <a:cubicBezTo>
                  <a:pt x="496753" y="68336"/>
                  <a:pt x="611086" y="0"/>
                  <a:pt x="7411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533B577D-A353-4ED8-BDC4-26EEAC24BB34}"/>
              </a:ext>
            </a:extLst>
          </p:cNvPr>
          <p:cNvSpPr/>
          <p:nvPr/>
        </p:nvSpPr>
        <p:spPr>
          <a:xfrm>
            <a:off x="5785792" y="2741462"/>
            <a:ext cx="1291337" cy="1262595"/>
          </a:xfrm>
          <a:custGeom>
            <a:avLst/>
            <a:gdLst/>
            <a:ahLst/>
            <a:cxnLst/>
            <a:rect l="l" t="t" r="r" b="b"/>
            <a:pathLst>
              <a:path w="1291337" h="1262595">
                <a:moveTo>
                  <a:pt x="1291337" y="387134"/>
                </a:moveTo>
                <a:lnTo>
                  <a:pt x="1291337" y="464229"/>
                </a:lnTo>
                <a:lnTo>
                  <a:pt x="1283251" y="464229"/>
                </a:lnTo>
                <a:close/>
                <a:moveTo>
                  <a:pt x="1174769" y="0"/>
                </a:moveTo>
                <a:lnTo>
                  <a:pt x="1174769" y="18541"/>
                </a:lnTo>
                <a:lnTo>
                  <a:pt x="1163647" y="22750"/>
                </a:lnTo>
                <a:cubicBezTo>
                  <a:pt x="1220924" y="128978"/>
                  <a:pt x="1233895" y="263109"/>
                  <a:pt x="1204293" y="412060"/>
                </a:cubicBezTo>
                <a:cubicBezTo>
                  <a:pt x="1245921" y="411719"/>
                  <a:pt x="1282339" y="391704"/>
                  <a:pt x="1279660" y="482348"/>
                </a:cubicBezTo>
                <a:cubicBezTo>
                  <a:pt x="1271045" y="607334"/>
                  <a:pt x="1199876" y="781499"/>
                  <a:pt x="1157378" y="776155"/>
                </a:cubicBezTo>
                <a:cubicBezTo>
                  <a:pt x="1130754" y="771015"/>
                  <a:pt x="1114555" y="746201"/>
                  <a:pt x="1093142" y="731225"/>
                </a:cubicBezTo>
                <a:cubicBezTo>
                  <a:pt x="1057920" y="826172"/>
                  <a:pt x="1048762" y="930956"/>
                  <a:pt x="987476" y="1016066"/>
                </a:cubicBezTo>
                <a:lnTo>
                  <a:pt x="1080043" y="1097389"/>
                </a:lnTo>
                <a:cubicBezTo>
                  <a:pt x="1114436" y="1141334"/>
                  <a:pt x="1162490" y="1210866"/>
                  <a:pt x="1225666" y="1262595"/>
                </a:cubicBezTo>
                <a:cubicBezTo>
                  <a:pt x="974323" y="1220492"/>
                  <a:pt x="716748" y="1143359"/>
                  <a:pt x="462129" y="1031358"/>
                </a:cubicBezTo>
                <a:cubicBezTo>
                  <a:pt x="354612" y="984063"/>
                  <a:pt x="251323" y="932179"/>
                  <a:pt x="153638" y="874571"/>
                </a:cubicBezTo>
                <a:cubicBezTo>
                  <a:pt x="133161" y="823672"/>
                  <a:pt x="122381" y="764476"/>
                  <a:pt x="119504" y="688499"/>
                </a:cubicBezTo>
                <a:cubicBezTo>
                  <a:pt x="86110" y="702998"/>
                  <a:pt x="63141" y="722415"/>
                  <a:pt x="34959" y="621336"/>
                </a:cubicBezTo>
                <a:cubicBezTo>
                  <a:pt x="25584" y="567185"/>
                  <a:pt x="-54165" y="281884"/>
                  <a:pt x="64172" y="333473"/>
                </a:cubicBezTo>
                <a:cubicBezTo>
                  <a:pt x="80394" y="252314"/>
                  <a:pt x="91942" y="157335"/>
                  <a:pt x="125544" y="68623"/>
                </a:cubicBezTo>
                <a:cubicBezTo>
                  <a:pt x="266165" y="134032"/>
                  <a:pt x="422996" y="169929"/>
                  <a:pt x="588211" y="169929"/>
                </a:cubicBezTo>
                <a:cubicBezTo>
                  <a:pt x="804063" y="169929"/>
                  <a:pt x="1005604" y="108656"/>
                  <a:pt x="11747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Trapezoid 22">
            <a:extLst>
              <a:ext uri="{FF2B5EF4-FFF2-40B4-BE49-F238E27FC236}">
                <a16:creationId xmlns:a16="http://schemas.microsoft.com/office/drawing/2014/main" id="{2AC12B5F-AA2A-4764-A724-B8FCB1B156EE}"/>
              </a:ext>
            </a:extLst>
          </p:cNvPr>
          <p:cNvSpPr/>
          <p:nvPr/>
        </p:nvSpPr>
        <p:spPr>
          <a:xfrm>
            <a:off x="4972451" y="3659591"/>
            <a:ext cx="2580757" cy="1374688"/>
          </a:xfrm>
          <a:custGeom>
            <a:avLst/>
            <a:gdLst/>
            <a:ahLst/>
            <a:cxnLst/>
            <a:rect l="l" t="t" r="r" b="b"/>
            <a:pathLst>
              <a:path w="2580757" h="1374688">
                <a:moveTo>
                  <a:pt x="964280" y="0"/>
                </a:moveTo>
                <a:cubicBezTo>
                  <a:pt x="1061964" y="57608"/>
                  <a:pt x="1165254" y="109492"/>
                  <a:pt x="1272771" y="156787"/>
                </a:cubicBezTo>
                <a:cubicBezTo>
                  <a:pt x="1527390" y="268789"/>
                  <a:pt x="1784965" y="345921"/>
                  <a:pt x="2036307" y="388024"/>
                </a:cubicBezTo>
                <a:cubicBezTo>
                  <a:pt x="2071170" y="421655"/>
                  <a:pt x="2112399" y="447822"/>
                  <a:pt x="2158337" y="459740"/>
                </a:cubicBezTo>
                <a:cubicBezTo>
                  <a:pt x="2299568" y="498279"/>
                  <a:pt x="2455123" y="549367"/>
                  <a:pt x="2580757" y="609405"/>
                </a:cubicBezTo>
                <a:cubicBezTo>
                  <a:pt x="2295218" y="1059447"/>
                  <a:pt x="1631701" y="1374688"/>
                  <a:pt x="858792" y="1374688"/>
                </a:cubicBezTo>
                <a:cubicBezTo>
                  <a:pt x="549471" y="1374688"/>
                  <a:pt x="257670" y="1324198"/>
                  <a:pt x="936" y="1233798"/>
                </a:cubicBezTo>
                <a:lnTo>
                  <a:pt x="0" y="1188902"/>
                </a:lnTo>
                <a:cubicBezTo>
                  <a:pt x="23602" y="1159565"/>
                  <a:pt x="28959" y="1162194"/>
                  <a:pt x="70806" y="1100888"/>
                </a:cubicBezTo>
                <a:cubicBezTo>
                  <a:pt x="94879" y="1029148"/>
                  <a:pt x="100707" y="851670"/>
                  <a:pt x="174300" y="779930"/>
                </a:cubicBezTo>
                <a:cubicBezTo>
                  <a:pt x="218445" y="717189"/>
                  <a:pt x="304292" y="723303"/>
                  <a:pt x="369289" y="694990"/>
                </a:cubicBezTo>
                <a:cubicBezTo>
                  <a:pt x="589400" y="620074"/>
                  <a:pt x="783446" y="599257"/>
                  <a:pt x="1000951" y="509587"/>
                </a:cubicBezTo>
                <a:cubicBezTo>
                  <a:pt x="1031594" y="492835"/>
                  <a:pt x="1046599" y="439197"/>
                  <a:pt x="1082454" y="329000"/>
                </a:cubicBezTo>
                <a:lnTo>
                  <a:pt x="1075069" y="182531"/>
                </a:lnTo>
                <a:cubicBezTo>
                  <a:pt x="1024247" y="121488"/>
                  <a:pt x="986720" y="67500"/>
                  <a:pt x="964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0B5EA1D6-C9B5-4633-B474-CDC4D0CCA9D8}"/>
              </a:ext>
            </a:extLst>
          </p:cNvPr>
          <p:cNvSpPr/>
          <p:nvPr/>
        </p:nvSpPr>
        <p:spPr>
          <a:xfrm>
            <a:off x="5951988" y="4318361"/>
            <a:ext cx="1900861" cy="2252332"/>
          </a:xfrm>
          <a:custGeom>
            <a:avLst/>
            <a:gdLst/>
            <a:ahLst/>
            <a:cxnLst/>
            <a:rect l="l" t="t" r="r" b="b"/>
            <a:pathLst>
              <a:path w="1900861" h="2252332">
                <a:moveTo>
                  <a:pt x="1630381" y="0"/>
                </a:moveTo>
                <a:cubicBezTo>
                  <a:pt x="1705290" y="35739"/>
                  <a:pt x="1769558" y="74677"/>
                  <a:pt x="1813833" y="116016"/>
                </a:cubicBezTo>
                <a:cubicBezTo>
                  <a:pt x="1941182" y="366789"/>
                  <a:pt x="1891300" y="374114"/>
                  <a:pt x="1890938" y="588002"/>
                </a:cubicBezTo>
                <a:cubicBezTo>
                  <a:pt x="1844475" y="751802"/>
                  <a:pt x="1881417" y="817240"/>
                  <a:pt x="1842774" y="963827"/>
                </a:cubicBezTo>
                <a:cubicBezTo>
                  <a:pt x="1790990" y="1152321"/>
                  <a:pt x="1728781" y="1244911"/>
                  <a:pt x="1679604" y="1347337"/>
                </a:cubicBezTo>
                <a:cubicBezTo>
                  <a:pt x="1619658" y="1492268"/>
                  <a:pt x="1640509" y="1521624"/>
                  <a:pt x="1624871" y="1600160"/>
                </a:cubicBezTo>
                <a:lnTo>
                  <a:pt x="1567097" y="1638481"/>
                </a:lnTo>
                <a:cubicBezTo>
                  <a:pt x="1592202" y="1734503"/>
                  <a:pt x="1580816" y="1732164"/>
                  <a:pt x="1585070" y="1810973"/>
                </a:cubicBezTo>
                <a:cubicBezTo>
                  <a:pt x="1547567" y="1894683"/>
                  <a:pt x="1541341" y="1914458"/>
                  <a:pt x="1519477" y="1978496"/>
                </a:cubicBezTo>
                <a:lnTo>
                  <a:pt x="1557486" y="2248020"/>
                </a:lnTo>
                <a:lnTo>
                  <a:pt x="648153" y="2252332"/>
                </a:lnTo>
                <a:cubicBezTo>
                  <a:pt x="305243" y="1912152"/>
                  <a:pt x="63295" y="1378174"/>
                  <a:pt x="0" y="760635"/>
                </a:cubicBezTo>
                <a:cubicBezTo>
                  <a:pt x="733507" y="739994"/>
                  <a:pt x="1356200" y="432143"/>
                  <a:pt x="16303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24B774-3190-48C2-9205-4E88C4E043B0}"/>
              </a:ext>
            </a:extLst>
          </p:cNvPr>
          <p:cNvSpPr txBox="1"/>
          <p:nvPr/>
        </p:nvSpPr>
        <p:spPr>
          <a:xfrm>
            <a:off x="6207008" y="2123177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5EF29C-7B93-4684-AF95-CBA14DA54F7A}"/>
              </a:ext>
            </a:extLst>
          </p:cNvPr>
          <p:cNvSpPr txBox="1"/>
          <p:nvPr/>
        </p:nvSpPr>
        <p:spPr>
          <a:xfrm>
            <a:off x="6288478" y="3090866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F00EB8-097D-4986-9835-5AB39AECB3C8}"/>
              </a:ext>
            </a:extLst>
          </p:cNvPr>
          <p:cNvSpPr txBox="1"/>
          <p:nvPr/>
        </p:nvSpPr>
        <p:spPr>
          <a:xfrm>
            <a:off x="5886654" y="4366500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7AA7E-E55D-4B5C-A61E-49DABA7CAC99}"/>
              </a:ext>
            </a:extLst>
          </p:cNvPr>
          <p:cNvSpPr txBox="1"/>
          <p:nvPr/>
        </p:nvSpPr>
        <p:spPr>
          <a:xfrm>
            <a:off x="5260300" y="5553317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FCFAD2-1E82-4EBA-A8F9-BEC504979680}"/>
              </a:ext>
            </a:extLst>
          </p:cNvPr>
          <p:cNvSpPr txBox="1"/>
          <p:nvPr/>
        </p:nvSpPr>
        <p:spPr>
          <a:xfrm>
            <a:off x="6632778" y="5353262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1" name="Elbow Connector 51">
            <a:extLst>
              <a:ext uri="{FF2B5EF4-FFF2-40B4-BE49-F238E27FC236}">
                <a16:creationId xmlns:a16="http://schemas.microsoft.com/office/drawing/2014/main" id="{A42B2BAD-857E-4B21-9280-FACEE672352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67729" y="2755474"/>
            <a:ext cx="1676987" cy="635434"/>
          </a:xfrm>
          <a:prstGeom prst="bentConnector3">
            <a:avLst/>
          </a:prstGeom>
          <a:ln w="25400">
            <a:solidFill>
              <a:schemeClr val="accent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53">
            <a:extLst>
              <a:ext uri="{FF2B5EF4-FFF2-40B4-BE49-F238E27FC236}">
                <a16:creationId xmlns:a16="http://schemas.microsoft.com/office/drawing/2014/main" id="{CFEAC11F-DD58-48DE-8D16-443624BD3D0D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3636096" y="5397571"/>
            <a:ext cx="1047399" cy="384368"/>
          </a:xfrm>
          <a:prstGeom prst="bentConnector3">
            <a:avLst/>
          </a:prstGeom>
          <a:ln w="254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65">
            <a:extLst>
              <a:ext uri="{FF2B5EF4-FFF2-40B4-BE49-F238E27FC236}">
                <a16:creationId xmlns:a16="http://schemas.microsoft.com/office/drawing/2014/main" id="{8C70A4C4-C493-4B91-9C5B-63100C25B7F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310543" y="4460446"/>
            <a:ext cx="1234173" cy="109287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Project Scope Statement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55E4E6-0D6C-486A-9065-405D849E03B6}"/>
              </a:ext>
            </a:extLst>
          </p:cNvPr>
          <p:cNvGrpSpPr/>
          <p:nvPr/>
        </p:nvGrpSpPr>
        <p:grpSpPr>
          <a:xfrm>
            <a:off x="980625" y="2308633"/>
            <a:ext cx="3446080" cy="3444458"/>
            <a:chOff x="3526795" y="1849288"/>
            <a:chExt cx="4419549" cy="441747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1F1FD4E-23F2-4A33-9F79-3945D1400CB5}"/>
                </a:ext>
              </a:extLst>
            </p:cNvPr>
            <p:cNvSpPr/>
            <p:nvPr/>
          </p:nvSpPr>
          <p:spPr>
            <a:xfrm rot="3000000">
              <a:off x="3459693" y="1916390"/>
              <a:ext cx="4417470" cy="4283265"/>
            </a:xfrm>
            <a:custGeom>
              <a:avLst/>
              <a:gdLst>
                <a:gd name="connsiteX0" fmla="*/ 407554 w 4417470"/>
                <a:gd name="connsiteY0" fmla="*/ 44466 h 4283265"/>
                <a:gd name="connsiteX1" fmla="*/ 534399 w 4417470"/>
                <a:gd name="connsiteY1" fmla="*/ 969 h 4283265"/>
                <a:gd name="connsiteX2" fmla="*/ 2073870 w 4417470"/>
                <a:gd name="connsiteY2" fmla="*/ 171489 h 4283265"/>
                <a:gd name="connsiteX3" fmla="*/ 2077417 w 4417470"/>
                <a:gd name="connsiteY3" fmla="*/ 153919 h 4283265"/>
                <a:gd name="connsiteX4" fmla="*/ 2247705 w 4417470"/>
                <a:gd name="connsiteY4" fmla="*/ 41045 h 4283265"/>
                <a:gd name="connsiteX5" fmla="*/ 4232659 w 4417470"/>
                <a:gd name="connsiteY5" fmla="*/ 41045 h 4283265"/>
                <a:gd name="connsiteX6" fmla="*/ 4417470 w 4417470"/>
                <a:gd name="connsiteY6" fmla="*/ 225856 h 4283265"/>
                <a:gd name="connsiteX7" fmla="*/ 4417470 w 4417470"/>
                <a:gd name="connsiteY7" fmla="*/ 2210810 h 4283265"/>
                <a:gd name="connsiteX8" fmla="*/ 4232659 w 4417470"/>
                <a:gd name="connsiteY8" fmla="*/ 2395621 h 4283265"/>
                <a:gd name="connsiteX9" fmla="*/ 3889560 w 4417470"/>
                <a:gd name="connsiteY9" fmla="*/ 2395621 h 4283265"/>
                <a:gd name="connsiteX10" fmla="*/ 3893603 w 4417470"/>
                <a:gd name="connsiteY10" fmla="*/ 2403332 h 4283265"/>
                <a:gd name="connsiteX11" fmla="*/ 3899144 w 4417470"/>
                <a:gd name="connsiteY11" fmla="*/ 2465500 h 4283265"/>
                <a:gd name="connsiteX12" fmla="*/ 3713292 w 4417470"/>
                <a:gd name="connsiteY12" fmla="*/ 4143380 h 4283265"/>
                <a:gd name="connsiteX13" fmla="*/ 3539768 w 4417470"/>
                <a:gd name="connsiteY13" fmla="*/ 4282296 h 4283265"/>
                <a:gd name="connsiteX14" fmla="*/ 1861885 w 4417470"/>
                <a:gd name="connsiteY14" fmla="*/ 4096444 h 4283265"/>
                <a:gd name="connsiteX15" fmla="*/ 1722969 w 4417470"/>
                <a:gd name="connsiteY15" fmla="*/ 3922920 h 4283265"/>
                <a:gd name="connsiteX16" fmla="*/ 1723732 w 4417470"/>
                <a:gd name="connsiteY16" fmla="*/ 3916028 h 4283265"/>
                <a:gd name="connsiteX17" fmla="*/ 139886 w 4417470"/>
                <a:gd name="connsiteY17" fmla="*/ 3740592 h 4283265"/>
                <a:gd name="connsiteX18" fmla="*/ 969 w 4417470"/>
                <a:gd name="connsiteY18" fmla="*/ 3567067 h 4283265"/>
                <a:gd name="connsiteX19" fmla="*/ 186576 w 4417470"/>
                <a:gd name="connsiteY19" fmla="*/ 1891401 h 4283265"/>
                <a:gd name="connsiteX20" fmla="*/ 180564 w 4417470"/>
                <a:gd name="connsiteY20" fmla="*/ 1879933 h 4283265"/>
                <a:gd name="connsiteX21" fmla="*/ 175023 w 4417470"/>
                <a:gd name="connsiteY21" fmla="*/ 1817766 h 4283265"/>
                <a:gd name="connsiteX22" fmla="*/ 360874 w 4417470"/>
                <a:gd name="connsiteY22" fmla="*/ 139885 h 4283265"/>
                <a:gd name="connsiteX23" fmla="*/ 379887 w 4417470"/>
                <a:gd name="connsiteY23" fmla="*/ 80437 h 4283265"/>
                <a:gd name="connsiteX24" fmla="*/ 407554 w 4417470"/>
                <a:gd name="connsiteY24" fmla="*/ 44466 h 428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17470" h="4283265">
                  <a:moveTo>
                    <a:pt x="407554" y="44466"/>
                  </a:moveTo>
                  <a:cubicBezTo>
                    <a:pt x="440053" y="12920"/>
                    <a:pt x="485867" y="-4407"/>
                    <a:pt x="534399" y="969"/>
                  </a:cubicBezTo>
                  <a:lnTo>
                    <a:pt x="2073870" y="171489"/>
                  </a:lnTo>
                  <a:lnTo>
                    <a:pt x="2077417" y="153919"/>
                  </a:lnTo>
                  <a:cubicBezTo>
                    <a:pt x="2105473" y="87588"/>
                    <a:pt x="2171154" y="41045"/>
                    <a:pt x="2247705" y="41045"/>
                  </a:cubicBezTo>
                  <a:lnTo>
                    <a:pt x="4232659" y="41045"/>
                  </a:lnTo>
                  <a:cubicBezTo>
                    <a:pt x="4334727" y="41045"/>
                    <a:pt x="4417470" y="123788"/>
                    <a:pt x="4417470" y="225856"/>
                  </a:cubicBezTo>
                  <a:lnTo>
                    <a:pt x="4417470" y="2210810"/>
                  </a:lnTo>
                  <a:cubicBezTo>
                    <a:pt x="4417470" y="2312878"/>
                    <a:pt x="4334727" y="2395621"/>
                    <a:pt x="4232659" y="2395621"/>
                  </a:cubicBezTo>
                  <a:lnTo>
                    <a:pt x="3889560" y="2395621"/>
                  </a:lnTo>
                  <a:lnTo>
                    <a:pt x="3893603" y="2403332"/>
                  </a:lnTo>
                  <a:cubicBezTo>
                    <a:pt x="3899438" y="2422898"/>
                    <a:pt x="3901533" y="2443930"/>
                    <a:pt x="3899144" y="2465500"/>
                  </a:cubicBezTo>
                  <a:lnTo>
                    <a:pt x="3713292" y="4143380"/>
                  </a:lnTo>
                  <a:cubicBezTo>
                    <a:pt x="3703736" y="4229658"/>
                    <a:pt x="3626046" y="4291853"/>
                    <a:pt x="3539768" y="4282296"/>
                  </a:cubicBezTo>
                  <a:lnTo>
                    <a:pt x="1861885" y="4096444"/>
                  </a:lnTo>
                  <a:cubicBezTo>
                    <a:pt x="1775607" y="4086888"/>
                    <a:pt x="1713412" y="4009198"/>
                    <a:pt x="1722969" y="3922920"/>
                  </a:cubicBezTo>
                  <a:lnTo>
                    <a:pt x="1723732" y="3916028"/>
                  </a:lnTo>
                  <a:lnTo>
                    <a:pt x="139886" y="3740592"/>
                  </a:lnTo>
                  <a:cubicBezTo>
                    <a:pt x="53608" y="3731035"/>
                    <a:pt x="-8587" y="3653346"/>
                    <a:pt x="969" y="3567067"/>
                  </a:cubicBezTo>
                  <a:lnTo>
                    <a:pt x="186576" y="1891401"/>
                  </a:lnTo>
                  <a:lnTo>
                    <a:pt x="180564" y="1879933"/>
                  </a:lnTo>
                  <a:cubicBezTo>
                    <a:pt x="174729" y="1860368"/>
                    <a:pt x="172633" y="1839335"/>
                    <a:pt x="175023" y="1817766"/>
                  </a:cubicBezTo>
                  <a:lnTo>
                    <a:pt x="360874" y="139885"/>
                  </a:lnTo>
                  <a:cubicBezTo>
                    <a:pt x="363264" y="118316"/>
                    <a:pt x="369911" y="98252"/>
                    <a:pt x="379887" y="80437"/>
                  </a:cubicBezTo>
                  <a:cubicBezTo>
                    <a:pt x="387368" y="67076"/>
                    <a:pt x="396721" y="54981"/>
                    <a:pt x="407554" y="44466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761C78B-A14B-4184-A518-FB7A7942FB35}"/>
                </a:ext>
              </a:extLst>
            </p:cNvPr>
            <p:cNvSpPr/>
            <p:nvPr/>
          </p:nvSpPr>
          <p:spPr>
            <a:xfrm rot="3000000">
              <a:off x="6117544" y="3344603"/>
              <a:ext cx="1828800" cy="1828800"/>
            </a:xfrm>
            <a:prstGeom prst="roundRect">
              <a:avLst>
                <a:gd name="adj" fmla="val 7849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ounded Rectangle 46">
              <a:extLst>
                <a:ext uri="{FF2B5EF4-FFF2-40B4-BE49-F238E27FC236}">
                  <a16:creationId xmlns:a16="http://schemas.microsoft.com/office/drawing/2014/main" id="{494459EF-B1CF-4051-A801-66A1549E96A5}"/>
                </a:ext>
              </a:extLst>
            </p:cNvPr>
            <p:cNvSpPr/>
            <p:nvPr/>
          </p:nvSpPr>
          <p:spPr>
            <a:xfrm rot="3379239">
              <a:off x="3630548" y="2874807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48">
              <a:extLst>
                <a:ext uri="{FF2B5EF4-FFF2-40B4-BE49-F238E27FC236}">
                  <a16:creationId xmlns:a16="http://schemas.microsoft.com/office/drawing/2014/main" id="{68DC23E8-7BA3-423D-90E4-0E3F38C4793E}"/>
                </a:ext>
              </a:extLst>
            </p:cNvPr>
            <p:cNvSpPr/>
            <p:nvPr/>
          </p:nvSpPr>
          <p:spPr>
            <a:xfrm rot="3379239">
              <a:off x="5082470" y="1883710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54">
              <a:extLst>
                <a:ext uri="{FF2B5EF4-FFF2-40B4-BE49-F238E27FC236}">
                  <a16:creationId xmlns:a16="http://schemas.microsoft.com/office/drawing/2014/main" id="{9C946BA1-7045-4E7D-86E9-BBC6F8D67177}"/>
                </a:ext>
              </a:extLst>
            </p:cNvPr>
            <p:cNvSpPr/>
            <p:nvPr/>
          </p:nvSpPr>
          <p:spPr>
            <a:xfrm rot="3379239">
              <a:off x="4464829" y="4422673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2FBE81-409D-463F-88C6-A09EF7935281}"/>
              </a:ext>
            </a:extLst>
          </p:cNvPr>
          <p:cNvSpPr/>
          <p:nvPr/>
        </p:nvSpPr>
        <p:spPr>
          <a:xfrm rot="19136066">
            <a:off x="3520398" y="3694356"/>
            <a:ext cx="520618" cy="1204372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BB6E81-4AE2-4BAC-A1C9-EEFBE8ABCA1D}"/>
              </a:ext>
            </a:extLst>
          </p:cNvPr>
          <p:cNvGrpSpPr/>
          <p:nvPr/>
        </p:nvGrpSpPr>
        <p:grpSpPr>
          <a:xfrm rot="19466094">
            <a:off x="2197182" y="4365378"/>
            <a:ext cx="242475" cy="1112379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33" name="그룹 19">
              <a:extLst>
                <a:ext uri="{FF2B5EF4-FFF2-40B4-BE49-F238E27FC236}">
                  <a16:creationId xmlns:a16="http://schemas.microsoft.com/office/drawing/2014/main" id="{B97667B7-290C-4365-9533-32B991607D79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34" name="그룹 20">
                <a:extLst>
                  <a:ext uri="{FF2B5EF4-FFF2-40B4-BE49-F238E27FC236}">
                    <a16:creationId xmlns:a16="http://schemas.microsoft.com/office/drawing/2014/main" id="{D56575B5-D0AC-408C-855C-2ED7644ECCF1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36" name="사다리꼴 22">
                  <a:extLst>
                    <a:ext uri="{FF2B5EF4-FFF2-40B4-BE49-F238E27FC236}">
                      <a16:creationId xmlns:a16="http://schemas.microsoft.com/office/drawing/2014/main" id="{3F89AA32-E109-4475-8EEA-2F35EED3F72D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타원 23">
                  <a:extLst>
                    <a:ext uri="{FF2B5EF4-FFF2-40B4-BE49-F238E27FC236}">
                      <a16:creationId xmlns:a16="http://schemas.microsoft.com/office/drawing/2014/main" id="{601F9390-6C0D-434A-AAD9-7568AEE3AE50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자유형: 도형 21">
                <a:extLst>
                  <a:ext uri="{FF2B5EF4-FFF2-40B4-BE49-F238E27FC236}">
                    <a16:creationId xmlns:a16="http://schemas.microsoft.com/office/drawing/2014/main" id="{CEB199C5-5FC8-466B-9A57-7B4DBA1BEC7C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24">
              <a:extLst>
                <a:ext uri="{FF2B5EF4-FFF2-40B4-BE49-F238E27FC236}">
                  <a16:creationId xmlns:a16="http://schemas.microsoft.com/office/drawing/2014/main" id="{005E4078-1D0C-4BDC-A31C-0E2FE218CCFF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39" name="그룹 25">
                <a:extLst>
                  <a:ext uri="{FF2B5EF4-FFF2-40B4-BE49-F238E27FC236}">
                    <a16:creationId xmlns:a16="http://schemas.microsoft.com/office/drawing/2014/main" id="{B2B21BCC-C7EC-4BF5-922E-86D99AE2A561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41" name="사다리꼴 27">
                  <a:extLst>
                    <a:ext uri="{FF2B5EF4-FFF2-40B4-BE49-F238E27FC236}">
                      <a16:creationId xmlns:a16="http://schemas.microsoft.com/office/drawing/2014/main" id="{10D3EACB-599D-4376-83F1-108C6F9D0220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28">
                  <a:extLst>
                    <a:ext uri="{FF2B5EF4-FFF2-40B4-BE49-F238E27FC236}">
                      <a16:creationId xmlns:a16="http://schemas.microsoft.com/office/drawing/2014/main" id="{D3B60DBE-4E99-4276-BCE9-1D56E60D3B03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자유형: 도형 26">
                <a:extLst>
                  <a:ext uri="{FF2B5EF4-FFF2-40B4-BE49-F238E27FC236}">
                    <a16:creationId xmlns:a16="http://schemas.microsoft.com/office/drawing/2014/main" id="{8863EB99-F49A-421F-9352-EB6FB6E6B877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0B074D7-AE02-4248-9E36-B5310A79CD68}"/>
              </a:ext>
            </a:extLst>
          </p:cNvPr>
          <p:cNvSpPr/>
          <p:nvPr/>
        </p:nvSpPr>
        <p:spPr>
          <a:xfrm rot="634976">
            <a:off x="2480423" y="2456917"/>
            <a:ext cx="631129" cy="1094745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7480E2D-8EF9-4A5E-8AA3-578BFB17107D}"/>
              </a:ext>
            </a:extLst>
          </p:cNvPr>
          <p:cNvSpPr/>
          <p:nvPr/>
        </p:nvSpPr>
        <p:spPr>
          <a:xfrm>
            <a:off x="1250959" y="3371608"/>
            <a:ext cx="761901" cy="624509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8F7507-C5D6-484D-A04C-C46E05B07B4B}"/>
              </a:ext>
            </a:extLst>
          </p:cNvPr>
          <p:cNvSpPr txBox="1"/>
          <p:nvPr/>
        </p:nvSpPr>
        <p:spPr>
          <a:xfrm>
            <a:off x="5345424" y="2164489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cs typeface="Arial" pitchFamily="34" charset="0"/>
              </a:rPr>
              <a:t>1.Ruang </a:t>
            </a:r>
            <a:r>
              <a:rPr lang="en-US" altLang="ko-KR" sz="2800" b="1" dirty="0" err="1" smtClean="0">
                <a:solidFill>
                  <a:schemeClr val="accent4"/>
                </a:solidFill>
                <a:cs typeface="Arial" pitchFamily="34" charset="0"/>
              </a:rPr>
              <a:t>Lingkup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6510F6-94B0-4DF0-9840-008C110EAF46}"/>
              </a:ext>
            </a:extLst>
          </p:cNvPr>
          <p:cNvSpPr txBox="1"/>
          <p:nvPr/>
        </p:nvSpPr>
        <p:spPr>
          <a:xfrm>
            <a:off x="5345424" y="1762434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Café Start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2" name="AutoShape 92">
            <a:extLst>
              <a:ext uri="{FF2B5EF4-FFF2-40B4-BE49-F238E27FC236}">
                <a16:creationId xmlns:a16="http://schemas.microsoft.com/office/drawing/2014/main" id="{678AABE7-6B66-4CFB-BE8A-884D2EC52A7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07339" y="2856896"/>
            <a:ext cx="560666" cy="560666"/>
          </a:xfrm>
          <a:prstGeom prst="rect">
            <a:avLst/>
          </a:prstGeom>
          <a:noFill/>
          <a:ln w="38100">
            <a:solidFill>
              <a:schemeClr val="accent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3" name="AutoShape 92">
            <a:extLst>
              <a:ext uri="{FF2B5EF4-FFF2-40B4-BE49-F238E27FC236}">
                <a16:creationId xmlns:a16="http://schemas.microsoft.com/office/drawing/2014/main" id="{0E1D471E-F4AB-4033-A502-3C724417B8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719221" y="2856896"/>
            <a:ext cx="560666" cy="5606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4" name="AutoShape 92">
            <a:extLst>
              <a:ext uri="{FF2B5EF4-FFF2-40B4-BE49-F238E27FC236}">
                <a16:creationId xmlns:a16="http://schemas.microsoft.com/office/drawing/2014/main" id="{737227B4-291A-42B7-BA0E-5C984DB416C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225162" y="2856834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5" name="AutoShape 92">
            <a:extLst>
              <a:ext uri="{FF2B5EF4-FFF2-40B4-BE49-F238E27FC236}">
                <a16:creationId xmlns:a16="http://schemas.microsoft.com/office/drawing/2014/main" id="{EDA4DD0B-FB93-41DA-B193-CAAED85C28D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13280" y="2856834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36695E-5BEE-4D1F-A1F2-72DBC46DCC02}"/>
              </a:ext>
            </a:extLst>
          </p:cNvPr>
          <p:cNvSpPr txBox="1"/>
          <p:nvPr/>
        </p:nvSpPr>
        <p:spPr>
          <a:xfrm>
            <a:off x="5243147" y="3651713"/>
            <a:ext cx="51475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Aplikasi</a:t>
            </a:r>
            <a:r>
              <a:rPr lang="en-US" sz="1600" dirty="0"/>
              <a:t> Cafe Start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cafe start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smartphone.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challenge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pelanggan.Pelanggan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menyelesaikan</a:t>
            </a:r>
            <a:r>
              <a:rPr lang="en-US" sz="1600" dirty="0"/>
              <a:t> challenge yang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admin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membeli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/</a:t>
            </a:r>
            <a:r>
              <a:rPr lang="en-US" sz="1600" dirty="0" err="1"/>
              <a:t>minuman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.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selesai</a:t>
            </a:r>
            <a:r>
              <a:rPr lang="en-US" sz="1600" dirty="0"/>
              <a:t> </a:t>
            </a:r>
            <a:r>
              <a:rPr lang="en-US" sz="1600" dirty="0" err="1"/>
              <a:t>menyelesaikan</a:t>
            </a:r>
            <a:r>
              <a:rPr lang="en-US" sz="1600" dirty="0"/>
              <a:t> </a:t>
            </a:r>
            <a:r>
              <a:rPr lang="en-US" sz="1600" dirty="0" err="1"/>
              <a:t>misi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berhak</a:t>
            </a:r>
            <a:r>
              <a:rPr lang="en-US" sz="1600" dirty="0"/>
              <a:t> </a:t>
            </a:r>
            <a:r>
              <a:rPr lang="en-US" sz="1600" dirty="0" err="1"/>
              <a:t>mendapat</a:t>
            </a:r>
            <a:r>
              <a:rPr lang="en-US" sz="1600" dirty="0"/>
              <a:t> reward.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57B648D-9222-4E6C-927B-32F0D4F8BFF0}"/>
              </a:ext>
            </a:extLst>
          </p:cNvPr>
          <p:cNvSpPr/>
          <p:nvPr/>
        </p:nvSpPr>
        <p:spPr>
          <a:xfrm>
            <a:off x="8859091" y="2888511"/>
            <a:ext cx="269668" cy="623836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A027C9B-EE7F-4A7D-A19F-5A61EF4BF0D0}"/>
              </a:ext>
            </a:extLst>
          </p:cNvPr>
          <p:cNvGrpSpPr/>
          <p:nvPr/>
        </p:nvGrpSpPr>
        <p:grpSpPr>
          <a:xfrm>
            <a:off x="10474507" y="2926092"/>
            <a:ext cx="99249" cy="455315"/>
            <a:chOff x="9535303" y="2616201"/>
            <a:chExt cx="429088" cy="1968489"/>
          </a:xfrm>
          <a:solidFill>
            <a:schemeClr val="accent1"/>
          </a:solidFill>
        </p:grpSpPr>
        <p:grpSp>
          <p:nvGrpSpPr>
            <p:cNvPr id="67" name="그룹 19">
              <a:extLst>
                <a:ext uri="{FF2B5EF4-FFF2-40B4-BE49-F238E27FC236}">
                  <a16:creationId xmlns:a16="http://schemas.microsoft.com/office/drawing/2014/main" id="{893A100E-5216-4FFA-B0F7-20390E604F11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73" name="그룹 20">
                <a:extLst>
                  <a:ext uri="{FF2B5EF4-FFF2-40B4-BE49-F238E27FC236}">
                    <a16:creationId xmlns:a16="http://schemas.microsoft.com/office/drawing/2014/main" id="{0CC7EEFA-E08D-4C8F-929D-ED68A161BB2B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75" name="사다리꼴 22">
                  <a:extLst>
                    <a:ext uri="{FF2B5EF4-FFF2-40B4-BE49-F238E27FC236}">
                      <a16:creationId xmlns:a16="http://schemas.microsoft.com/office/drawing/2014/main" id="{BF75E7FE-116C-4A4C-8EFC-F0B77E9290B3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타원 23">
                  <a:extLst>
                    <a:ext uri="{FF2B5EF4-FFF2-40B4-BE49-F238E27FC236}">
                      <a16:creationId xmlns:a16="http://schemas.microsoft.com/office/drawing/2014/main" id="{D6E33092-56D0-4CE1-B686-4397B7FFDA6D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자유형: 도형 21">
                <a:extLst>
                  <a:ext uri="{FF2B5EF4-FFF2-40B4-BE49-F238E27FC236}">
                    <a16:creationId xmlns:a16="http://schemas.microsoft.com/office/drawing/2014/main" id="{7DD8EEE9-63CE-44AD-934A-1856864F0877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24">
              <a:extLst>
                <a:ext uri="{FF2B5EF4-FFF2-40B4-BE49-F238E27FC236}">
                  <a16:creationId xmlns:a16="http://schemas.microsoft.com/office/drawing/2014/main" id="{9FD5932E-7928-4E52-B341-E63701C8AC46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69" name="그룹 25">
                <a:extLst>
                  <a:ext uri="{FF2B5EF4-FFF2-40B4-BE49-F238E27FC236}">
                    <a16:creationId xmlns:a16="http://schemas.microsoft.com/office/drawing/2014/main" id="{85712FEC-2349-438E-9FC2-B7AB75B480A9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71" name="사다리꼴 27">
                  <a:extLst>
                    <a:ext uri="{FF2B5EF4-FFF2-40B4-BE49-F238E27FC236}">
                      <a16:creationId xmlns:a16="http://schemas.microsoft.com/office/drawing/2014/main" id="{39DF1C2C-A1CC-4832-A6E5-534E5B0C71F1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28">
                  <a:extLst>
                    <a:ext uri="{FF2B5EF4-FFF2-40B4-BE49-F238E27FC236}">
                      <a16:creationId xmlns:a16="http://schemas.microsoft.com/office/drawing/2014/main" id="{3369EBE7-E366-448C-AD6B-768EE4E6693F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자유형: 도형 26">
                <a:extLst>
                  <a:ext uri="{FF2B5EF4-FFF2-40B4-BE49-F238E27FC236}">
                    <a16:creationId xmlns:a16="http://schemas.microsoft.com/office/drawing/2014/main" id="{1C9292E6-18FA-44A7-B2A3-CDFEB5C9A27B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1459E35-72DE-4F1D-9248-129E4B769C08}"/>
              </a:ext>
            </a:extLst>
          </p:cNvPr>
          <p:cNvSpPr/>
          <p:nvPr/>
        </p:nvSpPr>
        <p:spPr>
          <a:xfrm rot="2174587">
            <a:off x="5841520" y="2915492"/>
            <a:ext cx="275314" cy="477555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7BC33AC-83D6-465A-AA43-C3DD2DC9F925}"/>
              </a:ext>
            </a:extLst>
          </p:cNvPr>
          <p:cNvSpPr/>
          <p:nvPr/>
        </p:nvSpPr>
        <p:spPr>
          <a:xfrm>
            <a:off x="7335014" y="3012552"/>
            <a:ext cx="320457" cy="262670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EF7D5D-CEB6-4DB8-894D-8958DCFE8676}"/>
              </a:ext>
            </a:extLst>
          </p:cNvPr>
          <p:cNvSpPr/>
          <p:nvPr/>
        </p:nvSpPr>
        <p:spPr>
          <a:xfrm>
            <a:off x="5424940" y="2153819"/>
            <a:ext cx="82296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2.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Deskripsi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Fungsionalitas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892043" y="253111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BD1FDB4-F11C-4C9B-9CD6-8AF17C4B7629}"/>
              </a:ext>
            </a:extLst>
          </p:cNvPr>
          <p:cNvSpPr/>
          <p:nvPr/>
        </p:nvSpPr>
        <p:spPr>
          <a:xfrm flipV="1">
            <a:off x="892043" y="344178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0E53064F-C2B9-4552-BA01-EA99C1BD26FC}"/>
              </a:ext>
            </a:extLst>
          </p:cNvPr>
          <p:cNvSpPr/>
          <p:nvPr/>
        </p:nvSpPr>
        <p:spPr>
          <a:xfrm flipV="1">
            <a:off x="892043" y="435245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05BDEC70-C855-4CAE-8BB8-62D101C4719A}"/>
              </a:ext>
            </a:extLst>
          </p:cNvPr>
          <p:cNvSpPr/>
          <p:nvPr/>
        </p:nvSpPr>
        <p:spPr>
          <a:xfrm flipV="1">
            <a:off x="892043" y="526312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853984" y="272266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8F4172D-382C-4B6B-9A4E-C2F743BDE569}"/>
              </a:ext>
            </a:extLst>
          </p:cNvPr>
          <p:cNvSpPr/>
          <p:nvPr/>
        </p:nvSpPr>
        <p:spPr>
          <a:xfrm>
            <a:off x="853983" y="363333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2688188-3766-4583-9EF4-E50FC6A3C223}"/>
              </a:ext>
            </a:extLst>
          </p:cNvPr>
          <p:cNvSpPr/>
          <p:nvPr/>
        </p:nvSpPr>
        <p:spPr>
          <a:xfrm>
            <a:off x="853982" y="4544010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9C74535B-756B-49E1-B642-407A18BCC98A}"/>
              </a:ext>
            </a:extLst>
          </p:cNvPr>
          <p:cNvSpPr/>
          <p:nvPr/>
        </p:nvSpPr>
        <p:spPr>
          <a:xfrm>
            <a:off x="853981" y="5454680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846167" y="181199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84B42-F105-46D0-9B87-B7607D732F37}"/>
              </a:ext>
            </a:extLst>
          </p:cNvPr>
          <p:cNvSpPr txBox="1"/>
          <p:nvPr/>
        </p:nvSpPr>
        <p:spPr>
          <a:xfrm>
            <a:off x="1646070" y="5510489"/>
            <a:ext cx="75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poin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task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ditukarkan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reward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20EE5-9F50-4161-AFE8-BE68A6EA3CC1}"/>
              </a:ext>
            </a:extLst>
          </p:cNvPr>
          <p:cNvSpPr txBox="1"/>
          <p:nvPr/>
        </p:nvSpPr>
        <p:spPr>
          <a:xfrm>
            <a:off x="1646069" y="4599817"/>
            <a:ext cx="75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menu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harganya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pesanan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80DD4-CEF8-4AF0-88F5-79AB0F002B99}"/>
              </a:ext>
            </a:extLst>
          </p:cNvPr>
          <p:cNvSpPr txBox="1"/>
          <p:nvPr/>
        </p:nvSpPr>
        <p:spPr>
          <a:xfrm>
            <a:off x="1646068" y="3689147"/>
            <a:ext cx="750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task </a:t>
            </a:r>
            <a:r>
              <a:rPr lang="en-US" dirty="0" err="1"/>
              <a:t>dan</a:t>
            </a:r>
            <a:r>
              <a:rPr lang="en-US" dirty="0"/>
              <a:t> task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1646067" y="2778477"/>
            <a:ext cx="7501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/>
              <a:t>home : Menu, </a:t>
            </a:r>
            <a:r>
              <a:rPr lang="en-US" dirty="0" err="1"/>
              <a:t>Pesan</a:t>
            </a:r>
            <a:r>
              <a:rPr lang="en-US" dirty="0"/>
              <a:t>/struck, </a:t>
            </a:r>
            <a:r>
              <a:rPr lang="en-US" dirty="0" err="1"/>
              <a:t>Profil</a:t>
            </a:r>
            <a:r>
              <a:rPr lang="en-US" dirty="0"/>
              <a:t> User, Task</a:t>
            </a:r>
            <a:r>
              <a:rPr lang="en-US" dirty="0" smtClean="0"/>
              <a:t>, </a:t>
            </a:r>
            <a:r>
              <a:rPr lang="en-US" dirty="0"/>
              <a:t>Logout;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1646066" y="1867807"/>
            <a:ext cx="75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 smtClean="0"/>
              <a:t>Melalukan</a:t>
            </a:r>
            <a:r>
              <a:rPr lang="en-US" dirty="0" smtClean="0"/>
              <a:t> input Email </a:t>
            </a:r>
            <a:r>
              <a:rPr lang="en-US" dirty="0" err="1" smtClean="0"/>
              <a:t>dan</a:t>
            </a:r>
            <a:r>
              <a:rPr lang="en-US" dirty="0" smtClean="0"/>
              <a:t> Password di </a:t>
            </a:r>
            <a:r>
              <a:rPr lang="en-US" dirty="0" err="1" smtClean="0"/>
              <a:t>halaman</a:t>
            </a:r>
            <a:r>
              <a:rPr lang="en-US" dirty="0" smtClean="0"/>
              <a:t> login with Gmail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15" y="1600200"/>
            <a:ext cx="8936305" cy="4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426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FZShuTi</vt:lpstr>
      <vt:lpstr>Cover and End Slide Master</vt:lpstr>
      <vt:lpstr>Contents Slide Master</vt:lpstr>
      <vt:lpstr>Section Break Slide Master</vt:lpstr>
      <vt:lpstr>PROYEK PERANGKAT LUNAK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Skynet</cp:lastModifiedBy>
  <cp:revision>147</cp:revision>
  <dcterms:created xsi:type="dcterms:W3CDTF">2019-01-14T06:35:35Z</dcterms:created>
  <dcterms:modified xsi:type="dcterms:W3CDTF">2021-04-21T08:37:06Z</dcterms:modified>
</cp:coreProperties>
</file>