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3" r:id="rId4"/>
    <p:sldId id="320" r:id="rId5"/>
    <p:sldId id="275" r:id="rId6"/>
    <p:sldId id="294" r:id="rId7"/>
    <p:sldId id="316" r:id="rId8"/>
    <p:sldId id="304" r:id="rId9"/>
    <p:sldId id="285" r:id="rId10"/>
    <p:sldId id="303" r:id="rId11"/>
    <p:sldId id="276" r:id="rId12"/>
    <p:sldId id="306" r:id="rId13"/>
    <p:sldId id="292" r:id="rId14"/>
    <p:sldId id="296" r:id="rId15"/>
    <p:sldId id="322" r:id="rId16"/>
    <p:sldId id="324" r:id="rId17"/>
    <p:sldId id="325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7BDCA8-CF19-49D9-8EB6-D6260DD5F5E2}">
          <p14:sldIdLst>
            <p14:sldId id="273"/>
            <p14:sldId id="320"/>
          </p14:sldIdLst>
        </p14:section>
        <p14:section name="Untitled Section" id="{BE9DAFA0-BFDF-47CB-894A-1EF03A1D979B}">
          <p14:sldIdLst>
            <p14:sldId id="275"/>
            <p14:sldId id="294"/>
            <p14:sldId id="316"/>
            <p14:sldId id="304"/>
            <p14:sldId id="285"/>
            <p14:sldId id="303"/>
            <p14:sldId id="276"/>
            <p14:sldId id="306"/>
            <p14:sldId id="292"/>
            <p14:sldId id="296"/>
            <p14:sldId id="322"/>
            <p14:sldId id="324"/>
            <p14:sldId id="325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78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E78B0-612C-4831-94E5-122CED60D03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8779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32C671DE-CF36-4B5C-B610-4913C1C3AB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8DA4BB-9337-4070-8DB3-F361ACC4496C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78CDADD-7BB2-4910-BF83-9C3600C33FB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40201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19406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EE289FF9-BA24-4B74-91D0-A352EED5CA14}"/>
              </a:ext>
            </a:extLst>
          </p:cNvPr>
          <p:cNvSpPr/>
          <p:nvPr userDrawn="1"/>
        </p:nvSpPr>
        <p:spPr>
          <a:xfrm>
            <a:off x="3683725" y="1301929"/>
            <a:ext cx="5029200" cy="5029200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881F345-7416-4CA4-813E-57AAA18D7E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E28CAD-AAB2-4FAD-8B07-DA86876356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699658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808688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>
            <a:extLst>
              <a:ext uri="{FF2B5EF4-FFF2-40B4-BE49-F238E27FC236}">
                <a16:creationId xmlns:a16="http://schemas.microsoft.com/office/drawing/2014/main" id="{28E07EC3-455D-498E-8678-25495A9A603D}"/>
              </a:ext>
            </a:extLst>
          </p:cNvPr>
          <p:cNvSpPr/>
          <p:nvPr userDrawn="1"/>
        </p:nvSpPr>
        <p:spPr>
          <a:xfrm>
            <a:off x="5706238" y="1134290"/>
            <a:ext cx="5658448" cy="2749733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61880F9-20D3-4626-A329-F4C73B4556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68938" y="1889760"/>
            <a:ext cx="3277824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F69E93-AE09-4200-A06B-AF62BA2DEF83}"/>
              </a:ext>
            </a:extLst>
          </p:cNvPr>
          <p:cNvSpPr/>
          <p:nvPr userDrawn="1"/>
        </p:nvSpPr>
        <p:spPr>
          <a:xfrm>
            <a:off x="0" y="0"/>
            <a:ext cx="39188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C10B3C62-656F-435D-9524-4DDA6D575D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777707" y="-1"/>
            <a:ext cx="3277824" cy="36488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</p:spTree>
    <p:extLst>
      <p:ext uri="{BB962C8B-B14F-4D97-AF65-F5344CB8AC3E}">
        <p14:creationId xmlns:p14="http://schemas.microsoft.com/office/powerpoint/2010/main" val="3633001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44E94AA2-6741-4B89-86E7-853BEEED444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3283" y="609602"/>
            <a:ext cx="4357687" cy="56387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94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012822-4416-4F80-A10A-43EECCA89C04}"/>
              </a:ext>
            </a:extLst>
          </p:cNvPr>
          <p:cNvSpPr/>
          <p:nvPr userDrawn="1"/>
        </p:nvSpPr>
        <p:spPr>
          <a:xfrm>
            <a:off x="-19049" y="15240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2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2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945D968-BD9C-4190-898A-1E98635760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050" y="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1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1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B92CFF-A727-4E94-A1E2-1FF95FB24D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500665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75EE72-42AA-4A0B-A52A-4E7784D1C60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8795" y="3584392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DBFC563-895A-4F00-B84C-20208759705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694017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3738203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CFF0BFD-D27D-472F-8609-6A70CC4B32D9}"/>
              </a:ext>
            </a:extLst>
          </p:cNvPr>
          <p:cNvSpPr/>
          <p:nvPr userDrawn="1"/>
        </p:nvSpPr>
        <p:spPr>
          <a:xfrm>
            <a:off x="-72829" y="-120964"/>
            <a:ext cx="7099930" cy="70999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ED67292-5165-491F-87AC-100E6A136F6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2608" y="3531407"/>
            <a:ext cx="4212569" cy="3029626"/>
          </a:xfrm>
          <a:custGeom>
            <a:avLst/>
            <a:gdLst>
              <a:gd name="connsiteX0" fmla="*/ 2587894 w 4212569"/>
              <a:gd name="connsiteY0" fmla="*/ 0 h 3029626"/>
              <a:gd name="connsiteX1" fmla="*/ 4212569 w 4212569"/>
              <a:gd name="connsiteY1" fmla="*/ 2581665 h 3029626"/>
              <a:gd name="connsiteX2" fmla="*/ 4097442 w 4212569"/>
              <a:gd name="connsiteY2" fmla="*/ 2651607 h 3029626"/>
              <a:gd name="connsiteX3" fmla="*/ 2604529 w 4212569"/>
              <a:gd name="connsiteY3" fmla="*/ 3029626 h 3029626"/>
              <a:gd name="connsiteX4" fmla="*/ 7398 w 4212569"/>
              <a:gd name="connsiteY4" fmla="*/ 1648743 h 3029626"/>
              <a:gd name="connsiteX5" fmla="*/ 0 w 4212569"/>
              <a:gd name="connsiteY5" fmla="*/ 1636566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569" h="3029626">
                <a:moveTo>
                  <a:pt x="2587894" y="0"/>
                </a:moveTo>
                <a:lnTo>
                  <a:pt x="4212569" y="2581665"/>
                </a:lnTo>
                <a:lnTo>
                  <a:pt x="4097442" y="2651607"/>
                </a:lnTo>
                <a:cubicBezTo>
                  <a:pt x="3653654" y="2892687"/>
                  <a:pt x="3145083" y="3029626"/>
                  <a:pt x="2604529" y="3029626"/>
                </a:cubicBezTo>
                <a:cubicBezTo>
                  <a:pt x="1523420" y="3029626"/>
                  <a:pt x="570247" y="2481869"/>
                  <a:pt x="7398" y="1648743"/>
                </a:cubicBezTo>
                <a:lnTo>
                  <a:pt x="0" y="16365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1410677-0982-462F-988C-9E699DBD934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69095" y="296968"/>
            <a:ext cx="4212570" cy="3029626"/>
          </a:xfrm>
          <a:custGeom>
            <a:avLst/>
            <a:gdLst>
              <a:gd name="connsiteX0" fmla="*/ 1608042 w 4212570"/>
              <a:gd name="connsiteY0" fmla="*/ 0 h 3029626"/>
              <a:gd name="connsiteX1" fmla="*/ 4205172 w 4212570"/>
              <a:gd name="connsiteY1" fmla="*/ 1380883 h 3029626"/>
              <a:gd name="connsiteX2" fmla="*/ 4212570 w 4212570"/>
              <a:gd name="connsiteY2" fmla="*/ 1393060 h 3029626"/>
              <a:gd name="connsiteX3" fmla="*/ 1624674 w 4212570"/>
              <a:gd name="connsiteY3" fmla="*/ 3029626 h 3029626"/>
              <a:gd name="connsiteX4" fmla="*/ 0 w 4212570"/>
              <a:gd name="connsiteY4" fmla="*/ 447962 h 3029626"/>
              <a:gd name="connsiteX5" fmla="*/ 115129 w 4212570"/>
              <a:gd name="connsiteY5" fmla="*/ 378019 h 3029626"/>
              <a:gd name="connsiteX6" fmla="*/ 1608042 w 4212570"/>
              <a:gd name="connsiteY6" fmla="*/ 0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2570" h="3029626">
                <a:moveTo>
                  <a:pt x="1608042" y="0"/>
                </a:moveTo>
                <a:cubicBezTo>
                  <a:pt x="2689150" y="0"/>
                  <a:pt x="3642324" y="547757"/>
                  <a:pt x="4205172" y="1380883"/>
                </a:cubicBezTo>
                <a:lnTo>
                  <a:pt x="4212570" y="1393060"/>
                </a:lnTo>
                <a:lnTo>
                  <a:pt x="1624674" y="3029626"/>
                </a:lnTo>
                <a:lnTo>
                  <a:pt x="0" y="447962"/>
                </a:lnTo>
                <a:lnTo>
                  <a:pt x="115129" y="378019"/>
                </a:lnTo>
                <a:cubicBezTo>
                  <a:pt x="558917" y="136939"/>
                  <a:pt x="1067487" y="0"/>
                  <a:pt x="16080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FB9C5B7-DE0C-4B12-B0DB-3272E6B3E2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45104" y="819868"/>
            <a:ext cx="3032380" cy="4209576"/>
          </a:xfrm>
          <a:custGeom>
            <a:avLst/>
            <a:gdLst>
              <a:gd name="connsiteX0" fmla="*/ 1400640 w 3032380"/>
              <a:gd name="connsiteY0" fmla="*/ 0 h 4209576"/>
              <a:gd name="connsiteX1" fmla="*/ 3032380 w 3032380"/>
              <a:gd name="connsiteY1" fmla="*/ 2580264 h 4209576"/>
              <a:gd name="connsiteX2" fmla="*/ 443346 w 3032380"/>
              <a:gd name="connsiteY2" fmla="*/ 4209576 h 4209576"/>
              <a:gd name="connsiteX3" fmla="*/ 378020 w 3032380"/>
              <a:gd name="connsiteY3" fmla="*/ 4102046 h 4209576"/>
              <a:gd name="connsiteX4" fmla="*/ 0 w 3032380"/>
              <a:gd name="connsiteY4" fmla="*/ 2609133 h 4209576"/>
              <a:gd name="connsiteX5" fmla="*/ 1380883 w 3032380"/>
              <a:gd name="connsiteY5" fmla="*/ 12002 h 420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2380" h="4209576">
                <a:moveTo>
                  <a:pt x="1400640" y="0"/>
                </a:moveTo>
                <a:lnTo>
                  <a:pt x="3032380" y="2580264"/>
                </a:lnTo>
                <a:lnTo>
                  <a:pt x="443346" y="4209576"/>
                </a:lnTo>
                <a:lnTo>
                  <a:pt x="378020" y="4102046"/>
                </a:lnTo>
                <a:cubicBezTo>
                  <a:pt x="136939" y="3658258"/>
                  <a:pt x="0" y="3149687"/>
                  <a:pt x="0" y="2609133"/>
                </a:cubicBezTo>
                <a:cubicBezTo>
                  <a:pt x="0" y="1528024"/>
                  <a:pt x="547757" y="574851"/>
                  <a:pt x="1380883" y="1200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2142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4807046C-F888-4A36-A40A-256FAD5D0C4E}"/>
              </a:ext>
            </a:extLst>
          </p:cNvPr>
          <p:cNvSpPr/>
          <p:nvPr userDrawn="1"/>
        </p:nvSpPr>
        <p:spPr>
          <a:xfrm>
            <a:off x="356152" y="556591"/>
            <a:ext cx="11479696" cy="6042992"/>
          </a:xfrm>
          <a:prstGeom prst="frame">
            <a:avLst>
              <a:gd name="adj1" fmla="val 5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6396103F-7E16-4445-B7A5-DADC79F7C85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9" y="3170583"/>
            <a:ext cx="1089574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09586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1F52E4-0937-444F-8AD3-B1FD32324A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8174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097D96F0-BD2F-4BB4-952C-64666901CE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456098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E5AD868-2386-4CB4-B210-0441167F4D8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11943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041EB254-2AAD-4511-9345-C2189BB805B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84022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1606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65C28F1-592D-4143-ABAD-910376B19CFF}"/>
              </a:ext>
            </a:extLst>
          </p:cNvPr>
          <p:cNvSpPr/>
          <p:nvPr userDrawn="1"/>
        </p:nvSpPr>
        <p:spPr>
          <a:xfrm>
            <a:off x="6643991" y="0"/>
            <a:ext cx="369813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B1443AB3-C111-487B-9FFC-DE21D4A4BB42}"/>
              </a:ext>
            </a:extLst>
          </p:cNvPr>
          <p:cNvSpPr/>
          <p:nvPr/>
        </p:nvSpPr>
        <p:spPr>
          <a:xfrm>
            <a:off x="8161506" y="300226"/>
            <a:ext cx="2400531" cy="1651187"/>
          </a:xfrm>
          <a:custGeom>
            <a:avLst/>
            <a:gdLst>
              <a:gd name="connsiteX0" fmla="*/ 1229776 w 1753617"/>
              <a:gd name="connsiteY0" fmla="*/ 474039 h 1206212"/>
              <a:gd name="connsiteX1" fmla="*/ 1118650 w 1753617"/>
              <a:gd name="connsiteY1" fmla="*/ 1037577 h 1206212"/>
              <a:gd name="connsiteX2" fmla="*/ 1227679 w 1753617"/>
              <a:gd name="connsiteY2" fmla="*/ 1039321 h 1206212"/>
              <a:gd name="connsiteX3" fmla="*/ 1229776 w 1753617"/>
              <a:gd name="connsiteY3" fmla="*/ 474039 h 1206212"/>
              <a:gd name="connsiteX4" fmla="*/ 861560 w 1753617"/>
              <a:gd name="connsiteY4" fmla="*/ 0 h 1206212"/>
              <a:gd name="connsiteX5" fmla="*/ 1192678 w 1753617"/>
              <a:gd name="connsiteY5" fmla="*/ 235268 h 1206212"/>
              <a:gd name="connsiteX6" fmla="*/ 1395270 w 1753617"/>
              <a:gd name="connsiteY6" fmla="*/ 172094 h 1206212"/>
              <a:gd name="connsiteX7" fmla="*/ 1753617 w 1753617"/>
              <a:gd name="connsiteY7" fmla="*/ 530443 h 1206212"/>
              <a:gd name="connsiteX8" fmla="*/ 1395270 w 1753617"/>
              <a:gd name="connsiteY8" fmla="*/ 888790 h 1206212"/>
              <a:gd name="connsiteX9" fmla="*/ 1372396 w 1753617"/>
              <a:gd name="connsiteY9" fmla="*/ 887701 h 1206212"/>
              <a:gd name="connsiteX10" fmla="*/ 1372396 w 1753617"/>
              <a:gd name="connsiteY10" fmla="*/ 1206212 h 1206212"/>
              <a:gd name="connsiteX11" fmla="*/ 1231543 w 1753617"/>
              <a:gd name="connsiteY11" fmla="*/ 1206212 h 1206212"/>
              <a:gd name="connsiteX12" fmla="*/ 1227789 w 1753617"/>
              <a:gd name="connsiteY12" fmla="*/ 1039789 h 1206212"/>
              <a:gd name="connsiteX13" fmla="*/ 1176875 w 1753617"/>
              <a:gd name="connsiteY13" fmla="*/ 1039789 h 1206212"/>
              <a:gd name="connsiteX14" fmla="*/ 1173122 w 1753617"/>
              <a:gd name="connsiteY14" fmla="*/ 1206212 h 1206212"/>
              <a:gd name="connsiteX15" fmla="*/ 973672 w 1753617"/>
              <a:gd name="connsiteY15" fmla="*/ 1206212 h 1206212"/>
              <a:gd name="connsiteX16" fmla="*/ 968149 w 1753617"/>
              <a:gd name="connsiteY16" fmla="*/ 929147 h 1206212"/>
              <a:gd name="connsiteX17" fmla="*/ 968017 w 1753617"/>
              <a:gd name="connsiteY17" fmla="*/ 929147 h 1206212"/>
              <a:gd name="connsiteX18" fmla="*/ 1030077 w 1753617"/>
              <a:gd name="connsiteY18" fmla="*/ 836491 h 1206212"/>
              <a:gd name="connsiteX19" fmla="*/ 1016753 w 1753617"/>
              <a:gd name="connsiteY19" fmla="*/ 510027 h 1206212"/>
              <a:gd name="connsiteX20" fmla="*/ 1006625 w 1753617"/>
              <a:gd name="connsiteY20" fmla="*/ 501207 h 1206212"/>
              <a:gd name="connsiteX21" fmla="*/ 999463 w 1753617"/>
              <a:gd name="connsiteY21" fmla="*/ 503790 h 1206212"/>
              <a:gd name="connsiteX22" fmla="*/ 996664 w 1753617"/>
              <a:gd name="connsiteY22" fmla="*/ 509676 h 1206212"/>
              <a:gd name="connsiteX23" fmla="*/ 996664 w 1753617"/>
              <a:gd name="connsiteY23" fmla="*/ 733486 h 1206212"/>
              <a:gd name="connsiteX24" fmla="*/ 985982 w 1753617"/>
              <a:gd name="connsiteY24" fmla="*/ 742788 h 1206212"/>
              <a:gd name="connsiteX25" fmla="*/ 975300 w 1753617"/>
              <a:gd name="connsiteY25" fmla="*/ 733486 h 1206212"/>
              <a:gd name="connsiteX26" fmla="*/ 975300 w 1753617"/>
              <a:gd name="connsiteY26" fmla="*/ 509660 h 1206212"/>
              <a:gd name="connsiteX27" fmla="*/ 972509 w 1753617"/>
              <a:gd name="connsiteY27" fmla="*/ 503790 h 1206212"/>
              <a:gd name="connsiteX28" fmla="*/ 965347 w 1753617"/>
              <a:gd name="connsiteY28" fmla="*/ 501207 h 1206212"/>
              <a:gd name="connsiteX29" fmla="*/ 958185 w 1753617"/>
              <a:gd name="connsiteY29" fmla="*/ 503790 h 1206212"/>
              <a:gd name="connsiteX30" fmla="*/ 955762 w 1753617"/>
              <a:gd name="connsiteY30" fmla="*/ 508885 h 1206212"/>
              <a:gd name="connsiteX31" fmla="*/ 955762 w 1753617"/>
              <a:gd name="connsiteY31" fmla="*/ 735600 h 1206212"/>
              <a:gd name="connsiteX32" fmla="*/ 945080 w 1753617"/>
              <a:gd name="connsiteY32" fmla="*/ 744903 h 1206212"/>
              <a:gd name="connsiteX33" fmla="*/ 934398 w 1753617"/>
              <a:gd name="connsiteY33" fmla="*/ 735600 h 1206212"/>
              <a:gd name="connsiteX34" fmla="*/ 934398 w 1753617"/>
              <a:gd name="connsiteY34" fmla="*/ 508546 h 1206212"/>
              <a:gd name="connsiteX35" fmla="*/ 932136 w 1753617"/>
              <a:gd name="connsiteY35" fmla="*/ 503790 h 1206212"/>
              <a:gd name="connsiteX36" fmla="*/ 924974 w 1753617"/>
              <a:gd name="connsiteY36" fmla="*/ 501207 h 1206212"/>
              <a:gd name="connsiteX37" fmla="*/ 917812 w 1753617"/>
              <a:gd name="connsiteY37" fmla="*/ 503790 h 1206212"/>
              <a:gd name="connsiteX38" fmla="*/ 914860 w 1753617"/>
              <a:gd name="connsiteY38" fmla="*/ 509998 h 1206212"/>
              <a:gd name="connsiteX39" fmla="*/ 914860 w 1753617"/>
              <a:gd name="connsiteY39" fmla="*/ 735693 h 1206212"/>
              <a:gd name="connsiteX40" fmla="*/ 904178 w 1753617"/>
              <a:gd name="connsiteY40" fmla="*/ 744995 h 1206212"/>
              <a:gd name="connsiteX41" fmla="*/ 893497 w 1753617"/>
              <a:gd name="connsiteY41" fmla="*/ 735693 h 1206212"/>
              <a:gd name="connsiteX42" fmla="*/ 893497 w 1753617"/>
              <a:gd name="connsiteY42" fmla="*/ 509338 h 1206212"/>
              <a:gd name="connsiteX43" fmla="*/ 890858 w 1753617"/>
              <a:gd name="connsiteY43" fmla="*/ 503790 h 1206212"/>
              <a:gd name="connsiteX44" fmla="*/ 883696 w 1753617"/>
              <a:gd name="connsiteY44" fmla="*/ 501207 h 1206212"/>
              <a:gd name="connsiteX45" fmla="*/ 873568 w 1753617"/>
              <a:gd name="connsiteY45" fmla="*/ 510027 h 1206212"/>
              <a:gd name="connsiteX46" fmla="*/ 858045 w 1753617"/>
              <a:gd name="connsiteY46" fmla="*/ 836491 h 1206212"/>
              <a:gd name="connsiteX47" fmla="*/ 920104 w 1753617"/>
              <a:gd name="connsiteY47" fmla="*/ 929147 h 1206212"/>
              <a:gd name="connsiteX48" fmla="*/ 919971 w 1753617"/>
              <a:gd name="connsiteY48" fmla="*/ 929147 h 1206212"/>
              <a:gd name="connsiteX49" fmla="*/ 914449 w 1753617"/>
              <a:gd name="connsiteY49" fmla="*/ 1206212 h 1206212"/>
              <a:gd name="connsiteX50" fmla="*/ 687243 w 1753617"/>
              <a:gd name="connsiteY50" fmla="*/ 1206212 h 1206212"/>
              <a:gd name="connsiteX51" fmla="*/ 680994 w 1753617"/>
              <a:gd name="connsiteY51" fmla="*/ 892690 h 1206212"/>
              <a:gd name="connsiteX52" fmla="*/ 672455 w 1753617"/>
              <a:gd name="connsiteY52" fmla="*/ 892690 h 1206212"/>
              <a:gd name="connsiteX53" fmla="*/ 703265 w 1753617"/>
              <a:gd name="connsiteY53" fmla="*/ 880906 h 1206212"/>
              <a:gd name="connsiteX54" fmla="*/ 779494 w 1753617"/>
              <a:gd name="connsiteY54" fmla="*/ 701153 h 1206212"/>
              <a:gd name="connsiteX55" fmla="*/ 659906 w 1753617"/>
              <a:gd name="connsiteY55" fmla="*/ 495891 h 1206212"/>
              <a:gd name="connsiteX56" fmla="*/ 531113 w 1753617"/>
              <a:gd name="connsiteY56" fmla="*/ 696668 h 1206212"/>
              <a:gd name="connsiteX57" fmla="*/ 611609 w 1753617"/>
              <a:gd name="connsiteY57" fmla="*/ 881068 h 1206212"/>
              <a:gd name="connsiteX58" fmla="*/ 642424 w 1753617"/>
              <a:gd name="connsiteY58" fmla="*/ 892690 h 1206212"/>
              <a:gd name="connsiteX59" fmla="*/ 629610 w 1753617"/>
              <a:gd name="connsiteY59" fmla="*/ 892690 h 1206212"/>
              <a:gd name="connsiteX60" fmla="*/ 623362 w 1753617"/>
              <a:gd name="connsiteY60" fmla="*/ 1206212 h 1206212"/>
              <a:gd name="connsiteX61" fmla="*/ 400827 w 1753617"/>
              <a:gd name="connsiteY61" fmla="*/ 1206212 h 1206212"/>
              <a:gd name="connsiteX62" fmla="*/ 400827 w 1753617"/>
              <a:gd name="connsiteY62" fmla="*/ 886611 h 1206212"/>
              <a:gd name="connsiteX63" fmla="*/ 358348 w 1753617"/>
              <a:gd name="connsiteY63" fmla="*/ 888790 h 1206212"/>
              <a:gd name="connsiteX64" fmla="*/ 0 w 1753617"/>
              <a:gd name="connsiteY64" fmla="*/ 530443 h 1206212"/>
              <a:gd name="connsiteX65" fmla="*/ 358348 w 1753617"/>
              <a:gd name="connsiteY65" fmla="*/ 172094 h 1206212"/>
              <a:gd name="connsiteX66" fmla="*/ 536978 w 1753617"/>
              <a:gd name="connsiteY66" fmla="*/ 220019 h 1206212"/>
              <a:gd name="connsiteX67" fmla="*/ 861560 w 1753617"/>
              <a:gd name="connsiteY67" fmla="*/ 0 h 120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53617" h="1206212">
                <a:moveTo>
                  <a:pt x="1229776" y="474039"/>
                </a:moveTo>
                <a:cubicBezTo>
                  <a:pt x="1143811" y="476947"/>
                  <a:pt x="1106070" y="792156"/>
                  <a:pt x="1118650" y="1037577"/>
                </a:cubicBezTo>
                <a:cubicBezTo>
                  <a:pt x="1151499" y="1041648"/>
                  <a:pt x="1192735" y="1038740"/>
                  <a:pt x="1227679" y="1039321"/>
                </a:cubicBezTo>
                <a:cubicBezTo>
                  <a:pt x="1233271" y="829958"/>
                  <a:pt x="1236766" y="475784"/>
                  <a:pt x="1229776" y="474039"/>
                </a:cubicBezTo>
                <a:close/>
                <a:moveTo>
                  <a:pt x="861560" y="0"/>
                </a:moveTo>
                <a:cubicBezTo>
                  <a:pt x="1015137" y="0"/>
                  <a:pt x="1144753" y="98028"/>
                  <a:pt x="1192678" y="235268"/>
                </a:cubicBezTo>
                <a:cubicBezTo>
                  <a:pt x="1250405" y="194968"/>
                  <a:pt x="1320114" y="172094"/>
                  <a:pt x="1395270" y="172094"/>
                </a:cubicBezTo>
                <a:cubicBezTo>
                  <a:pt x="1593505" y="172094"/>
                  <a:pt x="1753617" y="332207"/>
                  <a:pt x="1753617" y="530443"/>
                </a:cubicBezTo>
                <a:cubicBezTo>
                  <a:pt x="1753617" y="728677"/>
                  <a:pt x="1593505" y="888790"/>
                  <a:pt x="1395270" y="888790"/>
                </a:cubicBezTo>
                <a:cubicBezTo>
                  <a:pt x="1387645" y="888790"/>
                  <a:pt x="1380021" y="887701"/>
                  <a:pt x="1372396" y="887701"/>
                </a:cubicBezTo>
                <a:lnTo>
                  <a:pt x="1372396" y="1206212"/>
                </a:lnTo>
                <a:lnTo>
                  <a:pt x="1231543" y="1206212"/>
                </a:lnTo>
                <a:lnTo>
                  <a:pt x="1227789" y="1039789"/>
                </a:lnTo>
                <a:lnTo>
                  <a:pt x="1176875" y="1039789"/>
                </a:lnTo>
                <a:lnTo>
                  <a:pt x="1173122" y="1206212"/>
                </a:lnTo>
                <a:lnTo>
                  <a:pt x="973672" y="1206212"/>
                </a:lnTo>
                <a:lnTo>
                  <a:pt x="968149" y="929147"/>
                </a:lnTo>
                <a:lnTo>
                  <a:pt x="968017" y="929147"/>
                </a:lnTo>
                <a:cubicBezTo>
                  <a:pt x="988704" y="898262"/>
                  <a:pt x="1030225" y="854754"/>
                  <a:pt x="1030077" y="836491"/>
                </a:cubicBezTo>
                <a:lnTo>
                  <a:pt x="1016753" y="510027"/>
                </a:lnTo>
                <a:cubicBezTo>
                  <a:pt x="1016753" y="505156"/>
                  <a:pt x="1012219" y="501207"/>
                  <a:pt x="1006625" y="501207"/>
                </a:cubicBezTo>
                <a:cubicBezTo>
                  <a:pt x="1003828" y="501207"/>
                  <a:pt x="1001296" y="502194"/>
                  <a:pt x="999463" y="503790"/>
                </a:cubicBezTo>
                <a:lnTo>
                  <a:pt x="996664" y="509676"/>
                </a:lnTo>
                <a:lnTo>
                  <a:pt x="996664" y="733486"/>
                </a:lnTo>
                <a:cubicBezTo>
                  <a:pt x="996664" y="738623"/>
                  <a:pt x="991881" y="742788"/>
                  <a:pt x="985982" y="742788"/>
                </a:cubicBezTo>
                <a:cubicBezTo>
                  <a:pt x="980083" y="742788"/>
                  <a:pt x="975300" y="738623"/>
                  <a:pt x="975300" y="733486"/>
                </a:cubicBezTo>
                <a:cubicBezTo>
                  <a:pt x="975300" y="658877"/>
                  <a:pt x="975300" y="584268"/>
                  <a:pt x="975300" y="509660"/>
                </a:cubicBezTo>
                <a:lnTo>
                  <a:pt x="972509" y="503790"/>
                </a:lnTo>
                <a:cubicBezTo>
                  <a:pt x="970676" y="502194"/>
                  <a:pt x="968144" y="501207"/>
                  <a:pt x="965347" y="501207"/>
                </a:cubicBezTo>
                <a:cubicBezTo>
                  <a:pt x="962550" y="501207"/>
                  <a:pt x="960018" y="502194"/>
                  <a:pt x="958185" y="503790"/>
                </a:cubicBezTo>
                <a:lnTo>
                  <a:pt x="955762" y="508885"/>
                </a:lnTo>
                <a:lnTo>
                  <a:pt x="955762" y="735600"/>
                </a:lnTo>
                <a:cubicBezTo>
                  <a:pt x="955762" y="740738"/>
                  <a:pt x="950979" y="744903"/>
                  <a:pt x="945080" y="744903"/>
                </a:cubicBezTo>
                <a:cubicBezTo>
                  <a:pt x="939180" y="744903"/>
                  <a:pt x="934398" y="740738"/>
                  <a:pt x="934398" y="735600"/>
                </a:cubicBezTo>
                <a:cubicBezTo>
                  <a:pt x="934398" y="659916"/>
                  <a:pt x="934398" y="584231"/>
                  <a:pt x="934398" y="508546"/>
                </a:cubicBezTo>
                <a:lnTo>
                  <a:pt x="932136" y="503790"/>
                </a:lnTo>
                <a:cubicBezTo>
                  <a:pt x="930304" y="502194"/>
                  <a:pt x="927771" y="501207"/>
                  <a:pt x="924974" y="501207"/>
                </a:cubicBezTo>
                <a:cubicBezTo>
                  <a:pt x="922177" y="501207"/>
                  <a:pt x="919645" y="502194"/>
                  <a:pt x="917812" y="503790"/>
                </a:cubicBezTo>
                <a:lnTo>
                  <a:pt x="914860" y="509998"/>
                </a:lnTo>
                <a:lnTo>
                  <a:pt x="914860" y="735693"/>
                </a:lnTo>
                <a:cubicBezTo>
                  <a:pt x="914860" y="740830"/>
                  <a:pt x="910078" y="744995"/>
                  <a:pt x="904178" y="744995"/>
                </a:cubicBezTo>
                <a:cubicBezTo>
                  <a:pt x="898278" y="744995"/>
                  <a:pt x="893497" y="740830"/>
                  <a:pt x="893497" y="735693"/>
                </a:cubicBezTo>
                <a:cubicBezTo>
                  <a:pt x="893497" y="660241"/>
                  <a:pt x="893497" y="584789"/>
                  <a:pt x="893497" y="509338"/>
                </a:cubicBezTo>
                <a:lnTo>
                  <a:pt x="890858" y="503790"/>
                </a:lnTo>
                <a:cubicBezTo>
                  <a:pt x="889025" y="502194"/>
                  <a:pt x="886493" y="501207"/>
                  <a:pt x="883696" y="501207"/>
                </a:cubicBezTo>
                <a:cubicBezTo>
                  <a:pt x="878102" y="501207"/>
                  <a:pt x="873568" y="505156"/>
                  <a:pt x="873568" y="510027"/>
                </a:cubicBezTo>
                <a:lnTo>
                  <a:pt x="858045" y="836491"/>
                </a:lnTo>
                <a:cubicBezTo>
                  <a:pt x="856991" y="853176"/>
                  <a:pt x="899418" y="898262"/>
                  <a:pt x="920104" y="929147"/>
                </a:cubicBezTo>
                <a:lnTo>
                  <a:pt x="919971" y="929147"/>
                </a:lnTo>
                <a:lnTo>
                  <a:pt x="914449" y="1206212"/>
                </a:lnTo>
                <a:lnTo>
                  <a:pt x="687243" y="1206212"/>
                </a:lnTo>
                <a:lnTo>
                  <a:pt x="680994" y="892690"/>
                </a:lnTo>
                <a:lnTo>
                  <a:pt x="672455" y="892690"/>
                </a:lnTo>
                <a:lnTo>
                  <a:pt x="703265" y="880906"/>
                </a:lnTo>
                <a:cubicBezTo>
                  <a:pt x="746777" y="847233"/>
                  <a:pt x="780792" y="770577"/>
                  <a:pt x="779494" y="701153"/>
                </a:cubicBezTo>
                <a:cubicBezTo>
                  <a:pt x="777764" y="608588"/>
                  <a:pt x="735279" y="494515"/>
                  <a:pt x="659906" y="495891"/>
                </a:cubicBezTo>
                <a:cubicBezTo>
                  <a:pt x="584533" y="497267"/>
                  <a:pt x="529384" y="593484"/>
                  <a:pt x="531113" y="696668"/>
                </a:cubicBezTo>
                <a:cubicBezTo>
                  <a:pt x="532411" y="774055"/>
                  <a:pt x="567648" y="848411"/>
                  <a:pt x="611609" y="881068"/>
                </a:cubicBezTo>
                <a:lnTo>
                  <a:pt x="642424" y="892690"/>
                </a:lnTo>
                <a:lnTo>
                  <a:pt x="629610" y="892690"/>
                </a:lnTo>
                <a:lnTo>
                  <a:pt x="623362" y="1206212"/>
                </a:lnTo>
                <a:lnTo>
                  <a:pt x="400827" y="1206212"/>
                </a:lnTo>
                <a:lnTo>
                  <a:pt x="400827" y="886611"/>
                </a:lnTo>
                <a:cubicBezTo>
                  <a:pt x="387756" y="887701"/>
                  <a:pt x="372507" y="888790"/>
                  <a:pt x="358348" y="888790"/>
                </a:cubicBezTo>
                <a:cubicBezTo>
                  <a:pt x="160114" y="888790"/>
                  <a:pt x="0" y="728677"/>
                  <a:pt x="0" y="530443"/>
                </a:cubicBezTo>
                <a:cubicBezTo>
                  <a:pt x="0" y="332207"/>
                  <a:pt x="160114" y="172094"/>
                  <a:pt x="358348" y="172094"/>
                </a:cubicBezTo>
                <a:cubicBezTo>
                  <a:pt x="423701" y="172094"/>
                  <a:pt x="484696" y="189522"/>
                  <a:pt x="536978" y="220019"/>
                </a:cubicBezTo>
                <a:cubicBezTo>
                  <a:pt x="588170" y="91493"/>
                  <a:pt x="714517" y="0"/>
                  <a:pt x="861560" y="0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77" name="그림 개체 틀 2">
            <a:extLst>
              <a:ext uri="{FF2B5EF4-FFF2-40B4-BE49-F238E27FC236}">
                <a16:creationId xmlns:a16="http://schemas.microsoft.com/office/drawing/2014/main" id="{3269F874-2185-4FFF-8F71-140FD1A5A0C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8" y="1863585"/>
            <a:ext cx="599586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8" name="그림 개체 틀 2">
            <a:extLst>
              <a:ext uri="{FF2B5EF4-FFF2-40B4-BE49-F238E27FC236}">
                <a16:creationId xmlns:a16="http://schemas.microsoft.com/office/drawing/2014/main" id="{7C68091A-0EDD-450A-9532-701CA57CA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43992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9" name="그림 개체 틀 2">
            <a:extLst>
              <a:ext uri="{FF2B5EF4-FFF2-40B4-BE49-F238E27FC236}">
                <a16:creationId xmlns:a16="http://schemas.microsoft.com/office/drawing/2014/main" id="{8D2A51E8-6E77-4B9C-BA4A-73DA739F7C4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493868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0" name="그림 개체 틀 2">
            <a:extLst>
              <a:ext uri="{FF2B5EF4-FFF2-40B4-BE49-F238E27FC236}">
                <a16:creationId xmlns:a16="http://schemas.microsoft.com/office/drawing/2014/main" id="{CA10DD2B-76AB-41C7-B0A3-C8147C247B5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343745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81013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ABEE7B6C-5524-4375-B9A4-E13CF7FE665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76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DDB49639-FE47-44C5-AD62-716168A4D8D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6511687" cy="6858000"/>
          </a:xfrm>
          <a:custGeom>
            <a:avLst/>
            <a:gdLst>
              <a:gd name="connsiteX0" fmla="*/ 0 w 5995863"/>
              <a:gd name="connsiteY0" fmla="*/ 0 h 6858000"/>
              <a:gd name="connsiteX1" fmla="*/ 5995863 w 5995863"/>
              <a:gd name="connsiteY1" fmla="*/ 0 h 6858000"/>
              <a:gd name="connsiteX2" fmla="*/ 5995863 w 5995863"/>
              <a:gd name="connsiteY2" fmla="*/ 6858000 h 6858000"/>
              <a:gd name="connsiteX3" fmla="*/ 0 w 5995863"/>
              <a:gd name="connsiteY3" fmla="*/ 6858000 h 6858000"/>
              <a:gd name="connsiteX4" fmla="*/ 0 w 5995863"/>
              <a:gd name="connsiteY4" fmla="*/ 0 h 6858000"/>
              <a:gd name="connsiteX0" fmla="*/ 0 w 6001966"/>
              <a:gd name="connsiteY0" fmla="*/ 0 h 6858000"/>
              <a:gd name="connsiteX1" fmla="*/ 5995863 w 6001966"/>
              <a:gd name="connsiteY1" fmla="*/ 0 h 6858000"/>
              <a:gd name="connsiteX2" fmla="*/ 6001966 w 6001966"/>
              <a:gd name="connsiteY2" fmla="*/ 3258766 h 6858000"/>
              <a:gd name="connsiteX3" fmla="*/ 5995863 w 6001966"/>
              <a:gd name="connsiteY3" fmla="*/ 6858000 h 6858000"/>
              <a:gd name="connsiteX4" fmla="*/ 0 w 6001966"/>
              <a:gd name="connsiteY4" fmla="*/ 6858000 h 6858000"/>
              <a:gd name="connsiteX5" fmla="*/ 0 w 6001966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995863 w 5995869"/>
              <a:gd name="connsiteY3" fmla="*/ 6858000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496128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04033 w 6268240"/>
              <a:gd name="connsiteY3" fmla="*/ 6838544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511430"/>
              <a:gd name="connsiteY0" fmla="*/ 0 h 6858000"/>
              <a:gd name="connsiteX1" fmla="*/ 6511428 w 6511430"/>
              <a:gd name="connsiteY1" fmla="*/ 9727 h 6858000"/>
              <a:gd name="connsiteX2" fmla="*/ 5223754 w 6511430"/>
              <a:gd name="connsiteY2" fmla="*/ 4270443 h 6858000"/>
              <a:gd name="connsiteX3" fmla="*/ 5742943 w 6511430"/>
              <a:gd name="connsiteY3" fmla="*/ 6857999 h 6858000"/>
              <a:gd name="connsiteX4" fmla="*/ 0 w 6511430"/>
              <a:gd name="connsiteY4" fmla="*/ 6858000 h 6858000"/>
              <a:gd name="connsiteX5" fmla="*/ 0 w 6511430"/>
              <a:gd name="connsiteY5" fmla="*/ 0 h 6858000"/>
              <a:gd name="connsiteX0" fmla="*/ 0 w 6511689"/>
              <a:gd name="connsiteY0" fmla="*/ 0 h 6858000"/>
              <a:gd name="connsiteX1" fmla="*/ 6511428 w 6511689"/>
              <a:gd name="connsiteY1" fmla="*/ 9727 h 6858000"/>
              <a:gd name="connsiteX2" fmla="*/ 5223754 w 6511689"/>
              <a:gd name="connsiteY2" fmla="*/ 4270443 h 6858000"/>
              <a:gd name="connsiteX3" fmla="*/ 5742943 w 6511689"/>
              <a:gd name="connsiteY3" fmla="*/ 6857999 h 6858000"/>
              <a:gd name="connsiteX4" fmla="*/ 0 w 6511689"/>
              <a:gd name="connsiteY4" fmla="*/ 6858000 h 6858000"/>
              <a:gd name="connsiteX5" fmla="*/ 0 w 6511689"/>
              <a:gd name="connsiteY5" fmla="*/ 0 h 6858000"/>
              <a:gd name="connsiteX0" fmla="*/ 0 w 6511673"/>
              <a:gd name="connsiteY0" fmla="*/ 0 h 6858000"/>
              <a:gd name="connsiteX1" fmla="*/ 6511428 w 6511673"/>
              <a:gd name="connsiteY1" fmla="*/ 9727 h 6858000"/>
              <a:gd name="connsiteX2" fmla="*/ 5136205 w 6511673"/>
              <a:gd name="connsiteY2" fmla="*/ 4659549 h 6858000"/>
              <a:gd name="connsiteX3" fmla="*/ 5742943 w 6511673"/>
              <a:gd name="connsiteY3" fmla="*/ 6857999 h 6858000"/>
              <a:gd name="connsiteX4" fmla="*/ 0 w 6511673"/>
              <a:gd name="connsiteY4" fmla="*/ 6858000 h 6858000"/>
              <a:gd name="connsiteX5" fmla="*/ 0 w 6511673"/>
              <a:gd name="connsiteY5" fmla="*/ 0 h 6858000"/>
              <a:gd name="connsiteX0" fmla="*/ 0 w 6511660"/>
              <a:gd name="connsiteY0" fmla="*/ 0 h 6858000"/>
              <a:gd name="connsiteX1" fmla="*/ 6511428 w 6511660"/>
              <a:gd name="connsiteY1" fmla="*/ 9727 h 6858000"/>
              <a:gd name="connsiteX2" fmla="*/ 5058384 w 6511660"/>
              <a:gd name="connsiteY2" fmla="*/ 4737370 h 6858000"/>
              <a:gd name="connsiteX3" fmla="*/ 5742943 w 6511660"/>
              <a:gd name="connsiteY3" fmla="*/ 6857999 h 6858000"/>
              <a:gd name="connsiteX4" fmla="*/ 0 w 6511660"/>
              <a:gd name="connsiteY4" fmla="*/ 6858000 h 6858000"/>
              <a:gd name="connsiteX5" fmla="*/ 0 w 6511660"/>
              <a:gd name="connsiteY5" fmla="*/ 0 h 6858000"/>
              <a:gd name="connsiteX0" fmla="*/ 0 w 6511654"/>
              <a:gd name="connsiteY0" fmla="*/ 0 h 6858000"/>
              <a:gd name="connsiteX1" fmla="*/ 6511428 w 6511654"/>
              <a:gd name="connsiteY1" fmla="*/ 9727 h 6858000"/>
              <a:gd name="connsiteX2" fmla="*/ 5019473 w 6511654"/>
              <a:gd name="connsiteY2" fmla="*/ 4679004 h 6858000"/>
              <a:gd name="connsiteX3" fmla="*/ 5742943 w 6511654"/>
              <a:gd name="connsiteY3" fmla="*/ 6857999 h 6858000"/>
              <a:gd name="connsiteX4" fmla="*/ 0 w 6511654"/>
              <a:gd name="connsiteY4" fmla="*/ 6858000 h 6858000"/>
              <a:gd name="connsiteX5" fmla="*/ 0 w 6511654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87"/>
              <a:gd name="connsiteY0" fmla="*/ 0 h 6858000"/>
              <a:gd name="connsiteX1" fmla="*/ 6511428 w 6511687"/>
              <a:gd name="connsiteY1" fmla="*/ 9727 h 6858000"/>
              <a:gd name="connsiteX2" fmla="*/ 5214027 w 6511687"/>
              <a:gd name="connsiteY2" fmla="*/ 4824918 h 6858000"/>
              <a:gd name="connsiteX3" fmla="*/ 5742943 w 6511687"/>
              <a:gd name="connsiteY3" fmla="*/ 6857999 h 6858000"/>
              <a:gd name="connsiteX4" fmla="*/ 0 w 6511687"/>
              <a:gd name="connsiteY4" fmla="*/ 6858000 h 6858000"/>
              <a:gd name="connsiteX5" fmla="*/ 0 w 651168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11687" h="6858000">
                <a:moveTo>
                  <a:pt x="0" y="0"/>
                </a:moveTo>
                <a:lnTo>
                  <a:pt x="6511428" y="9727"/>
                </a:lnTo>
                <a:cubicBezTo>
                  <a:pt x="6532917" y="1913105"/>
                  <a:pt x="5211993" y="3738663"/>
                  <a:pt x="5214027" y="4824918"/>
                </a:cubicBezTo>
                <a:cubicBezTo>
                  <a:pt x="5211993" y="6024663"/>
                  <a:pt x="5628245" y="6310007"/>
                  <a:pt x="5742943" y="6857999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6480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EB44741A-8D85-490B-9595-AA934204010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94179" y="572240"/>
            <a:ext cx="7062280" cy="39316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28968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8C9F7F68-1DA1-4F54-839C-41B76A23E0E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7072009" cy="6858001"/>
          </a:xfrm>
          <a:custGeom>
            <a:avLst/>
            <a:gdLst>
              <a:gd name="connsiteX0" fmla="*/ 0 w 7072009"/>
              <a:gd name="connsiteY0" fmla="*/ 0 h 6858001"/>
              <a:gd name="connsiteX1" fmla="*/ 7072009 w 7072009"/>
              <a:gd name="connsiteY1" fmla="*/ 0 h 6858001"/>
              <a:gd name="connsiteX2" fmla="*/ 7072009 w 7072009"/>
              <a:gd name="connsiteY2" fmla="*/ 6858001 h 6858001"/>
              <a:gd name="connsiteX3" fmla="*/ 0 w 7072009"/>
              <a:gd name="connsiteY3" fmla="*/ 6858001 h 6858001"/>
              <a:gd name="connsiteX4" fmla="*/ 0 w 7072009"/>
              <a:gd name="connsiteY4" fmla="*/ 0 h 6858001"/>
              <a:gd name="connsiteX0" fmla="*/ 0 w 7072009"/>
              <a:gd name="connsiteY0" fmla="*/ 9728 h 6867729"/>
              <a:gd name="connsiteX1" fmla="*/ 5184843 w 7072009"/>
              <a:gd name="connsiteY1" fmla="*/ 0 h 6867729"/>
              <a:gd name="connsiteX2" fmla="*/ 7072009 w 7072009"/>
              <a:gd name="connsiteY2" fmla="*/ 6867729 h 6867729"/>
              <a:gd name="connsiteX3" fmla="*/ 0 w 7072009"/>
              <a:gd name="connsiteY3" fmla="*/ 6867729 h 6867729"/>
              <a:gd name="connsiteX4" fmla="*/ 0 w 7072009"/>
              <a:gd name="connsiteY4" fmla="*/ 9728 h 6867729"/>
              <a:gd name="connsiteX0" fmla="*/ 0 w 7072009"/>
              <a:gd name="connsiteY0" fmla="*/ 0 h 6858001"/>
              <a:gd name="connsiteX1" fmla="*/ 4765743 w 7072009"/>
              <a:gd name="connsiteY1" fmla="*/ 2972 h 6858001"/>
              <a:gd name="connsiteX2" fmla="*/ 7072009 w 7072009"/>
              <a:gd name="connsiteY2" fmla="*/ 6858001 h 6858001"/>
              <a:gd name="connsiteX3" fmla="*/ 0 w 7072009"/>
              <a:gd name="connsiteY3" fmla="*/ 6858001 h 6858001"/>
              <a:gd name="connsiteX4" fmla="*/ 0 w 707200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009" h="6858001">
                <a:moveTo>
                  <a:pt x="0" y="0"/>
                </a:moveTo>
                <a:lnTo>
                  <a:pt x="4765743" y="2972"/>
                </a:lnTo>
                <a:lnTo>
                  <a:pt x="7072009" y="6858001"/>
                </a:lnTo>
                <a:lnTo>
                  <a:pt x="0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010CCB9-3670-4C2D-9EC7-C9D3D8F528CE}"/>
              </a:ext>
            </a:extLst>
          </p:cNvPr>
          <p:cNvSpPr/>
          <p:nvPr userDrawn="1"/>
        </p:nvSpPr>
        <p:spPr>
          <a:xfrm rot="10800000">
            <a:off x="4800600" y="-1"/>
            <a:ext cx="2271409" cy="345965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CBC97F3-F151-469D-A795-AACB9DF3EA72}"/>
              </a:ext>
            </a:extLst>
          </p:cNvPr>
          <p:cNvSpPr/>
          <p:nvPr userDrawn="1"/>
        </p:nvSpPr>
        <p:spPr>
          <a:xfrm>
            <a:off x="5410200" y="4272337"/>
            <a:ext cx="1689100" cy="2585663"/>
          </a:xfrm>
          <a:prstGeom prst="triangle">
            <a:avLst>
              <a:gd name="adj" fmla="val 477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21F04C-8749-4345-B067-28A2B57305AF}"/>
              </a:ext>
            </a:extLst>
          </p:cNvPr>
          <p:cNvSpPr txBox="1"/>
          <p:nvPr userDrawn="1"/>
        </p:nvSpPr>
        <p:spPr>
          <a:xfrm>
            <a:off x="7508534" y="1438447"/>
            <a:ext cx="41504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tx1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A6CE06-A3BC-4ED0-9FDA-9BA09468A058}"/>
              </a:ext>
            </a:extLst>
          </p:cNvPr>
          <p:cNvSpPr txBox="1"/>
          <p:nvPr userDrawn="1"/>
        </p:nvSpPr>
        <p:spPr>
          <a:xfrm>
            <a:off x="7508534" y="2314209"/>
            <a:ext cx="415047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tx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68540F-DEB9-4AB3-B9C6-83B3460B5408}"/>
              </a:ext>
            </a:extLst>
          </p:cNvPr>
          <p:cNvSpPr/>
          <p:nvPr userDrawn="1"/>
        </p:nvSpPr>
        <p:spPr>
          <a:xfrm>
            <a:off x="7533934" y="2205976"/>
            <a:ext cx="402336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ED34CC-3A85-48CC-9994-AF9BC61F30A9}"/>
              </a:ext>
            </a:extLst>
          </p:cNvPr>
          <p:cNvGrpSpPr/>
          <p:nvPr userDrawn="1"/>
        </p:nvGrpSpPr>
        <p:grpSpPr>
          <a:xfrm>
            <a:off x="8846665" y="482665"/>
            <a:ext cx="1389536" cy="955782"/>
            <a:chOff x="5327019" y="1709568"/>
            <a:chExt cx="2893768" cy="199045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E083B62-F975-4538-BE7D-1581FF8255B6}"/>
                </a:ext>
              </a:extLst>
            </p:cNvPr>
            <p:cNvSpPr/>
            <p:nvPr/>
          </p:nvSpPr>
          <p:spPr>
            <a:xfrm>
              <a:off x="5327019" y="1709568"/>
              <a:ext cx="2893768" cy="1990456"/>
            </a:xfrm>
            <a:custGeom>
              <a:avLst/>
              <a:gdLst>
                <a:gd name="connsiteX0" fmla="*/ 1421722 w 2893768"/>
                <a:gd name="connsiteY0" fmla="*/ 0 h 1990456"/>
                <a:gd name="connsiteX1" fmla="*/ 1968123 w 2893768"/>
                <a:gd name="connsiteY1" fmla="*/ 388232 h 1990456"/>
                <a:gd name="connsiteX2" fmla="*/ 2302434 w 2893768"/>
                <a:gd name="connsiteY2" fmla="*/ 283985 h 1990456"/>
                <a:gd name="connsiteX3" fmla="*/ 2893768 w 2893768"/>
                <a:gd name="connsiteY3" fmla="*/ 875321 h 1990456"/>
                <a:gd name="connsiteX4" fmla="*/ 2302434 w 2893768"/>
                <a:gd name="connsiteY4" fmla="*/ 1466655 h 1990456"/>
                <a:gd name="connsiteX5" fmla="*/ 2264688 w 2893768"/>
                <a:gd name="connsiteY5" fmla="*/ 1464859 h 1990456"/>
                <a:gd name="connsiteX6" fmla="*/ 2264688 w 2893768"/>
                <a:gd name="connsiteY6" fmla="*/ 1990456 h 1990456"/>
                <a:gd name="connsiteX7" fmla="*/ 661433 w 2893768"/>
                <a:gd name="connsiteY7" fmla="*/ 1990456 h 1990456"/>
                <a:gd name="connsiteX8" fmla="*/ 661433 w 2893768"/>
                <a:gd name="connsiteY8" fmla="*/ 1463060 h 1990456"/>
                <a:gd name="connsiteX9" fmla="*/ 591336 w 2893768"/>
                <a:gd name="connsiteY9" fmla="*/ 1466655 h 1990456"/>
                <a:gd name="connsiteX10" fmla="*/ 0 w 2893768"/>
                <a:gd name="connsiteY10" fmla="*/ 875321 h 1990456"/>
                <a:gd name="connsiteX11" fmla="*/ 591336 w 2893768"/>
                <a:gd name="connsiteY11" fmla="*/ 283985 h 1990456"/>
                <a:gd name="connsiteX12" fmla="*/ 886105 w 2893768"/>
                <a:gd name="connsiteY12" fmla="*/ 363069 h 1990456"/>
                <a:gd name="connsiteX13" fmla="*/ 1421722 w 2893768"/>
                <a:gd name="connsiteY13" fmla="*/ 0 h 199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93768" h="1990456">
                  <a:moveTo>
                    <a:pt x="1421722" y="0"/>
                  </a:moveTo>
                  <a:cubicBezTo>
                    <a:pt x="1675150" y="0"/>
                    <a:pt x="1889039" y="161763"/>
                    <a:pt x="1968123" y="388232"/>
                  </a:cubicBezTo>
                  <a:cubicBezTo>
                    <a:pt x="2063383" y="321731"/>
                    <a:pt x="2178414" y="283985"/>
                    <a:pt x="2302434" y="283985"/>
                  </a:cubicBezTo>
                  <a:cubicBezTo>
                    <a:pt x="2629555" y="283985"/>
                    <a:pt x="2893768" y="548199"/>
                    <a:pt x="2893768" y="875321"/>
                  </a:cubicBezTo>
                  <a:cubicBezTo>
                    <a:pt x="2893768" y="1202442"/>
                    <a:pt x="2629555" y="1466655"/>
                    <a:pt x="2302434" y="1466655"/>
                  </a:cubicBezTo>
                  <a:cubicBezTo>
                    <a:pt x="2289851" y="1466655"/>
                    <a:pt x="2277271" y="1464859"/>
                    <a:pt x="2264688" y="1464859"/>
                  </a:cubicBezTo>
                  <a:lnTo>
                    <a:pt x="2264688" y="1990456"/>
                  </a:lnTo>
                  <a:lnTo>
                    <a:pt x="661433" y="1990456"/>
                  </a:lnTo>
                  <a:lnTo>
                    <a:pt x="661433" y="1463060"/>
                  </a:lnTo>
                  <a:cubicBezTo>
                    <a:pt x="639864" y="1464859"/>
                    <a:pt x="614701" y="1466655"/>
                    <a:pt x="591336" y="1466655"/>
                  </a:cubicBezTo>
                  <a:cubicBezTo>
                    <a:pt x="264215" y="1466655"/>
                    <a:pt x="0" y="1202442"/>
                    <a:pt x="0" y="875321"/>
                  </a:cubicBezTo>
                  <a:cubicBezTo>
                    <a:pt x="0" y="548199"/>
                    <a:pt x="264215" y="283985"/>
                    <a:pt x="591336" y="283985"/>
                  </a:cubicBezTo>
                  <a:cubicBezTo>
                    <a:pt x="699179" y="283985"/>
                    <a:pt x="799831" y="312743"/>
                    <a:pt x="886105" y="363069"/>
                  </a:cubicBezTo>
                  <a:cubicBezTo>
                    <a:pt x="970581" y="150979"/>
                    <a:pt x="1179076" y="0"/>
                    <a:pt x="14217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B647461-5653-432B-A29A-191CFD00AA60}"/>
                </a:ext>
              </a:extLst>
            </p:cNvPr>
            <p:cNvSpPr/>
            <p:nvPr/>
          </p:nvSpPr>
          <p:spPr>
            <a:xfrm>
              <a:off x="6203382" y="2491814"/>
              <a:ext cx="1159400" cy="1208210"/>
            </a:xfrm>
            <a:custGeom>
              <a:avLst/>
              <a:gdLst>
                <a:gd name="connsiteX0" fmla="*/ 1065682 w 1159400"/>
                <a:gd name="connsiteY0" fmla="*/ 933584 h 1208210"/>
                <a:gd name="connsiteX1" fmla="*/ 1149699 w 1159400"/>
                <a:gd name="connsiteY1" fmla="*/ 933584 h 1208210"/>
                <a:gd name="connsiteX2" fmla="*/ 1155893 w 1159400"/>
                <a:gd name="connsiteY2" fmla="*/ 1208210 h 1208210"/>
                <a:gd name="connsiteX3" fmla="*/ 1059488 w 1159400"/>
                <a:gd name="connsiteY3" fmla="*/ 1208210 h 1208210"/>
                <a:gd name="connsiteX4" fmla="*/ 581886 w 1159400"/>
                <a:gd name="connsiteY4" fmla="*/ 44831 h 1208210"/>
                <a:gd name="connsiteX5" fmla="*/ 593705 w 1159400"/>
                <a:gd name="connsiteY5" fmla="*/ 49094 h 1208210"/>
                <a:gd name="connsiteX6" fmla="*/ 598059 w 1159400"/>
                <a:gd name="connsiteY6" fmla="*/ 58250 h 1208210"/>
                <a:gd name="connsiteX7" fmla="*/ 598059 w 1159400"/>
                <a:gd name="connsiteY7" fmla="*/ 431773 h 1208210"/>
                <a:gd name="connsiteX8" fmla="*/ 615686 w 1159400"/>
                <a:gd name="connsiteY8" fmla="*/ 447124 h 1208210"/>
                <a:gd name="connsiteX9" fmla="*/ 633313 w 1159400"/>
                <a:gd name="connsiteY9" fmla="*/ 431773 h 1208210"/>
                <a:gd name="connsiteX10" fmla="*/ 633313 w 1159400"/>
                <a:gd name="connsiteY10" fmla="*/ 59339 h 1208210"/>
                <a:gd name="connsiteX11" fmla="*/ 638184 w 1159400"/>
                <a:gd name="connsiteY11" fmla="*/ 49094 h 1208210"/>
                <a:gd name="connsiteX12" fmla="*/ 650003 w 1159400"/>
                <a:gd name="connsiteY12" fmla="*/ 44831 h 1208210"/>
                <a:gd name="connsiteX13" fmla="*/ 661821 w 1159400"/>
                <a:gd name="connsiteY13" fmla="*/ 49094 h 1208210"/>
                <a:gd name="connsiteX14" fmla="*/ 665554 w 1159400"/>
                <a:gd name="connsiteY14" fmla="*/ 56943 h 1208210"/>
                <a:gd name="connsiteX15" fmla="*/ 665553 w 1159400"/>
                <a:gd name="connsiteY15" fmla="*/ 431620 h 1208210"/>
                <a:gd name="connsiteX16" fmla="*/ 683180 w 1159400"/>
                <a:gd name="connsiteY16" fmla="*/ 446972 h 1208210"/>
                <a:gd name="connsiteX17" fmla="*/ 700807 w 1159400"/>
                <a:gd name="connsiteY17" fmla="*/ 431620 h 1208210"/>
                <a:gd name="connsiteX18" fmla="*/ 700807 w 1159400"/>
                <a:gd name="connsiteY18" fmla="*/ 57502 h 1208210"/>
                <a:gd name="connsiteX19" fmla="*/ 704806 w 1159400"/>
                <a:gd name="connsiteY19" fmla="*/ 49094 h 1208210"/>
                <a:gd name="connsiteX20" fmla="*/ 716624 w 1159400"/>
                <a:gd name="connsiteY20" fmla="*/ 44831 h 1208210"/>
                <a:gd name="connsiteX21" fmla="*/ 728443 w 1159400"/>
                <a:gd name="connsiteY21" fmla="*/ 49094 h 1208210"/>
                <a:gd name="connsiteX22" fmla="*/ 733049 w 1159400"/>
                <a:gd name="connsiteY22" fmla="*/ 58781 h 1208210"/>
                <a:gd name="connsiteX23" fmla="*/ 733049 w 1159400"/>
                <a:gd name="connsiteY23" fmla="*/ 428131 h 1208210"/>
                <a:gd name="connsiteX24" fmla="*/ 750676 w 1159400"/>
                <a:gd name="connsiteY24" fmla="*/ 443482 h 1208210"/>
                <a:gd name="connsiteX25" fmla="*/ 768303 w 1159400"/>
                <a:gd name="connsiteY25" fmla="*/ 428131 h 1208210"/>
                <a:gd name="connsiteX26" fmla="*/ 768303 w 1159400"/>
                <a:gd name="connsiteY26" fmla="*/ 58807 h 1208210"/>
                <a:gd name="connsiteX27" fmla="*/ 772922 w 1159400"/>
                <a:gd name="connsiteY27" fmla="*/ 49094 h 1208210"/>
                <a:gd name="connsiteX28" fmla="*/ 784741 w 1159400"/>
                <a:gd name="connsiteY28" fmla="*/ 44831 h 1208210"/>
                <a:gd name="connsiteX29" fmla="*/ 801454 w 1159400"/>
                <a:gd name="connsiteY29" fmla="*/ 59387 h 1208210"/>
                <a:gd name="connsiteX30" fmla="*/ 823440 w 1159400"/>
                <a:gd name="connsiteY30" fmla="*/ 598108 h 1208210"/>
                <a:gd name="connsiteX31" fmla="*/ 721031 w 1159400"/>
                <a:gd name="connsiteY31" fmla="*/ 751006 h 1208210"/>
                <a:gd name="connsiteX32" fmla="*/ 721249 w 1159400"/>
                <a:gd name="connsiteY32" fmla="*/ 751006 h 1208210"/>
                <a:gd name="connsiteX33" fmla="*/ 730362 w 1159400"/>
                <a:gd name="connsiteY33" fmla="*/ 1208210 h 1208210"/>
                <a:gd name="connsiteX34" fmla="*/ 632635 w 1159400"/>
                <a:gd name="connsiteY34" fmla="*/ 1208210 h 1208210"/>
                <a:gd name="connsiteX35" fmla="*/ 641747 w 1159400"/>
                <a:gd name="connsiteY35" fmla="*/ 751006 h 1208210"/>
                <a:gd name="connsiteX36" fmla="*/ 641966 w 1159400"/>
                <a:gd name="connsiteY36" fmla="*/ 751006 h 1208210"/>
                <a:gd name="connsiteX37" fmla="*/ 539558 w 1159400"/>
                <a:gd name="connsiteY37" fmla="*/ 598108 h 1208210"/>
                <a:gd name="connsiteX38" fmla="*/ 565173 w 1159400"/>
                <a:gd name="connsiteY38" fmla="*/ 59387 h 1208210"/>
                <a:gd name="connsiteX39" fmla="*/ 581886 w 1159400"/>
                <a:gd name="connsiteY39" fmla="*/ 44831 h 1208210"/>
                <a:gd name="connsiteX40" fmla="*/ 212595 w 1159400"/>
                <a:gd name="connsiteY40" fmla="*/ 36059 h 1208210"/>
                <a:gd name="connsiteX41" fmla="*/ 409936 w 1159400"/>
                <a:gd name="connsiteY41" fmla="*/ 374777 h 1208210"/>
                <a:gd name="connsiteX42" fmla="*/ 284145 w 1159400"/>
                <a:gd name="connsiteY42" fmla="*/ 671400 h 1208210"/>
                <a:gd name="connsiteX43" fmla="*/ 233303 w 1159400"/>
                <a:gd name="connsiteY43" fmla="*/ 690845 h 1208210"/>
                <a:gd name="connsiteX44" fmla="*/ 247393 w 1159400"/>
                <a:gd name="connsiteY44" fmla="*/ 690845 h 1208210"/>
                <a:gd name="connsiteX45" fmla="*/ 257705 w 1159400"/>
                <a:gd name="connsiteY45" fmla="*/ 1208210 h 1208210"/>
                <a:gd name="connsiteX46" fmla="*/ 152291 w 1159400"/>
                <a:gd name="connsiteY46" fmla="*/ 1208210 h 1208210"/>
                <a:gd name="connsiteX47" fmla="*/ 162602 w 1159400"/>
                <a:gd name="connsiteY47" fmla="*/ 690845 h 1208210"/>
                <a:gd name="connsiteX48" fmla="*/ 183747 w 1159400"/>
                <a:gd name="connsiteY48" fmla="*/ 690845 h 1208210"/>
                <a:gd name="connsiteX49" fmla="*/ 132897 w 1159400"/>
                <a:gd name="connsiteY49" fmla="*/ 671667 h 1208210"/>
                <a:gd name="connsiteX50" fmla="*/ 65 w 1159400"/>
                <a:gd name="connsiteY50" fmla="*/ 367375 h 1208210"/>
                <a:gd name="connsiteX51" fmla="*/ 212595 w 1159400"/>
                <a:gd name="connsiteY51" fmla="*/ 36059 h 1208210"/>
                <a:gd name="connsiteX52" fmla="*/ 1152978 w 1159400"/>
                <a:gd name="connsiteY52" fmla="*/ 0 h 1208210"/>
                <a:gd name="connsiteX53" fmla="*/ 1149518 w 1159400"/>
                <a:gd name="connsiteY53" fmla="*/ 932812 h 1208210"/>
                <a:gd name="connsiteX54" fmla="*/ 969601 w 1159400"/>
                <a:gd name="connsiteY54" fmla="*/ 929933 h 1208210"/>
                <a:gd name="connsiteX55" fmla="*/ 1152978 w 1159400"/>
                <a:gd name="connsiteY55" fmla="*/ 0 h 120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59400" h="1208210">
                  <a:moveTo>
                    <a:pt x="1065682" y="933584"/>
                  </a:moveTo>
                  <a:lnTo>
                    <a:pt x="1149699" y="933584"/>
                  </a:lnTo>
                  <a:lnTo>
                    <a:pt x="1155893" y="1208210"/>
                  </a:lnTo>
                  <a:lnTo>
                    <a:pt x="1059488" y="1208210"/>
                  </a:lnTo>
                  <a:close/>
                  <a:moveTo>
                    <a:pt x="581886" y="44831"/>
                  </a:moveTo>
                  <a:cubicBezTo>
                    <a:pt x="586502" y="44831"/>
                    <a:pt x="590680" y="46461"/>
                    <a:pt x="593705" y="49094"/>
                  </a:cubicBezTo>
                  <a:lnTo>
                    <a:pt x="598059" y="58250"/>
                  </a:lnTo>
                  <a:cubicBezTo>
                    <a:pt x="598059" y="182757"/>
                    <a:pt x="598059" y="307265"/>
                    <a:pt x="598059" y="431773"/>
                  </a:cubicBezTo>
                  <a:cubicBezTo>
                    <a:pt x="598059" y="440251"/>
                    <a:pt x="605950" y="447124"/>
                    <a:pt x="615686" y="447124"/>
                  </a:cubicBezTo>
                  <a:cubicBezTo>
                    <a:pt x="625421" y="447124"/>
                    <a:pt x="633313" y="440251"/>
                    <a:pt x="633313" y="431773"/>
                  </a:cubicBezTo>
                  <a:lnTo>
                    <a:pt x="633313" y="59339"/>
                  </a:lnTo>
                  <a:lnTo>
                    <a:pt x="638184" y="49094"/>
                  </a:lnTo>
                  <a:cubicBezTo>
                    <a:pt x="641209" y="46461"/>
                    <a:pt x="645387" y="44831"/>
                    <a:pt x="650003" y="44831"/>
                  </a:cubicBezTo>
                  <a:cubicBezTo>
                    <a:pt x="654618" y="44831"/>
                    <a:pt x="658797" y="46461"/>
                    <a:pt x="661821" y="49094"/>
                  </a:cubicBezTo>
                  <a:lnTo>
                    <a:pt x="665554" y="56943"/>
                  </a:lnTo>
                  <a:cubicBezTo>
                    <a:pt x="665554" y="181835"/>
                    <a:pt x="665553" y="306728"/>
                    <a:pt x="665553" y="431620"/>
                  </a:cubicBezTo>
                  <a:cubicBezTo>
                    <a:pt x="665553" y="440098"/>
                    <a:pt x="673445" y="446972"/>
                    <a:pt x="683180" y="446972"/>
                  </a:cubicBezTo>
                  <a:cubicBezTo>
                    <a:pt x="692915" y="446972"/>
                    <a:pt x="700807" y="440098"/>
                    <a:pt x="700807" y="431620"/>
                  </a:cubicBezTo>
                  <a:lnTo>
                    <a:pt x="700807" y="57502"/>
                  </a:lnTo>
                  <a:lnTo>
                    <a:pt x="704806" y="49094"/>
                  </a:lnTo>
                  <a:cubicBezTo>
                    <a:pt x="707831" y="46461"/>
                    <a:pt x="712009" y="44831"/>
                    <a:pt x="716624" y="44831"/>
                  </a:cubicBezTo>
                  <a:cubicBezTo>
                    <a:pt x="721240" y="44831"/>
                    <a:pt x="725418" y="46461"/>
                    <a:pt x="728443" y="49094"/>
                  </a:cubicBezTo>
                  <a:lnTo>
                    <a:pt x="733049" y="58781"/>
                  </a:lnTo>
                  <a:cubicBezTo>
                    <a:pt x="733049" y="181897"/>
                    <a:pt x="733049" y="305014"/>
                    <a:pt x="733049" y="428131"/>
                  </a:cubicBezTo>
                  <a:cubicBezTo>
                    <a:pt x="733049" y="436609"/>
                    <a:pt x="740941" y="443482"/>
                    <a:pt x="750676" y="443482"/>
                  </a:cubicBezTo>
                  <a:cubicBezTo>
                    <a:pt x="760411" y="443482"/>
                    <a:pt x="768303" y="436609"/>
                    <a:pt x="768303" y="428131"/>
                  </a:cubicBezTo>
                  <a:lnTo>
                    <a:pt x="768303" y="58807"/>
                  </a:lnTo>
                  <a:lnTo>
                    <a:pt x="772922" y="49094"/>
                  </a:lnTo>
                  <a:cubicBezTo>
                    <a:pt x="775947" y="46461"/>
                    <a:pt x="780125" y="44831"/>
                    <a:pt x="784741" y="44831"/>
                  </a:cubicBezTo>
                  <a:cubicBezTo>
                    <a:pt x="793972" y="44831"/>
                    <a:pt x="801454" y="51348"/>
                    <a:pt x="801454" y="59387"/>
                  </a:cubicBezTo>
                  <a:lnTo>
                    <a:pt x="823440" y="598108"/>
                  </a:lnTo>
                  <a:cubicBezTo>
                    <a:pt x="823684" y="628245"/>
                    <a:pt x="755167" y="700040"/>
                    <a:pt x="721031" y="751006"/>
                  </a:cubicBezTo>
                  <a:lnTo>
                    <a:pt x="721249" y="751006"/>
                  </a:lnTo>
                  <a:lnTo>
                    <a:pt x="730362" y="1208210"/>
                  </a:lnTo>
                  <a:lnTo>
                    <a:pt x="632635" y="1208210"/>
                  </a:lnTo>
                  <a:lnTo>
                    <a:pt x="641747" y="751006"/>
                  </a:lnTo>
                  <a:lnTo>
                    <a:pt x="641966" y="751006"/>
                  </a:lnTo>
                  <a:cubicBezTo>
                    <a:pt x="607830" y="700040"/>
                    <a:pt x="537818" y="625641"/>
                    <a:pt x="539558" y="598108"/>
                  </a:cubicBezTo>
                  <a:lnTo>
                    <a:pt x="565173" y="59387"/>
                  </a:lnTo>
                  <a:cubicBezTo>
                    <a:pt x="565173" y="51348"/>
                    <a:pt x="572656" y="44831"/>
                    <a:pt x="581886" y="44831"/>
                  </a:cubicBezTo>
                  <a:close/>
                  <a:moveTo>
                    <a:pt x="212595" y="36059"/>
                  </a:moveTo>
                  <a:cubicBezTo>
                    <a:pt x="336973" y="33789"/>
                    <a:pt x="407081" y="222028"/>
                    <a:pt x="409936" y="374777"/>
                  </a:cubicBezTo>
                  <a:cubicBezTo>
                    <a:pt x="412077" y="489338"/>
                    <a:pt x="355947" y="615833"/>
                    <a:pt x="284145" y="671400"/>
                  </a:cubicBezTo>
                  <a:lnTo>
                    <a:pt x="233303" y="690845"/>
                  </a:lnTo>
                  <a:lnTo>
                    <a:pt x="247393" y="690845"/>
                  </a:lnTo>
                  <a:lnTo>
                    <a:pt x="257705" y="1208210"/>
                  </a:lnTo>
                  <a:lnTo>
                    <a:pt x="152291" y="1208210"/>
                  </a:lnTo>
                  <a:lnTo>
                    <a:pt x="162602" y="690845"/>
                  </a:lnTo>
                  <a:lnTo>
                    <a:pt x="183747" y="690845"/>
                  </a:lnTo>
                  <a:lnTo>
                    <a:pt x="132897" y="671667"/>
                  </a:lnTo>
                  <a:cubicBezTo>
                    <a:pt x="60354" y="617778"/>
                    <a:pt x="2206" y="495078"/>
                    <a:pt x="65" y="367375"/>
                  </a:cubicBezTo>
                  <a:cubicBezTo>
                    <a:pt x="-2789" y="197105"/>
                    <a:pt x="88216" y="38330"/>
                    <a:pt x="212595" y="36059"/>
                  </a:cubicBezTo>
                  <a:close/>
                  <a:moveTo>
                    <a:pt x="1152978" y="0"/>
                  </a:moveTo>
                  <a:cubicBezTo>
                    <a:pt x="1164512" y="2879"/>
                    <a:pt x="1158745" y="587326"/>
                    <a:pt x="1149518" y="932812"/>
                  </a:cubicBezTo>
                  <a:cubicBezTo>
                    <a:pt x="1091853" y="931852"/>
                    <a:pt x="1023807" y="936651"/>
                    <a:pt x="969601" y="929933"/>
                  </a:cubicBezTo>
                  <a:cubicBezTo>
                    <a:pt x="948841" y="524947"/>
                    <a:pt x="1011121" y="4799"/>
                    <a:pt x="11529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6C70955-D0E7-40CC-ABBD-1E9776AE70C3}"/>
              </a:ext>
            </a:extLst>
          </p:cNvPr>
          <p:cNvSpPr txBox="1"/>
          <p:nvPr userDrawn="1"/>
        </p:nvSpPr>
        <p:spPr>
          <a:xfrm>
            <a:off x="7533934" y="2851416"/>
            <a:ext cx="4150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1"/>
                </a:solidFill>
                <a:ea typeface="FZShuTi" pitchFamily="2" charset="-122"/>
                <a:cs typeface="Arial" pitchFamily="34" charset="0"/>
              </a:rPr>
              <a:t>EASY TO CHANGE COLORS, PHOTOS.   </a:t>
            </a:r>
            <a:endParaRPr lang="ko-KR" altLang="en-US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A8E4FE-9CB0-4914-A2B5-5A7A803F2969}"/>
              </a:ext>
            </a:extLst>
          </p:cNvPr>
          <p:cNvSpPr txBox="1"/>
          <p:nvPr userDrawn="1"/>
        </p:nvSpPr>
        <p:spPr>
          <a:xfrm>
            <a:off x="7533934" y="3502923"/>
            <a:ext cx="4023360" cy="61555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We Create Quality Professional PPT Presentation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0D064C-A712-41B1-BFEB-D90E1A4EDF59}"/>
              </a:ext>
            </a:extLst>
          </p:cNvPr>
          <p:cNvSpPr txBox="1"/>
          <p:nvPr userDrawn="1"/>
        </p:nvSpPr>
        <p:spPr>
          <a:xfrm>
            <a:off x="8846664" y="6015558"/>
            <a:ext cx="28377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2000" dirty="0">
                <a:solidFill>
                  <a:schemeClr val="tx1"/>
                </a:solidFill>
                <a:cs typeface="Arial" pitchFamily="34" charset="0"/>
              </a:rPr>
              <a:t>RESTAURANT</a:t>
            </a:r>
            <a:endParaRPr lang="ko-KR" altLang="en-US" sz="2000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47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FCD2364-6768-428D-9F8D-561B8BAEF4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B7A5BA-3373-4D58-BDFB-EFC5AF2FD6B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905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07050FED-2693-41CE-BF3F-2C47E2E71DF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1010445">
            <a:off x="4517226" y="2806647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F0548FBD-E110-4AE6-B740-CC43C6192FD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2539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5411237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2253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A28556-B5B1-4F38-99D0-3ACC601D651D}"/>
              </a:ext>
            </a:extLst>
          </p:cNvPr>
          <p:cNvSpPr/>
          <p:nvPr userDrawn="1"/>
        </p:nvSpPr>
        <p:spPr>
          <a:xfrm>
            <a:off x="5033727" y="0"/>
            <a:ext cx="71582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9FE674-D85C-4CFC-8436-F0B3D792B414}"/>
              </a:ext>
            </a:extLst>
          </p:cNvPr>
          <p:cNvGrpSpPr/>
          <p:nvPr userDrawn="1"/>
        </p:nvGrpSpPr>
        <p:grpSpPr>
          <a:xfrm>
            <a:off x="2059487" y="2025719"/>
            <a:ext cx="1756725" cy="2723580"/>
            <a:chOff x="1937089" y="1430968"/>
            <a:chExt cx="1756725" cy="2723580"/>
          </a:xfrm>
        </p:grpSpPr>
        <p:sp>
          <p:nvSpPr>
            <p:cNvPr id="4" name="Graphic 1">
              <a:extLst>
                <a:ext uri="{FF2B5EF4-FFF2-40B4-BE49-F238E27FC236}">
                  <a16:creationId xmlns:a16="http://schemas.microsoft.com/office/drawing/2014/main" id="{C38D6549-32C4-49F5-9672-3A21B3919318}"/>
                </a:ext>
              </a:extLst>
            </p:cNvPr>
            <p:cNvSpPr/>
            <p:nvPr/>
          </p:nvSpPr>
          <p:spPr>
            <a:xfrm>
              <a:off x="1937089" y="1430968"/>
              <a:ext cx="1756725" cy="1699004"/>
            </a:xfrm>
            <a:custGeom>
              <a:avLst/>
              <a:gdLst>
                <a:gd name="connsiteX0" fmla="*/ 2885485 w 2971219"/>
                <a:gd name="connsiteY0" fmla="*/ 602211 h 2873593"/>
                <a:gd name="connsiteX1" fmla="*/ 2333687 w 2971219"/>
                <a:gd name="connsiteY1" fmla="*/ 267312 h 2873593"/>
                <a:gd name="connsiteX2" fmla="*/ 2077313 w 2971219"/>
                <a:gd name="connsiteY2" fmla="*/ 338621 h 2873593"/>
                <a:gd name="connsiteX3" fmla="*/ 2048026 w 2971219"/>
                <a:gd name="connsiteY3" fmla="*/ 354326 h 2873593"/>
                <a:gd name="connsiteX4" fmla="*/ 2015767 w 2971219"/>
                <a:gd name="connsiteY4" fmla="*/ 384463 h 2873593"/>
                <a:gd name="connsiteX5" fmla="*/ 2042083 w 2971219"/>
                <a:gd name="connsiteY5" fmla="*/ 384463 h 2873593"/>
                <a:gd name="connsiteX6" fmla="*/ 2440651 w 2971219"/>
                <a:gd name="connsiteY6" fmla="*/ 552549 h 2873593"/>
                <a:gd name="connsiteX7" fmla="*/ 2448291 w 2971219"/>
                <a:gd name="connsiteY7" fmla="*/ 628952 h 2873593"/>
                <a:gd name="connsiteX8" fmla="*/ 2342601 w 2971219"/>
                <a:gd name="connsiteY8" fmla="*/ 698139 h 2873593"/>
                <a:gd name="connsiteX9" fmla="*/ 2234788 w 2971219"/>
                <a:gd name="connsiteY9" fmla="*/ 684132 h 2873593"/>
                <a:gd name="connsiteX10" fmla="*/ 1970350 w 2971219"/>
                <a:gd name="connsiteY10" fmla="*/ 539815 h 2873593"/>
                <a:gd name="connsiteX11" fmla="*/ 1708033 w 2971219"/>
                <a:gd name="connsiteY11" fmla="*/ 350082 h 2873593"/>
                <a:gd name="connsiteX12" fmla="*/ 1280178 w 2971219"/>
                <a:gd name="connsiteY12" fmla="*/ 101773 h 2873593"/>
                <a:gd name="connsiteX13" fmla="*/ 844258 w 2971219"/>
                <a:gd name="connsiteY13" fmla="*/ 327 h 2873593"/>
                <a:gd name="connsiteX14" fmla="*/ 489834 w 2971219"/>
                <a:gd name="connsiteY14" fmla="*/ 63996 h 2873593"/>
                <a:gd name="connsiteX15" fmla="*/ 59431 w 2971219"/>
                <a:gd name="connsiteY15" fmla="*/ 514772 h 2873593"/>
                <a:gd name="connsiteX16" fmla="*/ 33539 w 2971219"/>
                <a:gd name="connsiteY16" fmla="*/ 999505 h 2873593"/>
                <a:gd name="connsiteX17" fmla="*/ 528035 w 2971219"/>
                <a:gd name="connsiteY17" fmla="*/ 1489757 h 2873593"/>
                <a:gd name="connsiteX18" fmla="*/ 820912 w 2971219"/>
                <a:gd name="connsiteY18" fmla="*/ 1535598 h 2873593"/>
                <a:gd name="connsiteX19" fmla="*/ 833222 w 2971219"/>
                <a:gd name="connsiteY19" fmla="*/ 1544087 h 2873593"/>
                <a:gd name="connsiteX20" fmla="*/ 828977 w 2971219"/>
                <a:gd name="connsiteY20" fmla="*/ 1720663 h 2873593"/>
                <a:gd name="connsiteX21" fmla="*/ 828977 w 2971219"/>
                <a:gd name="connsiteY21" fmla="*/ 1843332 h 2873593"/>
                <a:gd name="connsiteX22" fmla="*/ 832373 w 2971219"/>
                <a:gd name="connsiteY22" fmla="*/ 1842483 h 2873593"/>
                <a:gd name="connsiteX23" fmla="*/ 1172789 w 2971219"/>
                <a:gd name="connsiteY23" fmla="*/ 1740188 h 2873593"/>
                <a:gd name="connsiteX24" fmla="*/ 1456329 w 2971219"/>
                <a:gd name="connsiteY24" fmla="*/ 1731274 h 2873593"/>
                <a:gd name="connsiteX25" fmla="*/ 1744961 w 2971219"/>
                <a:gd name="connsiteY25" fmla="*/ 1778814 h 2873593"/>
                <a:gd name="connsiteX26" fmla="*/ 2103630 w 2971219"/>
                <a:gd name="connsiteY26" fmla="*/ 1831022 h 2873593"/>
                <a:gd name="connsiteX27" fmla="*/ 2123155 w 2971219"/>
                <a:gd name="connsiteY27" fmla="*/ 1849699 h 2873593"/>
                <a:gd name="connsiteX28" fmla="*/ 2057788 w 2971219"/>
                <a:gd name="connsiteY28" fmla="*/ 2387914 h 2873593"/>
                <a:gd name="connsiteX29" fmla="*/ 2042508 w 2971219"/>
                <a:gd name="connsiteY29" fmla="*/ 2393007 h 2873593"/>
                <a:gd name="connsiteX30" fmla="*/ 1887155 w 2971219"/>
                <a:gd name="connsiteY30" fmla="*/ 2266518 h 2873593"/>
                <a:gd name="connsiteX31" fmla="*/ 1681292 w 2971219"/>
                <a:gd name="connsiteY31" fmla="*/ 2241900 h 2873593"/>
                <a:gd name="connsiteX32" fmla="*/ 1544192 w 2971219"/>
                <a:gd name="connsiteY32" fmla="*/ 2345468 h 2873593"/>
                <a:gd name="connsiteX33" fmla="*/ 1448688 w 2971219"/>
                <a:gd name="connsiteY33" fmla="*/ 2256331 h 2873593"/>
                <a:gd name="connsiteX34" fmla="*/ 1212689 w 2971219"/>
                <a:gd name="connsiteY34" fmla="*/ 2257605 h 2873593"/>
                <a:gd name="connsiteX35" fmla="*/ 1008524 w 2971219"/>
                <a:gd name="connsiteY35" fmla="*/ 2416353 h 2873593"/>
                <a:gd name="connsiteX36" fmla="*/ 987725 w 2971219"/>
                <a:gd name="connsiteY36" fmla="*/ 2431633 h 2873593"/>
                <a:gd name="connsiteX37" fmla="*/ 788229 w 2971219"/>
                <a:gd name="connsiteY37" fmla="*/ 2255058 h 2873593"/>
                <a:gd name="connsiteX38" fmla="*/ 610380 w 2971219"/>
                <a:gd name="connsiteY38" fmla="*/ 2334007 h 2873593"/>
                <a:gd name="connsiteX39" fmla="*/ 492805 w 2971219"/>
                <a:gd name="connsiteY39" fmla="*/ 2486813 h 2873593"/>
                <a:gd name="connsiteX40" fmla="*/ 534402 w 2971219"/>
                <a:gd name="connsiteY40" fmla="*/ 2685885 h 2873593"/>
                <a:gd name="connsiteX41" fmla="*/ 700790 w 2971219"/>
                <a:gd name="connsiteY41" fmla="*/ 2731726 h 2873593"/>
                <a:gd name="connsiteX42" fmla="*/ 851049 w 2971219"/>
                <a:gd name="connsiteY42" fmla="*/ 2678244 h 2873593"/>
                <a:gd name="connsiteX43" fmla="*/ 953344 w 2971219"/>
                <a:gd name="connsiteY43" fmla="*/ 2631978 h 2873593"/>
                <a:gd name="connsiteX44" fmla="*/ 1047574 w 2971219"/>
                <a:gd name="connsiteY44" fmla="*/ 2660417 h 2873593"/>
                <a:gd name="connsiteX45" fmla="*/ 1179156 w 2971219"/>
                <a:gd name="connsiteY45" fmla="*/ 2784359 h 2873593"/>
                <a:gd name="connsiteX46" fmla="*/ 1665163 w 2971219"/>
                <a:gd name="connsiteY46" fmla="*/ 2856093 h 2873593"/>
                <a:gd name="connsiteX47" fmla="*/ 2038688 w 2971219"/>
                <a:gd name="connsiteY47" fmla="*/ 2630280 h 2873593"/>
                <a:gd name="connsiteX48" fmla="*/ 2097688 w 2971219"/>
                <a:gd name="connsiteY48" fmla="*/ 2616698 h 2873593"/>
                <a:gd name="connsiteX49" fmla="*/ 2139285 w 2971219"/>
                <a:gd name="connsiteY49" fmla="*/ 2647259 h 2873593"/>
                <a:gd name="connsiteX50" fmla="*/ 2235637 w 2971219"/>
                <a:gd name="connsiteY50" fmla="*/ 2702439 h 2873593"/>
                <a:gd name="connsiteX51" fmla="*/ 2432586 w 2971219"/>
                <a:gd name="connsiteY51" fmla="*/ 2741489 h 2873593"/>
                <a:gd name="connsiteX52" fmla="*/ 2603219 w 2971219"/>
                <a:gd name="connsiteY52" fmla="*/ 2615424 h 2873593"/>
                <a:gd name="connsiteX53" fmla="*/ 2522148 w 2971219"/>
                <a:gd name="connsiteY53" fmla="*/ 2373907 h 2873593"/>
                <a:gd name="connsiteX54" fmla="*/ 2230544 w 2971219"/>
                <a:gd name="connsiteY54" fmla="*/ 2332734 h 2873593"/>
                <a:gd name="connsiteX55" fmla="*/ 2386320 w 2971219"/>
                <a:gd name="connsiteY55" fmla="*/ 2363720 h 2873593"/>
                <a:gd name="connsiteX56" fmla="*/ 2472486 w 2971219"/>
                <a:gd name="connsiteY56" fmla="*/ 2430360 h 2873593"/>
                <a:gd name="connsiteX57" fmla="*/ 2505593 w 2971219"/>
                <a:gd name="connsiteY57" fmla="*/ 2547935 h 2873593"/>
                <a:gd name="connsiteX58" fmla="*/ 2438529 w 2971219"/>
                <a:gd name="connsiteY58" fmla="*/ 2607784 h 2873593"/>
                <a:gd name="connsiteX59" fmla="*/ 2392263 w 2971219"/>
                <a:gd name="connsiteY59" fmla="*/ 2605662 h 2873593"/>
                <a:gd name="connsiteX60" fmla="*/ 2133342 w 2971219"/>
                <a:gd name="connsiteY60" fmla="*/ 2457525 h 2873593"/>
                <a:gd name="connsiteX61" fmla="*/ 2129947 w 2971219"/>
                <a:gd name="connsiteY61" fmla="*/ 2440122 h 2873593"/>
                <a:gd name="connsiteX62" fmla="*/ 2196587 w 2971219"/>
                <a:gd name="connsiteY62" fmla="*/ 2033065 h 2873593"/>
                <a:gd name="connsiteX63" fmla="*/ 2205500 w 2971219"/>
                <a:gd name="connsiteY63" fmla="*/ 1867950 h 2873593"/>
                <a:gd name="connsiteX64" fmla="*/ 2284450 w 2971219"/>
                <a:gd name="connsiteY64" fmla="*/ 1738490 h 2873593"/>
                <a:gd name="connsiteX65" fmla="*/ 2328169 w 2971219"/>
                <a:gd name="connsiteY65" fmla="*/ 1645109 h 2873593"/>
                <a:gd name="connsiteX66" fmla="*/ 2272141 w 2971219"/>
                <a:gd name="connsiteY66" fmla="*/ 1575073 h 2873593"/>
                <a:gd name="connsiteX67" fmla="*/ 2157536 w 2971219"/>
                <a:gd name="connsiteY67" fmla="*/ 1663361 h 2873593"/>
                <a:gd name="connsiteX68" fmla="*/ 2081983 w 2971219"/>
                <a:gd name="connsiteY68" fmla="*/ 1765656 h 2873593"/>
                <a:gd name="connsiteX69" fmla="*/ 1975019 w 2971219"/>
                <a:gd name="connsiteY69" fmla="*/ 1766504 h 2873593"/>
                <a:gd name="connsiteX70" fmla="*/ 1752177 w 2971219"/>
                <a:gd name="connsiteY70" fmla="*/ 1705382 h 2873593"/>
                <a:gd name="connsiteX71" fmla="*/ 1302250 w 2971219"/>
                <a:gd name="connsiteY71" fmla="*/ 1617519 h 2873593"/>
                <a:gd name="connsiteX72" fmla="*/ 970322 w 2971219"/>
                <a:gd name="connsiteY72" fmla="*/ 1671850 h 2873593"/>
                <a:gd name="connsiteX73" fmla="*/ 950373 w 2971219"/>
                <a:gd name="connsiteY73" fmla="*/ 1664210 h 2873593"/>
                <a:gd name="connsiteX74" fmla="*/ 947826 w 2971219"/>
                <a:gd name="connsiteY74" fmla="*/ 1585685 h 2873593"/>
                <a:gd name="connsiteX75" fmla="*/ 992394 w 2971219"/>
                <a:gd name="connsiteY75" fmla="*/ 1488908 h 2873593"/>
                <a:gd name="connsiteX76" fmla="*/ 1223725 w 2971219"/>
                <a:gd name="connsiteY76" fmla="*/ 1374728 h 2873593"/>
                <a:gd name="connsiteX77" fmla="*/ 1207171 w 2971219"/>
                <a:gd name="connsiteY77" fmla="*/ 1359447 h 2873593"/>
                <a:gd name="connsiteX78" fmla="*/ 980934 w 2971219"/>
                <a:gd name="connsiteY78" fmla="*/ 1439670 h 2873593"/>
                <a:gd name="connsiteX79" fmla="*/ 935941 w 2971219"/>
                <a:gd name="connsiteY79" fmla="*/ 1411656 h 2873593"/>
                <a:gd name="connsiteX80" fmla="*/ 881610 w 2971219"/>
                <a:gd name="connsiteY80" fmla="*/ 1016059 h 2873593"/>
                <a:gd name="connsiteX81" fmla="*/ 889250 w 2971219"/>
                <a:gd name="connsiteY81" fmla="*/ 1004599 h 2873593"/>
                <a:gd name="connsiteX82" fmla="*/ 1030595 w 2971219"/>
                <a:gd name="connsiteY82" fmla="*/ 982103 h 2873593"/>
                <a:gd name="connsiteX83" fmla="*/ 1670681 w 2971219"/>
                <a:gd name="connsiteY83" fmla="*/ 1216829 h 2873593"/>
                <a:gd name="connsiteX84" fmla="*/ 2008127 w 2971219"/>
                <a:gd name="connsiteY84" fmla="*/ 1354778 h 2873593"/>
                <a:gd name="connsiteX85" fmla="*/ 2478004 w 2971219"/>
                <a:gd name="connsiteY85" fmla="*/ 1456649 h 2873593"/>
                <a:gd name="connsiteX86" fmla="*/ 2755600 w 2971219"/>
                <a:gd name="connsiteY86" fmla="*/ 1364541 h 2873593"/>
                <a:gd name="connsiteX87" fmla="*/ 2885485 w 2971219"/>
                <a:gd name="connsiteY87" fmla="*/ 602211 h 2873593"/>
                <a:gd name="connsiteX88" fmla="*/ 899013 w 2971219"/>
                <a:gd name="connsiteY88" fmla="*/ 2515252 h 2873593"/>
                <a:gd name="connsiteX89" fmla="*/ 834071 w 2971219"/>
                <a:gd name="connsiteY89" fmla="*/ 2575950 h 2873593"/>
                <a:gd name="connsiteX90" fmla="*/ 739416 w 2971219"/>
                <a:gd name="connsiteY90" fmla="*/ 2623914 h 2873593"/>
                <a:gd name="connsiteX91" fmla="*/ 655373 w 2971219"/>
                <a:gd name="connsiteY91" fmla="*/ 2643014 h 2873593"/>
                <a:gd name="connsiteX92" fmla="*/ 581092 w 2971219"/>
                <a:gd name="connsiteY92" fmla="*/ 2510583 h 2873593"/>
                <a:gd name="connsiteX93" fmla="*/ 647308 w 2971219"/>
                <a:gd name="connsiteY93" fmla="*/ 2407439 h 2873593"/>
                <a:gd name="connsiteX94" fmla="*/ 780589 w 2971219"/>
                <a:gd name="connsiteY94" fmla="*/ 2339525 h 2873593"/>
                <a:gd name="connsiteX95" fmla="*/ 865905 w 2971219"/>
                <a:gd name="connsiteY95" fmla="*/ 2349712 h 2873593"/>
                <a:gd name="connsiteX96" fmla="*/ 918538 w 2971219"/>
                <a:gd name="connsiteY96" fmla="*/ 2458374 h 2873593"/>
                <a:gd name="connsiteX97" fmla="*/ 899013 w 2971219"/>
                <a:gd name="connsiteY97" fmla="*/ 2515252 h 2873593"/>
                <a:gd name="connsiteX98" fmla="*/ 1958040 w 2971219"/>
                <a:gd name="connsiteY98" fmla="*/ 2570431 h 2873593"/>
                <a:gd name="connsiteX99" fmla="*/ 1940637 w 2971219"/>
                <a:gd name="connsiteY99" fmla="*/ 2600568 h 2873593"/>
                <a:gd name="connsiteX100" fmla="*/ 1627810 w 2971219"/>
                <a:gd name="connsiteY100" fmla="*/ 2761014 h 2873593"/>
                <a:gd name="connsiteX101" fmla="*/ 1154113 w 2971219"/>
                <a:gd name="connsiteY101" fmla="*/ 2652777 h 2873593"/>
                <a:gd name="connsiteX102" fmla="*/ 1092991 w 2971219"/>
                <a:gd name="connsiteY102" fmla="*/ 2598446 h 2873593"/>
                <a:gd name="connsiteX103" fmla="*/ 1090869 w 2971219"/>
                <a:gd name="connsiteY103" fmla="*/ 2564913 h 2873593"/>
                <a:gd name="connsiteX104" fmla="*/ 1115487 w 2971219"/>
                <a:gd name="connsiteY104" fmla="*/ 2544964 h 2873593"/>
                <a:gd name="connsiteX105" fmla="*/ 1460573 w 2971219"/>
                <a:gd name="connsiteY105" fmla="*/ 2416777 h 2873593"/>
                <a:gd name="connsiteX106" fmla="*/ 1501322 w 2971219"/>
                <a:gd name="connsiteY106" fmla="*/ 2414230 h 2873593"/>
                <a:gd name="connsiteX107" fmla="*/ 1542494 w 2971219"/>
                <a:gd name="connsiteY107" fmla="*/ 2414230 h 2873593"/>
                <a:gd name="connsiteX108" fmla="*/ 1942760 w 2971219"/>
                <a:gd name="connsiteY108" fmla="*/ 2533928 h 2873593"/>
                <a:gd name="connsiteX109" fmla="*/ 1958040 w 2971219"/>
                <a:gd name="connsiteY109" fmla="*/ 2570431 h 2873593"/>
                <a:gd name="connsiteX110" fmla="*/ 2487766 w 2971219"/>
                <a:gd name="connsiteY110" fmla="*/ 1322944 h 2873593"/>
                <a:gd name="connsiteX111" fmla="*/ 2202105 w 2971219"/>
                <a:gd name="connsiteY111" fmla="*/ 1286440 h 2873593"/>
                <a:gd name="connsiteX112" fmla="*/ 1796745 w 2971219"/>
                <a:gd name="connsiteY112" fmla="*/ 1154009 h 2873593"/>
                <a:gd name="connsiteX113" fmla="*/ 1114214 w 2971219"/>
                <a:gd name="connsiteY113" fmla="*/ 935412 h 2873593"/>
                <a:gd name="connsiteX114" fmla="*/ 921509 w 2971219"/>
                <a:gd name="connsiteY114" fmla="*/ 919707 h 2873593"/>
                <a:gd name="connsiteX115" fmla="*/ 764884 w 2971219"/>
                <a:gd name="connsiteY115" fmla="*/ 817412 h 2873593"/>
                <a:gd name="connsiteX116" fmla="*/ 669805 w 2971219"/>
                <a:gd name="connsiteY116" fmla="*/ 780060 h 2873593"/>
                <a:gd name="connsiteX117" fmla="*/ 595100 w 2971219"/>
                <a:gd name="connsiteY117" fmla="*/ 842880 h 2873593"/>
                <a:gd name="connsiteX118" fmla="*/ 701215 w 2971219"/>
                <a:gd name="connsiteY118" fmla="*/ 962577 h 2873593"/>
                <a:gd name="connsiteX119" fmla="*/ 766157 w 2971219"/>
                <a:gd name="connsiteY119" fmla="*/ 986772 h 2873593"/>
                <a:gd name="connsiteX120" fmla="*/ 809876 w 2971219"/>
                <a:gd name="connsiteY120" fmla="*/ 1087369 h 2873593"/>
                <a:gd name="connsiteX121" fmla="*/ 833222 w 2971219"/>
                <a:gd name="connsiteY121" fmla="*/ 1455800 h 2873593"/>
                <a:gd name="connsiteX122" fmla="*/ 817092 w 2971219"/>
                <a:gd name="connsiteY122" fmla="*/ 1471929 h 2873593"/>
                <a:gd name="connsiteX123" fmla="*/ 426165 w 2971219"/>
                <a:gd name="connsiteY123" fmla="*/ 1302994 h 2873593"/>
                <a:gd name="connsiteX124" fmla="*/ 195683 w 2971219"/>
                <a:gd name="connsiteY124" fmla="*/ 953239 h 2873593"/>
                <a:gd name="connsiteX125" fmla="*/ 251287 w 2971219"/>
                <a:gd name="connsiteY125" fmla="*/ 521564 h 2873593"/>
                <a:gd name="connsiteX126" fmla="*/ 684236 w 2971219"/>
                <a:gd name="connsiteY126" fmla="*/ 165866 h 2873593"/>
                <a:gd name="connsiteX127" fmla="*/ 983905 w 2971219"/>
                <a:gd name="connsiteY127" fmla="*/ 156953 h 2873593"/>
                <a:gd name="connsiteX128" fmla="*/ 1495379 w 2971219"/>
                <a:gd name="connsiteY128" fmla="*/ 359844 h 2873593"/>
                <a:gd name="connsiteX129" fmla="*/ 1873573 w 2971219"/>
                <a:gd name="connsiteY129" fmla="*/ 582686 h 2873593"/>
                <a:gd name="connsiteX130" fmla="*/ 2137587 w 2971219"/>
                <a:gd name="connsiteY130" fmla="*/ 729973 h 2873593"/>
                <a:gd name="connsiteX131" fmla="*/ 2337083 w 2971219"/>
                <a:gd name="connsiteY131" fmla="*/ 763930 h 2873593"/>
                <a:gd name="connsiteX132" fmla="*/ 2481399 w 2971219"/>
                <a:gd name="connsiteY132" fmla="*/ 700261 h 2873593"/>
                <a:gd name="connsiteX133" fmla="*/ 2479277 w 2971219"/>
                <a:gd name="connsiteY133" fmla="*/ 502887 h 2873593"/>
                <a:gd name="connsiteX134" fmla="*/ 2175788 w 2971219"/>
                <a:gd name="connsiteY134" fmla="*/ 350506 h 2873593"/>
                <a:gd name="connsiteX135" fmla="*/ 2177062 w 2971219"/>
                <a:gd name="connsiteY135" fmla="*/ 342017 h 2873593"/>
                <a:gd name="connsiteX136" fmla="*/ 2655428 w 2971219"/>
                <a:gd name="connsiteY136" fmla="*/ 445585 h 2873593"/>
                <a:gd name="connsiteX137" fmla="*/ 2861291 w 2971219"/>
                <a:gd name="connsiteY137" fmla="*/ 774542 h 2873593"/>
                <a:gd name="connsiteX138" fmla="*/ 2487766 w 2971219"/>
                <a:gd name="connsiteY138" fmla="*/ 1322944 h 2873593"/>
                <a:gd name="connsiteX139" fmla="*/ 758092 w 2971219"/>
                <a:gd name="connsiteY139" fmla="*/ 919283 h 2873593"/>
                <a:gd name="connsiteX140" fmla="*/ 674898 w 2971219"/>
                <a:gd name="connsiteY140" fmla="*/ 891693 h 2873593"/>
                <a:gd name="connsiteX141" fmla="*/ 660042 w 2971219"/>
                <a:gd name="connsiteY141" fmla="*/ 856462 h 2873593"/>
                <a:gd name="connsiteX142" fmla="*/ 682538 w 2971219"/>
                <a:gd name="connsiteY142" fmla="*/ 839060 h 2873593"/>
                <a:gd name="connsiteX143" fmla="*/ 758092 w 2971219"/>
                <a:gd name="connsiteY143" fmla="*/ 919283 h 287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971219" h="2873593">
                  <a:moveTo>
                    <a:pt x="2885485" y="602211"/>
                  </a:moveTo>
                  <a:cubicBezTo>
                    <a:pt x="2765363" y="381492"/>
                    <a:pt x="2543795" y="252456"/>
                    <a:pt x="2333687" y="267312"/>
                  </a:cubicBezTo>
                  <a:cubicBezTo>
                    <a:pt x="2230968" y="274528"/>
                    <a:pt x="2175788" y="291082"/>
                    <a:pt x="2077313" y="338621"/>
                  </a:cubicBezTo>
                  <a:cubicBezTo>
                    <a:pt x="2067126" y="343290"/>
                    <a:pt x="2056515" y="346686"/>
                    <a:pt x="2048026" y="354326"/>
                  </a:cubicBezTo>
                  <a:cubicBezTo>
                    <a:pt x="2037414" y="363664"/>
                    <a:pt x="2012371" y="370880"/>
                    <a:pt x="2015767" y="384463"/>
                  </a:cubicBezTo>
                  <a:cubicBezTo>
                    <a:pt x="2019163" y="398470"/>
                    <a:pt x="2028076" y="386161"/>
                    <a:pt x="2042083" y="384463"/>
                  </a:cubicBezTo>
                  <a:cubicBezTo>
                    <a:pt x="2294637" y="355175"/>
                    <a:pt x="2417730" y="507556"/>
                    <a:pt x="2440651" y="552549"/>
                  </a:cubicBezTo>
                  <a:cubicBezTo>
                    <a:pt x="2454658" y="580139"/>
                    <a:pt x="2452112" y="605182"/>
                    <a:pt x="2448291" y="628952"/>
                  </a:cubicBezTo>
                  <a:cubicBezTo>
                    <a:pt x="2441076" y="671398"/>
                    <a:pt x="2388443" y="691772"/>
                    <a:pt x="2342601" y="698139"/>
                  </a:cubicBezTo>
                  <a:cubicBezTo>
                    <a:pt x="2305248" y="703657"/>
                    <a:pt x="2269594" y="695592"/>
                    <a:pt x="2234788" y="684132"/>
                  </a:cubicBezTo>
                  <a:cubicBezTo>
                    <a:pt x="2138011" y="652297"/>
                    <a:pt x="2052270" y="599240"/>
                    <a:pt x="1970350" y="539815"/>
                  </a:cubicBezTo>
                  <a:cubicBezTo>
                    <a:pt x="1880364" y="474449"/>
                    <a:pt x="1796321" y="417995"/>
                    <a:pt x="1708033" y="350082"/>
                  </a:cubicBezTo>
                  <a:cubicBezTo>
                    <a:pt x="1573904" y="247362"/>
                    <a:pt x="1434681" y="168837"/>
                    <a:pt x="1280178" y="101773"/>
                  </a:cubicBezTo>
                  <a:cubicBezTo>
                    <a:pt x="1140955" y="41075"/>
                    <a:pt x="996214" y="4147"/>
                    <a:pt x="844258" y="327"/>
                  </a:cubicBezTo>
                  <a:cubicBezTo>
                    <a:pt x="722013" y="-2644"/>
                    <a:pt x="602740" y="14334"/>
                    <a:pt x="489834" y="63996"/>
                  </a:cubicBezTo>
                  <a:cubicBezTo>
                    <a:pt x="293309" y="149737"/>
                    <a:pt x="140928" y="318247"/>
                    <a:pt x="59431" y="514772"/>
                  </a:cubicBezTo>
                  <a:cubicBezTo>
                    <a:pt x="-6360" y="672671"/>
                    <a:pt x="-21216" y="836088"/>
                    <a:pt x="33539" y="999505"/>
                  </a:cubicBezTo>
                  <a:cubicBezTo>
                    <a:pt x="112913" y="1236354"/>
                    <a:pt x="295006" y="1407411"/>
                    <a:pt x="528035" y="1489757"/>
                  </a:cubicBezTo>
                  <a:cubicBezTo>
                    <a:pt x="622690" y="1523289"/>
                    <a:pt x="721164" y="1549605"/>
                    <a:pt x="820912" y="1535598"/>
                  </a:cubicBezTo>
                  <a:cubicBezTo>
                    <a:pt x="827704" y="1534749"/>
                    <a:pt x="833646" y="1532203"/>
                    <a:pt x="833222" y="1544087"/>
                  </a:cubicBezTo>
                  <a:cubicBezTo>
                    <a:pt x="831524" y="1608605"/>
                    <a:pt x="829826" y="1656145"/>
                    <a:pt x="828977" y="1720663"/>
                  </a:cubicBezTo>
                  <a:cubicBezTo>
                    <a:pt x="828553" y="1761411"/>
                    <a:pt x="828977" y="1802159"/>
                    <a:pt x="828977" y="1843332"/>
                  </a:cubicBezTo>
                  <a:cubicBezTo>
                    <a:pt x="829826" y="1842907"/>
                    <a:pt x="831099" y="1842907"/>
                    <a:pt x="832373" y="1842483"/>
                  </a:cubicBezTo>
                  <a:cubicBezTo>
                    <a:pt x="941034" y="1791972"/>
                    <a:pt x="1054365" y="1758015"/>
                    <a:pt x="1172789" y="1740188"/>
                  </a:cubicBezTo>
                  <a:cubicBezTo>
                    <a:pt x="1267020" y="1726181"/>
                    <a:pt x="1361250" y="1722785"/>
                    <a:pt x="1456329" y="1731274"/>
                  </a:cubicBezTo>
                  <a:cubicBezTo>
                    <a:pt x="1553530" y="1739763"/>
                    <a:pt x="1649458" y="1758864"/>
                    <a:pt x="1744961" y="1778814"/>
                  </a:cubicBezTo>
                  <a:cubicBezTo>
                    <a:pt x="1863386" y="1803008"/>
                    <a:pt x="1981810" y="1828051"/>
                    <a:pt x="2103630" y="1831022"/>
                  </a:cubicBezTo>
                  <a:cubicBezTo>
                    <a:pt x="2117637" y="1831447"/>
                    <a:pt x="2122306" y="1835691"/>
                    <a:pt x="2123155" y="1849699"/>
                  </a:cubicBezTo>
                  <a:cubicBezTo>
                    <a:pt x="2137162" y="2033490"/>
                    <a:pt x="2116364" y="2213036"/>
                    <a:pt x="2057788" y="2387914"/>
                  </a:cubicBezTo>
                  <a:cubicBezTo>
                    <a:pt x="2053968" y="2398950"/>
                    <a:pt x="2050997" y="2398525"/>
                    <a:pt x="2042508" y="2393007"/>
                  </a:cubicBezTo>
                  <a:cubicBezTo>
                    <a:pt x="1992421" y="2362022"/>
                    <a:pt x="1941911" y="2289439"/>
                    <a:pt x="1887155" y="2266518"/>
                  </a:cubicBezTo>
                  <a:cubicBezTo>
                    <a:pt x="1820940" y="2238928"/>
                    <a:pt x="1752602" y="2226619"/>
                    <a:pt x="1681292" y="2241900"/>
                  </a:cubicBezTo>
                  <a:cubicBezTo>
                    <a:pt x="1625688" y="2254209"/>
                    <a:pt x="1578573" y="2297079"/>
                    <a:pt x="1544192" y="2345468"/>
                  </a:cubicBezTo>
                  <a:cubicBezTo>
                    <a:pt x="1518300" y="2311936"/>
                    <a:pt x="1486890" y="2271187"/>
                    <a:pt x="1448688" y="2256331"/>
                  </a:cubicBezTo>
                  <a:cubicBezTo>
                    <a:pt x="1369739" y="2225770"/>
                    <a:pt x="1291214" y="2229166"/>
                    <a:pt x="1212689" y="2257605"/>
                  </a:cubicBezTo>
                  <a:cubicBezTo>
                    <a:pt x="1137984" y="2284346"/>
                    <a:pt x="1072617" y="2370511"/>
                    <a:pt x="1008524" y="2416353"/>
                  </a:cubicBezTo>
                  <a:cubicBezTo>
                    <a:pt x="997912" y="2423993"/>
                    <a:pt x="998761" y="2423568"/>
                    <a:pt x="987725" y="2431633"/>
                  </a:cubicBezTo>
                  <a:cubicBezTo>
                    <a:pt x="947826" y="2264820"/>
                    <a:pt x="883732" y="2246993"/>
                    <a:pt x="788229" y="2255058"/>
                  </a:cubicBezTo>
                  <a:cubicBezTo>
                    <a:pt x="720315" y="2260576"/>
                    <a:pt x="662589" y="2291986"/>
                    <a:pt x="610380" y="2334007"/>
                  </a:cubicBezTo>
                  <a:cubicBezTo>
                    <a:pt x="566661" y="2369238"/>
                    <a:pt x="509359" y="2432058"/>
                    <a:pt x="492805" y="2486813"/>
                  </a:cubicBezTo>
                  <a:cubicBezTo>
                    <a:pt x="470308" y="2560245"/>
                    <a:pt x="477100" y="2629856"/>
                    <a:pt x="534402" y="2685885"/>
                  </a:cubicBezTo>
                  <a:cubicBezTo>
                    <a:pt x="580668" y="2731302"/>
                    <a:pt x="639243" y="2738518"/>
                    <a:pt x="700790" y="2731726"/>
                  </a:cubicBezTo>
                  <a:cubicBezTo>
                    <a:pt x="754697" y="2725359"/>
                    <a:pt x="804358" y="2706259"/>
                    <a:pt x="851049" y="2678244"/>
                  </a:cubicBezTo>
                  <a:cubicBezTo>
                    <a:pt x="883308" y="2659144"/>
                    <a:pt x="916416" y="2641316"/>
                    <a:pt x="953344" y="2631978"/>
                  </a:cubicBezTo>
                  <a:cubicBezTo>
                    <a:pt x="990272" y="2622640"/>
                    <a:pt x="1022531" y="2627309"/>
                    <a:pt x="1047574" y="2660417"/>
                  </a:cubicBezTo>
                  <a:cubicBezTo>
                    <a:pt x="1084077" y="2709230"/>
                    <a:pt x="1128646" y="2750403"/>
                    <a:pt x="1179156" y="2784359"/>
                  </a:cubicBezTo>
                  <a:cubicBezTo>
                    <a:pt x="1327717" y="2884107"/>
                    <a:pt x="1489437" y="2896417"/>
                    <a:pt x="1665163" y="2856093"/>
                  </a:cubicBezTo>
                  <a:cubicBezTo>
                    <a:pt x="1821364" y="2820438"/>
                    <a:pt x="1946155" y="2761014"/>
                    <a:pt x="2038688" y="2630280"/>
                  </a:cubicBezTo>
                  <a:cubicBezTo>
                    <a:pt x="2055242" y="2606511"/>
                    <a:pt x="2073069" y="2600568"/>
                    <a:pt x="2097688" y="2616698"/>
                  </a:cubicBezTo>
                  <a:cubicBezTo>
                    <a:pt x="2110421" y="2625187"/>
                    <a:pt x="2126126" y="2639619"/>
                    <a:pt x="2139285" y="2647259"/>
                  </a:cubicBezTo>
                  <a:cubicBezTo>
                    <a:pt x="2171119" y="2666360"/>
                    <a:pt x="2202529" y="2685460"/>
                    <a:pt x="2235637" y="2702439"/>
                  </a:cubicBezTo>
                  <a:cubicBezTo>
                    <a:pt x="2292515" y="2731302"/>
                    <a:pt x="2367220" y="2738942"/>
                    <a:pt x="2432586" y="2741489"/>
                  </a:cubicBezTo>
                  <a:cubicBezTo>
                    <a:pt x="2513658" y="2744460"/>
                    <a:pt x="2578601" y="2692676"/>
                    <a:pt x="2603219" y="2615424"/>
                  </a:cubicBezTo>
                  <a:cubicBezTo>
                    <a:pt x="2631658" y="2527137"/>
                    <a:pt x="2594306" y="2434180"/>
                    <a:pt x="2522148" y="2373907"/>
                  </a:cubicBezTo>
                  <a:cubicBezTo>
                    <a:pt x="2439802" y="2305144"/>
                    <a:pt x="2358730" y="2284770"/>
                    <a:pt x="2230544" y="2332734"/>
                  </a:cubicBezTo>
                  <a:cubicBezTo>
                    <a:pt x="2319680" y="2329763"/>
                    <a:pt x="2340903" y="2338252"/>
                    <a:pt x="2386320" y="2363720"/>
                  </a:cubicBezTo>
                  <a:cubicBezTo>
                    <a:pt x="2417730" y="2381547"/>
                    <a:pt x="2447442" y="2403619"/>
                    <a:pt x="2472486" y="2430360"/>
                  </a:cubicBezTo>
                  <a:cubicBezTo>
                    <a:pt x="2511960" y="2471957"/>
                    <a:pt x="2510263" y="2505489"/>
                    <a:pt x="2505593" y="2547935"/>
                  </a:cubicBezTo>
                  <a:cubicBezTo>
                    <a:pt x="2501774" y="2584439"/>
                    <a:pt x="2471212" y="2602691"/>
                    <a:pt x="2438529" y="2607784"/>
                  </a:cubicBezTo>
                  <a:cubicBezTo>
                    <a:pt x="2422824" y="2610331"/>
                    <a:pt x="2407543" y="2609057"/>
                    <a:pt x="2392263" y="2605662"/>
                  </a:cubicBezTo>
                  <a:cubicBezTo>
                    <a:pt x="2294213" y="2581043"/>
                    <a:pt x="2208472" y="2525014"/>
                    <a:pt x="2133342" y="2457525"/>
                  </a:cubicBezTo>
                  <a:cubicBezTo>
                    <a:pt x="2126551" y="2451583"/>
                    <a:pt x="2127400" y="2446914"/>
                    <a:pt x="2129947" y="2440122"/>
                  </a:cubicBezTo>
                  <a:cubicBezTo>
                    <a:pt x="2177486" y="2312784"/>
                    <a:pt x="2199133" y="2168892"/>
                    <a:pt x="2196587" y="2033065"/>
                  </a:cubicBezTo>
                  <a:cubicBezTo>
                    <a:pt x="2195738" y="1977885"/>
                    <a:pt x="2194889" y="1922706"/>
                    <a:pt x="2205500" y="1867950"/>
                  </a:cubicBezTo>
                  <a:cubicBezTo>
                    <a:pt x="2216112" y="1815317"/>
                    <a:pt x="2236061" y="1767353"/>
                    <a:pt x="2284450" y="1738490"/>
                  </a:cubicBezTo>
                  <a:cubicBezTo>
                    <a:pt x="2320529" y="1716843"/>
                    <a:pt x="2331990" y="1684584"/>
                    <a:pt x="2328169" y="1645109"/>
                  </a:cubicBezTo>
                  <a:cubicBezTo>
                    <a:pt x="2324774" y="1611152"/>
                    <a:pt x="2301428" y="1583138"/>
                    <a:pt x="2272141" y="1575073"/>
                  </a:cubicBezTo>
                  <a:cubicBezTo>
                    <a:pt x="2217810" y="1560641"/>
                    <a:pt x="2157536" y="1606483"/>
                    <a:pt x="2157536" y="1663361"/>
                  </a:cubicBezTo>
                  <a:cubicBezTo>
                    <a:pt x="2157536" y="1713871"/>
                    <a:pt x="2130371" y="1750375"/>
                    <a:pt x="2081983" y="1765656"/>
                  </a:cubicBezTo>
                  <a:cubicBezTo>
                    <a:pt x="2046328" y="1776692"/>
                    <a:pt x="2010673" y="1774994"/>
                    <a:pt x="1975019" y="1766504"/>
                  </a:cubicBezTo>
                  <a:cubicBezTo>
                    <a:pt x="1899889" y="1749102"/>
                    <a:pt x="1826458" y="1725756"/>
                    <a:pt x="1752177" y="1705382"/>
                  </a:cubicBezTo>
                  <a:cubicBezTo>
                    <a:pt x="1604465" y="1664634"/>
                    <a:pt x="1456329" y="1625584"/>
                    <a:pt x="1302250" y="1617519"/>
                  </a:cubicBezTo>
                  <a:cubicBezTo>
                    <a:pt x="1191466" y="1611577"/>
                    <a:pt x="1074315" y="1631526"/>
                    <a:pt x="970322" y="1671850"/>
                  </a:cubicBezTo>
                  <a:cubicBezTo>
                    <a:pt x="959286" y="1676094"/>
                    <a:pt x="951221" y="1674821"/>
                    <a:pt x="950373" y="1664210"/>
                  </a:cubicBezTo>
                  <a:cubicBezTo>
                    <a:pt x="948250" y="1634922"/>
                    <a:pt x="950373" y="1616246"/>
                    <a:pt x="947826" y="1585685"/>
                  </a:cubicBezTo>
                  <a:cubicBezTo>
                    <a:pt x="942308" y="1524562"/>
                    <a:pt x="930423" y="1507584"/>
                    <a:pt x="992394" y="1488908"/>
                  </a:cubicBezTo>
                  <a:cubicBezTo>
                    <a:pt x="1011919" y="1482965"/>
                    <a:pt x="1218631" y="1400196"/>
                    <a:pt x="1223725" y="1374728"/>
                  </a:cubicBezTo>
                  <a:cubicBezTo>
                    <a:pt x="1226696" y="1358599"/>
                    <a:pt x="1222451" y="1355627"/>
                    <a:pt x="1207171" y="1359447"/>
                  </a:cubicBezTo>
                  <a:cubicBezTo>
                    <a:pt x="1148595" y="1374728"/>
                    <a:pt x="1039509" y="1427785"/>
                    <a:pt x="980934" y="1439670"/>
                  </a:cubicBezTo>
                  <a:cubicBezTo>
                    <a:pt x="932121" y="1449433"/>
                    <a:pt x="941034" y="1438821"/>
                    <a:pt x="935941" y="1411656"/>
                  </a:cubicBezTo>
                  <a:cubicBezTo>
                    <a:pt x="917689" y="1312332"/>
                    <a:pt x="899862" y="1115383"/>
                    <a:pt x="881610" y="1016059"/>
                  </a:cubicBezTo>
                  <a:cubicBezTo>
                    <a:pt x="879912" y="1007995"/>
                    <a:pt x="882459" y="1006297"/>
                    <a:pt x="889250" y="1004599"/>
                  </a:cubicBezTo>
                  <a:cubicBezTo>
                    <a:pt x="935516" y="991865"/>
                    <a:pt x="982631" y="979131"/>
                    <a:pt x="1030595" y="982103"/>
                  </a:cubicBezTo>
                  <a:cubicBezTo>
                    <a:pt x="1293761" y="998232"/>
                    <a:pt x="1555228" y="1165469"/>
                    <a:pt x="1670681" y="1216829"/>
                  </a:cubicBezTo>
                  <a:cubicBezTo>
                    <a:pt x="1782314" y="1266491"/>
                    <a:pt x="1893098" y="1312757"/>
                    <a:pt x="2008127" y="1354778"/>
                  </a:cubicBezTo>
                  <a:cubicBezTo>
                    <a:pt x="2159234" y="1409958"/>
                    <a:pt x="2315860" y="1475749"/>
                    <a:pt x="2478004" y="1456649"/>
                  </a:cubicBezTo>
                  <a:cubicBezTo>
                    <a:pt x="2580299" y="1444764"/>
                    <a:pt x="2671133" y="1425663"/>
                    <a:pt x="2755600" y="1364541"/>
                  </a:cubicBezTo>
                  <a:cubicBezTo>
                    <a:pt x="2950852" y="1223196"/>
                    <a:pt x="3058665" y="920131"/>
                    <a:pt x="2885485" y="602211"/>
                  </a:cubicBezTo>
                  <a:close/>
                  <a:moveTo>
                    <a:pt x="899013" y="2515252"/>
                  </a:moveTo>
                  <a:cubicBezTo>
                    <a:pt x="890099" y="2525014"/>
                    <a:pt x="861236" y="2553453"/>
                    <a:pt x="834071" y="2575950"/>
                  </a:cubicBezTo>
                  <a:cubicBezTo>
                    <a:pt x="797991" y="2605662"/>
                    <a:pt x="782286" y="2604388"/>
                    <a:pt x="739416" y="2623914"/>
                  </a:cubicBezTo>
                  <a:cubicBezTo>
                    <a:pt x="719891" y="2632827"/>
                    <a:pt x="677445" y="2643439"/>
                    <a:pt x="655373" y="2643014"/>
                  </a:cubicBezTo>
                  <a:cubicBezTo>
                    <a:pt x="609107" y="2643014"/>
                    <a:pt x="566661" y="2599295"/>
                    <a:pt x="581092" y="2510583"/>
                  </a:cubicBezTo>
                  <a:cubicBezTo>
                    <a:pt x="587035" y="2474079"/>
                    <a:pt x="620143" y="2430360"/>
                    <a:pt x="647308" y="2407439"/>
                  </a:cubicBezTo>
                  <a:cubicBezTo>
                    <a:pt x="681265" y="2379000"/>
                    <a:pt x="740265" y="2356928"/>
                    <a:pt x="780589" y="2339525"/>
                  </a:cubicBezTo>
                  <a:cubicBezTo>
                    <a:pt x="796294" y="2332734"/>
                    <a:pt x="844258" y="2325943"/>
                    <a:pt x="865905" y="2349712"/>
                  </a:cubicBezTo>
                  <a:cubicBezTo>
                    <a:pt x="896466" y="2383669"/>
                    <a:pt x="916416" y="2435878"/>
                    <a:pt x="918538" y="2458374"/>
                  </a:cubicBezTo>
                  <a:cubicBezTo>
                    <a:pt x="921085" y="2476626"/>
                    <a:pt x="913445" y="2499122"/>
                    <a:pt x="899013" y="2515252"/>
                  </a:cubicBezTo>
                  <a:close/>
                  <a:moveTo>
                    <a:pt x="1958040" y="2570431"/>
                  </a:moveTo>
                  <a:cubicBezTo>
                    <a:pt x="1954645" y="2581892"/>
                    <a:pt x="1947853" y="2591654"/>
                    <a:pt x="1940637" y="2600568"/>
                  </a:cubicBezTo>
                  <a:cubicBezTo>
                    <a:pt x="1859566" y="2701165"/>
                    <a:pt x="1753875" y="2739367"/>
                    <a:pt x="1627810" y="2761014"/>
                  </a:cubicBezTo>
                  <a:cubicBezTo>
                    <a:pt x="1450386" y="2791575"/>
                    <a:pt x="1294610" y="2759741"/>
                    <a:pt x="1154113" y="2652777"/>
                  </a:cubicBezTo>
                  <a:cubicBezTo>
                    <a:pt x="1132466" y="2636223"/>
                    <a:pt x="1112092" y="2617971"/>
                    <a:pt x="1092991" y="2598446"/>
                  </a:cubicBezTo>
                  <a:cubicBezTo>
                    <a:pt x="1081531" y="2586561"/>
                    <a:pt x="1081106" y="2578072"/>
                    <a:pt x="1090869" y="2564913"/>
                  </a:cubicBezTo>
                  <a:cubicBezTo>
                    <a:pt x="1097660" y="2556424"/>
                    <a:pt x="1106149" y="2550057"/>
                    <a:pt x="1115487" y="2544964"/>
                  </a:cubicBezTo>
                  <a:cubicBezTo>
                    <a:pt x="1223300" y="2486813"/>
                    <a:pt x="1338329" y="2426964"/>
                    <a:pt x="1460573" y="2416777"/>
                  </a:cubicBezTo>
                  <a:cubicBezTo>
                    <a:pt x="1474156" y="2415504"/>
                    <a:pt x="1487739" y="2414655"/>
                    <a:pt x="1501322" y="2414230"/>
                  </a:cubicBezTo>
                  <a:cubicBezTo>
                    <a:pt x="1514904" y="2413806"/>
                    <a:pt x="1528487" y="2414230"/>
                    <a:pt x="1542494" y="2414230"/>
                  </a:cubicBezTo>
                  <a:cubicBezTo>
                    <a:pt x="1683415" y="2413806"/>
                    <a:pt x="1817120" y="2469410"/>
                    <a:pt x="1942760" y="2533928"/>
                  </a:cubicBezTo>
                  <a:cubicBezTo>
                    <a:pt x="1960163" y="2542417"/>
                    <a:pt x="1963983" y="2551331"/>
                    <a:pt x="1958040" y="2570431"/>
                  </a:cubicBezTo>
                  <a:close/>
                  <a:moveTo>
                    <a:pt x="2487766" y="1322944"/>
                  </a:moveTo>
                  <a:cubicBezTo>
                    <a:pt x="2382925" y="1334829"/>
                    <a:pt x="2303975" y="1309361"/>
                    <a:pt x="2202105" y="1286440"/>
                  </a:cubicBezTo>
                  <a:cubicBezTo>
                    <a:pt x="2063731" y="1255455"/>
                    <a:pt x="1929601" y="1201548"/>
                    <a:pt x="1796745" y="1154009"/>
                  </a:cubicBezTo>
                  <a:cubicBezTo>
                    <a:pt x="1681717" y="1112836"/>
                    <a:pt x="1255984" y="947297"/>
                    <a:pt x="1114214" y="935412"/>
                  </a:cubicBezTo>
                  <a:cubicBezTo>
                    <a:pt x="1056063" y="930743"/>
                    <a:pt x="979660" y="931592"/>
                    <a:pt x="921509" y="919707"/>
                  </a:cubicBezTo>
                  <a:cubicBezTo>
                    <a:pt x="855718" y="906549"/>
                    <a:pt x="801387" y="876837"/>
                    <a:pt x="764884" y="817412"/>
                  </a:cubicBezTo>
                  <a:cubicBezTo>
                    <a:pt x="743661" y="782606"/>
                    <a:pt x="708006" y="774542"/>
                    <a:pt x="669805" y="780060"/>
                  </a:cubicBezTo>
                  <a:cubicBezTo>
                    <a:pt x="632877" y="785578"/>
                    <a:pt x="605287" y="804678"/>
                    <a:pt x="595100" y="842880"/>
                  </a:cubicBezTo>
                  <a:cubicBezTo>
                    <a:pt x="578970" y="903577"/>
                    <a:pt x="639668" y="972764"/>
                    <a:pt x="701215" y="962577"/>
                  </a:cubicBezTo>
                  <a:cubicBezTo>
                    <a:pt x="728804" y="957908"/>
                    <a:pt x="749179" y="967246"/>
                    <a:pt x="766157" y="986772"/>
                  </a:cubicBezTo>
                  <a:cubicBezTo>
                    <a:pt x="791625" y="1015635"/>
                    <a:pt x="802236" y="1050865"/>
                    <a:pt x="809876" y="1087369"/>
                  </a:cubicBezTo>
                  <a:cubicBezTo>
                    <a:pt x="827704" y="1176930"/>
                    <a:pt x="835344" y="1364541"/>
                    <a:pt x="833222" y="1455800"/>
                  </a:cubicBezTo>
                  <a:cubicBezTo>
                    <a:pt x="832797" y="1467685"/>
                    <a:pt x="830675" y="1472354"/>
                    <a:pt x="817092" y="1471929"/>
                  </a:cubicBezTo>
                  <a:cubicBezTo>
                    <a:pt x="668956" y="1467260"/>
                    <a:pt x="539495" y="1397224"/>
                    <a:pt x="426165" y="1302994"/>
                  </a:cubicBezTo>
                  <a:cubicBezTo>
                    <a:pt x="320050" y="1214707"/>
                    <a:pt x="228791" y="1087793"/>
                    <a:pt x="195683" y="953239"/>
                  </a:cubicBezTo>
                  <a:cubicBezTo>
                    <a:pt x="158755" y="802556"/>
                    <a:pt x="181251" y="658240"/>
                    <a:pt x="251287" y="521564"/>
                  </a:cubicBezTo>
                  <a:cubicBezTo>
                    <a:pt x="339999" y="348808"/>
                    <a:pt x="493229" y="212132"/>
                    <a:pt x="684236" y="165866"/>
                  </a:cubicBezTo>
                  <a:cubicBezTo>
                    <a:pt x="783560" y="142096"/>
                    <a:pt x="883308" y="142096"/>
                    <a:pt x="983905" y="156953"/>
                  </a:cubicBezTo>
                  <a:cubicBezTo>
                    <a:pt x="1170243" y="184967"/>
                    <a:pt x="1336207" y="263067"/>
                    <a:pt x="1495379" y="359844"/>
                  </a:cubicBezTo>
                  <a:cubicBezTo>
                    <a:pt x="1625264" y="438794"/>
                    <a:pt x="1747508" y="498643"/>
                    <a:pt x="1873573" y="582686"/>
                  </a:cubicBezTo>
                  <a:cubicBezTo>
                    <a:pt x="1957191" y="638290"/>
                    <a:pt x="2043781" y="691772"/>
                    <a:pt x="2137587" y="729973"/>
                  </a:cubicBezTo>
                  <a:cubicBezTo>
                    <a:pt x="2199133" y="755016"/>
                    <a:pt x="2270018" y="766901"/>
                    <a:pt x="2337083" y="763930"/>
                  </a:cubicBezTo>
                  <a:cubicBezTo>
                    <a:pt x="2387169" y="761383"/>
                    <a:pt x="2446594" y="737614"/>
                    <a:pt x="2481399" y="700261"/>
                  </a:cubicBezTo>
                  <a:cubicBezTo>
                    <a:pt x="2537428" y="640412"/>
                    <a:pt x="2522148" y="553823"/>
                    <a:pt x="2479277" y="502887"/>
                  </a:cubicBezTo>
                  <a:cubicBezTo>
                    <a:pt x="2448716" y="466808"/>
                    <a:pt x="2383349" y="364938"/>
                    <a:pt x="2175788" y="350506"/>
                  </a:cubicBezTo>
                  <a:cubicBezTo>
                    <a:pt x="2171119" y="350082"/>
                    <a:pt x="2172817" y="343715"/>
                    <a:pt x="2177062" y="342017"/>
                  </a:cubicBezTo>
                  <a:cubicBezTo>
                    <a:pt x="2356184" y="277924"/>
                    <a:pt x="2559924" y="360693"/>
                    <a:pt x="2655428" y="445585"/>
                  </a:cubicBezTo>
                  <a:cubicBezTo>
                    <a:pt x="2738197" y="519017"/>
                    <a:pt x="2845161" y="663758"/>
                    <a:pt x="2861291" y="774542"/>
                  </a:cubicBezTo>
                  <a:cubicBezTo>
                    <a:pt x="2897370" y="1023275"/>
                    <a:pt x="2810356" y="1286440"/>
                    <a:pt x="2487766" y="1322944"/>
                  </a:cubicBezTo>
                  <a:close/>
                  <a:moveTo>
                    <a:pt x="758092" y="919283"/>
                  </a:moveTo>
                  <a:cubicBezTo>
                    <a:pt x="725409" y="922254"/>
                    <a:pt x="697819" y="912916"/>
                    <a:pt x="674898" y="891693"/>
                  </a:cubicBezTo>
                  <a:cubicBezTo>
                    <a:pt x="664711" y="882354"/>
                    <a:pt x="659193" y="870470"/>
                    <a:pt x="660042" y="856462"/>
                  </a:cubicBezTo>
                  <a:cubicBezTo>
                    <a:pt x="660466" y="842880"/>
                    <a:pt x="668956" y="836513"/>
                    <a:pt x="682538" y="839060"/>
                  </a:cubicBezTo>
                  <a:cubicBezTo>
                    <a:pt x="716071" y="845851"/>
                    <a:pt x="751725" y="883628"/>
                    <a:pt x="758092" y="919283"/>
                  </a:cubicBezTo>
                  <a:close/>
                </a:path>
              </a:pathLst>
            </a:custGeom>
            <a:solidFill>
              <a:schemeClr val="accent2"/>
            </a:solidFill>
            <a:ln w="42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37E019-0AAF-4CDB-A12E-BC022BAF8E0C}"/>
                </a:ext>
              </a:extLst>
            </p:cNvPr>
            <p:cNvGrpSpPr/>
            <p:nvPr/>
          </p:nvGrpSpPr>
          <p:grpSpPr>
            <a:xfrm>
              <a:off x="2169785" y="3191212"/>
              <a:ext cx="1291331" cy="963336"/>
              <a:chOff x="4392995" y="3135615"/>
              <a:chExt cx="3183516" cy="2374912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4B9E94C4-CBB8-4D2E-B3D7-0D2503C36522}"/>
                  </a:ext>
                </a:extLst>
              </p:cNvPr>
              <p:cNvSpPr/>
              <p:nvPr/>
            </p:nvSpPr>
            <p:spPr>
              <a:xfrm>
                <a:off x="4392995" y="3135616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C96094E-BFBF-44C0-825F-D0C64E9D3C6E}"/>
                  </a:ext>
                </a:extLst>
              </p:cNvPr>
              <p:cNvSpPr/>
              <p:nvPr/>
            </p:nvSpPr>
            <p:spPr>
              <a:xfrm rot="10800000" flipH="1">
                <a:off x="5437429" y="3135615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1093A2B-5087-4142-B14D-956FED48A3F1}"/>
                  </a:ext>
                </a:extLst>
              </p:cNvPr>
              <p:cNvSpPr/>
              <p:nvPr/>
            </p:nvSpPr>
            <p:spPr>
              <a:xfrm flipH="1">
                <a:off x="6481862" y="3135616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그룹 19">
                <a:extLst>
                  <a:ext uri="{FF2B5EF4-FFF2-40B4-BE49-F238E27FC236}">
                    <a16:creationId xmlns:a16="http://schemas.microsoft.com/office/drawing/2014/main" id="{B900CAF3-772F-4592-BDDF-DE809E184DEE}"/>
                  </a:ext>
                </a:extLst>
              </p:cNvPr>
              <p:cNvGrpSpPr/>
              <p:nvPr/>
            </p:nvGrpSpPr>
            <p:grpSpPr>
              <a:xfrm>
                <a:off x="4781079" y="3415892"/>
                <a:ext cx="283914" cy="1814359"/>
                <a:chOff x="1055023" y="2447148"/>
                <a:chExt cx="489227" cy="3126415"/>
              </a:xfrm>
              <a:solidFill>
                <a:schemeClr val="bg1"/>
              </a:solidFill>
              <a:effectLst/>
            </p:grpSpPr>
            <p:grpSp>
              <p:nvGrpSpPr>
                <p:cNvPr id="19" name="그룹 20">
                  <a:extLst>
                    <a:ext uri="{FF2B5EF4-FFF2-40B4-BE49-F238E27FC236}">
                      <a16:creationId xmlns:a16="http://schemas.microsoft.com/office/drawing/2014/main" id="{89CB343D-2C4C-4567-9DA1-2AF4A23F8980}"/>
                    </a:ext>
                  </a:extLst>
                </p:cNvPr>
                <p:cNvGrpSpPr/>
                <p:nvPr/>
              </p:nvGrpSpPr>
              <p:grpSpPr>
                <a:xfrm>
                  <a:off x="1195228" y="3663994"/>
                  <a:ext cx="208870" cy="1909569"/>
                  <a:chOff x="4360431" y="3515651"/>
                  <a:chExt cx="208870" cy="1909569"/>
                </a:xfrm>
                <a:grpFill/>
              </p:grpSpPr>
              <p:sp>
                <p:nvSpPr>
                  <p:cNvPr id="21" name="사다리꼴 22">
                    <a:extLst>
                      <a:ext uri="{FF2B5EF4-FFF2-40B4-BE49-F238E27FC236}">
                        <a16:creationId xmlns:a16="http://schemas.microsoft.com/office/drawing/2014/main" id="{734846D8-D032-4362-A55B-7C62175F5A45}"/>
                      </a:ext>
                    </a:extLst>
                  </p:cNvPr>
                  <p:cNvSpPr/>
                  <p:nvPr/>
                </p:nvSpPr>
                <p:spPr>
                  <a:xfrm>
                    <a:off x="4360431" y="3515651"/>
                    <a:ext cx="208870" cy="1803164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2" name="타원 23">
                    <a:extLst>
                      <a:ext uri="{FF2B5EF4-FFF2-40B4-BE49-F238E27FC236}">
                        <a16:creationId xmlns:a16="http://schemas.microsoft.com/office/drawing/2014/main" id="{BC8CBD47-A1E3-403F-BB2D-7B35C9782310}"/>
                      </a:ext>
                    </a:extLst>
                  </p:cNvPr>
                  <p:cNvSpPr/>
                  <p:nvPr/>
                </p:nvSpPr>
                <p:spPr>
                  <a:xfrm>
                    <a:off x="4360431" y="5216350"/>
                    <a:ext cx="208870" cy="20887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0" name="자유형: 도형 21">
                  <a:extLst>
                    <a:ext uri="{FF2B5EF4-FFF2-40B4-BE49-F238E27FC236}">
                      <a16:creationId xmlns:a16="http://schemas.microsoft.com/office/drawing/2014/main" id="{3ACF0BD9-0664-4F33-818F-ED71EFCD70A1}"/>
                    </a:ext>
                  </a:extLst>
                </p:cNvPr>
                <p:cNvSpPr/>
                <p:nvPr/>
              </p:nvSpPr>
              <p:spPr>
                <a:xfrm>
                  <a:off x="1055023" y="2447148"/>
                  <a:ext cx="489227" cy="1216846"/>
                </a:xfrm>
                <a:custGeom>
                  <a:avLst/>
                  <a:gdLst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3"/>
                    <a:gd name="connsiteY0" fmla="*/ 0 h 1397222"/>
                    <a:gd name="connsiteX1" fmla="*/ 93304 w 489173"/>
                    <a:gd name="connsiteY1" fmla="*/ 8435 h 1397222"/>
                    <a:gd name="connsiteX2" fmla="*/ 100807 w 489173"/>
                    <a:gd name="connsiteY2" fmla="*/ 26550 h 1397222"/>
                    <a:gd name="connsiteX3" fmla="*/ 100806 w 489173"/>
                    <a:gd name="connsiteY3" fmla="*/ 765594 h 1397222"/>
                    <a:gd name="connsiteX4" fmla="*/ 131180 w 489173"/>
                    <a:gd name="connsiteY4" fmla="*/ 795968 h 1397222"/>
                    <a:gd name="connsiteX5" fmla="*/ 161554 w 489173"/>
                    <a:gd name="connsiteY5" fmla="*/ 765594 h 1397222"/>
                    <a:gd name="connsiteX6" fmla="*/ 161554 w 489173"/>
                    <a:gd name="connsiteY6" fmla="*/ 28704 h 1397222"/>
                    <a:gd name="connsiteX7" fmla="*/ 169949 w 489173"/>
                    <a:gd name="connsiteY7" fmla="*/ 8435 h 1397222"/>
                    <a:gd name="connsiteX8" fmla="*/ 190314 w 489173"/>
                    <a:gd name="connsiteY8" fmla="*/ 0 h 1397222"/>
                    <a:gd name="connsiteX9" fmla="*/ 210679 w 489173"/>
                    <a:gd name="connsiteY9" fmla="*/ 8435 h 1397222"/>
                    <a:gd name="connsiteX10" fmla="*/ 217111 w 489173"/>
                    <a:gd name="connsiteY10" fmla="*/ 23964 h 1397222"/>
                    <a:gd name="connsiteX11" fmla="*/ 217110 w 489173"/>
                    <a:gd name="connsiteY11" fmla="*/ 765292 h 1397222"/>
                    <a:gd name="connsiteX12" fmla="*/ 247484 w 489173"/>
                    <a:gd name="connsiteY12" fmla="*/ 795666 h 1397222"/>
                    <a:gd name="connsiteX13" fmla="*/ 277858 w 489173"/>
                    <a:gd name="connsiteY13" fmla="*/ 765292 h 1397222"/>
                    <a:gd name="connsiteX14" fmla="*/ 277858 w 489173"/>
                    <a:gd name="connsiteY14" fmla="*/ 25070 h 1397222"/>
                    <a:gd name="connsiteX15" fmla="*/ 284748 w 489173"/>
                    <a:gd name="connsiteY15" fmla="*/ 8435 h 1397222"/>
                    <a:gd name="connsiteX16" fmla="*/ 305113 w 489173"/>
                    <a:gd name="connsiteY16" fmla="*/ 0 h 1397222"/>
                    <a:gd name="connsiteX17" fmla="*/ 325478 w 489173"/>
                    <a:gd name="connsiteY17" fmla="*/ 8435 h 1397222"/>
                    <a:gd name="connsiteX18" fmla="*/ 333416 w 489173"/>
                    <a:gd name="connsiteY18" fmla="*/ 27600 h 1397222"/>
                    <a:gd name="connsiteX19" fmla="*/ 333415 w 489173"/>
                    <a:gd name="connsiteY19" fmla="*/ 758388 h 1397222"/>
                    <a:gd name="connsiteX20" fmla="*/ 363789 w 489173"/>
                    <a:gd name="connsiteY20" fmla="*/ 788762 h 1397222"/>
                    <a:gd name="connsiteX21" fmla="*/ 394163 w 489173"/>
                    <a:gd name="connsiteY21" fmla="*/ 758388 h 1397222"/>
                    <a:gd name="connsiteX22" fmla="*/ 394163 w 489173"/>
                    <a:gd name="connsiteY22" fmla="*/ 27653 h 1397222"/>
                    <a:gd name="connsiteX23" fmla="*/ 402123 w 489173"/>
                    <a:gd name="connsiteY23" fmla="*/ 8435 h 1397222"/>
                    <a:gd name="connsiteX24" fmla="*/ 422488 w 489173"/>
                    <a:gd name="connsiteY24" fmla="*/ 0 h 1397222"/>
                    <a:gd name="connsiteX25" fmla="*/ 451288 w 489173"/>
                    <a:gd name="connsiteY25" fmla="*/ 28800 h 1397222"/>
                    <a:gd name="connsiteX26" fmla="*/ 489172 w 489173"/>
                    <a:gd name="connsiteY26" fmla="*/ 1094702 h 1397222"/>
                    <a:gd name="connsiteX27" fmla="*/ 312706 w 489173"/>
                    <a:gd name="connsiteY27" fmla="*/ 1397222 h 1397222"/>
                    <a:gd name="connsiteX28" fmla="*/ 176466 w 489173"/>
                    <a:gd name="connsiteY28" fmla="*/ 1397222 h 1397222"/>
                    <a:gd name="connsiteX29" fmla="*/ 0 w 489173"/>
                    <a:gd name="connsiteY29" fmla="*/ 1094702 h 1397222"/>
                    <a:gd name="connsiteX30" fmla="*/ 44139 w 489173"/>
                    <a:gd name="connsiteY30" fmla="*/ 28800 h 1397222"/>
                    <a:gd name="connsiteX31" fmla="*/ 72939 w 489173"/>
                    <a:gd name="connsiteY31" fmla="*/ 0 h 1397222"/>
                    <a:gd name="connsiteX0" fmla="*/ 72993 w 489227"/>
                    <a:gd name="connsiteY0" fmla="*/ 0 h 1397222"/>
                    <a:gd name="connsiteX1" fmla="*/ 93358 w 489227"/>
                    <a:gd name="connsiteY1" fmla="*/ 8435 h 1397222"/>
                    <a:gd name="connsiteX2" fmla="*/ 100861 w 489227"/>
                    <a:gd name="connsiteY2" fmla="*/ 26550 h 1397222"/>
                    <a:gd name="connsiteX3" fmla="*/ 100860 w 489227"/>
                    <a:gd name="connsiteY3" fmla="*/ 765594 h 1397222"/>
                    <a:gd name="connsiteX4" fmla="*/ 131234 w 489227"/>
                    <a:gd name="connsiteY4" fmla="*/ 795968 h 1397222"/>
                    <a:gd name="connsiteX5" fmla="*/ 161608 w 489227"/>
                    <a:gd name="connsiteY5" fmla="*/ 765594 h 1397222"/>
                    <a:gd name="connsiteX6" fmla="*/ 161608 w 489227"/>
                    <a:gd name="connsiteY6" fmla="*/ 28704 h 1397222"/>
                    <a:gd name="connsiteX7" fmla="*/ 170003 w 489227"/>
                    <a:gd name="connsiteY7" fmla="*/ 8435 h 1397222"/>
                    <a:gd name="connsiteX8" fmla="*/ 190368 w 489227"/>
                    <a:gd name="connsiteY8" fmla="*/ 0 h 1397222"/>
                    <a:gd name="connsiteX9" fmla="*/ 210733 w 489227"/>
                    <a:gd name="connsiteY9" fmla="*/ 8435 h 1397222"/>
                    <a:gd name="connsiteX10" fmla="*/ 217165 w 489227"/>
                    <a:gd name="connsiteY10" fmla="*/ 23964 h 1397222"/>
                    <a:gd name="connsiteX11" fmla="*/ 217164 w 489227"/>
                    <a:gd name="connsiteY11" fmla="*/ 765292 h 1397222"/>
                    <a:gd name="connsiteX12" fmla="*/ 247538 w 489227"/>
                    <a:gd name="connsiteY12" fmla="*/ 795666 h 1397222"/>
                    <a:gd name="connsiteX13" fmla="*/ 277912 w 489227"/>
                    <a:gd name="connsiteY13" fmla="*/ 765292 h 1397222"/>
                    <a:gd name="connsiteX14" fmla="*/ 277912 w 489227"/>
                    <a:gd name="connsiteY14" fmla="*/ 25070 h 1397222"/>
                    <a:gd name="connsiteX15" fmla="*/ 284802 w 489227"/>
                    <a:gd name="connsiteY15" fmla="*/ 8435 h 1397222"/>
                    <a:gd name="connsiteX16" fmla="*/ 305167 w 489227"/>
                    <a:gd name="connsiteY16" fmla="*/ 0 h 1397222"/>
                    <a:gd name="connsiteX17" fmla="*/ 325532 w 489227"/>
                    <a:gd name="connsiteY17" fmla="*/ 8435 h 1397222"/>
                    <a:gd name="connsiteX18" fmla="*/ 333470 w 489227"/>
                    <a:gd name="connsiteY18" fmla="*/ 27600 h 1397222"/>
                    <a:gd name="connsiteX19" fmla="*/ 333469 w 489227"/>
                    <a:gd name="connsiteY19" fmla="*/ 758388 h 1397222"/>
                    <a:gd name="connsiteX20" fmla="*/ 363843 w 489227"/>
                    <a:gd name="connsiteY20" fmla="*/ 788762 h 1397222"/>
                    <a:gd name="connsiteX21" fmla="*/ 394217 w 489227"/>
                    <a:gd name="connsiteY21" fmla="*/ 758388 h 1397222"/>
                    <a:gd name="connsiteX22" fmla="*/ 394217 w 489227"/>
                    <a:gd name="connsiteY22" fmla="*/ 27653 h 1397222"/>
                    <a:gd name="connsiteX23" fmla="*/ 402177 w 489227"/>
                    <a:gd name="connsiteY23" fmla="*/ 8435 h 1397222"/>
                    <a:gd name="connsiteX24" fmla="*/ 422542 w 489227"/>
                    <a:gd name="connsiteY24" fmla="*/ 0 h 1397222"/>
                    <a:gd name="connsiteX25" fmla="*/ 451342 w 489227"/>
                    <a:gd name="connsiteY25" fmla="*/ 28800 h 1397222"/>
                    <a:gd name="connsiteX26" fmla="*/ 489226 w 489227"/>
                    <a:gd name="connsiteY26" fmla="*/ 1094702 h 1397222"/>
                    <a:gd name="connsiteX27" fmla="*/ 312760 w 489227"/>
                    <a:gd name="connsiteY27" fmla="*/ 1397222 h 1397222"/>
                    <a:gd name="connsiteX28" fmla="*/ 176520 w 489227"/>
                    <a:gd name="connsiteY28" fmla="*/ 1397222 h 1397222"/>
                    <a:gd name="connsiteX29" fmla="*/ 54 w 489227"/>
                    <a:gd name="connsiteY29" fmla="*/ 1094702 h 1397222"/>
                    <a:gd name="connsiteX30" fmla="*/ 44193 w 489227"/>
                    <a:gd name="connsiteY30" fmla="*/ 28800 h 1397222"/>
                    <a:gd name="connsiteX31" fmla="*/ 72993 w 489227"/>
                    <a:gd name="connsiteY31" fmla="*/ 0 h 1397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489227" h="1397222">
                      <a:moveTo>
                        <a:pt x="72993" y="0"/>
                      </a:moveTo>
                      <a:cubicBezTo>
                        <a:pt x="80946" y="0"/>
                        <a:pt x="88146" y="3224"/>
                        <a:pt x="93358" y="8435"/>
                      </a:cubicBezTo>
                      <a:lnTo>
                        <a:pt x="100861" y="26550"/>
                      </a:lnTo>
                      <a:cubicBezTo>
                        <a:pt x="100861" y="272898"/>
                        <a:pt x="100860" y="519246"/>
                        <a:pt x="100860" y="765594"/>
                      </a:cubicBezTo>
                      <a:cubicBezTo>
                        <a:pt x="100860" y="782369"/>
                        <a:pt x="114459" y="795968"/>
                        <a:pt x="131234" y="795968"/>
                      </a:cubicBezTo>
                      <a:cubicBezTo>
                        <a:pt x="148009" y="795968"/>
                        <a:pt x="161608" y="782369"/>
                        <a:pt x="161608" y="765594"/>
                      </a:cubicBezTo>
                      <a:lnTo>
                        <a:pt x="161608" y="28704"/>
                      </a:lnTo>
                      <a:lnTo>
                        <a:pt x="170003" y="8435"/>
                      </a:lnTo>
                      <a:cubicBezTo>
                        <a:pt x="175215" y="3224"/>
                        <a:pt x="182415" y="0"/>
                        <a:pt x="190368" y="0"/>
                      </a:cubicBezTo>
                      <a:cubicBezTo>
                        <a:pt x="198321" y="0"/>
                        <a:pt x="205521" y="3224"/>
                        <a:pt x="210733" y="8435"/>
                      </a:cubicBezTo>
                      <a:lnTo>
                        <a:pt x="217165" y="23964"/>
                      </a:lnTo>
                      <a:cubicBezTo>
                        <a:pt x="217165" y="271073"/>
                        <a:pt x="217164" y="518183"/>
                        <a:pt x="217164" y="765292"/>
                      </a:cubicBezTo>
                      <a:cubicBezTo>
                        <a:pt x="217164" y="782067"/>
                        <a:pt x="230763" y="795666"/>
                        <a:pt x="247538" y="795666"/>
                      </a:cubicBezTo>
                      <a:cubicBezTo>
                        <a:pt x="264313" y="795666"/>
                        <a:pt x="277912" y="782067"/>
                        <a:pt x="277912" y="765292"/>
                      </a:cubicBezTo>
                      <a:lnTo>
                        <a:pt x="277912" y="25070"/>
                      </a:lnTo>
                      <a:lnTo>
                        <a:pt x="284802" y="8435"/>
                      </a:lnTo>
                      <a:cubicBezTo>
                        <a:pt x="290014" y="3224"/>
                        <a:pt x="297214" y="0"/>
                        <a:pt x="305167" y="0"/>
                      </a:cubicBezTo>
                      <a:cubicBezTo>
                        <a:pt x="313120" y="0"/>
                        <a:pt x="320320" y="3224"/>
                        <a:pt x="325532" y="8435"/>
                      </a:cubicBezTo>
                      <a:lnTo>
                        <a:pt x="333470" y="27600"/>
                      </a:lnTo>
                      <a:cubicBezTo>
                        <a:pt x="333470" y="271196"/>
                        <a:pt x="333469" y="514792"/>
                        <a:pt x="333469" y="758388"/>
                      </a:cubicBezTo>
                      <a:cubicBezTo>
                        <a:pt x="333469" y="775163"/>
                        <a:pt x="347068" y="788762"/>
                        <a:pt x="363843" y="788762"/>
                      </a:cubicBezTo>
                      <a:cubicBezTo>
                        <a:pt x="380618" y="788762"/>
                        <a:pt x="394217" y="775163"/>
                        <a:pt x="394217" y="758388"/>
                      </a:cubicBezTo>
                      <a:lnTo>
                        <a:pt x="394217" y="27653"/>
                      </a:lnTo>
                      <a:lnTo>
                        <a:pt x="402177" y="8435"/>
                      </a:lnTo>
                      <a:cubicBezTo>
                        <a:pt x="407389" y="3224"/>
                        <a:pt x="414589" y="0"/>
                        <a:pt x="422542" y="0"/>
                      </a:cubicBezTo>
                      <a:cubicBezTo>
                        <a:pt x="438448" y="0"/>
                        <a:pt x="451342" y="12894"/>
                        <a:pt x="451342" y="28800"/>
                      </a:cubicBezTo>
                      <a:lnTo>
                        <a:pt x="489226" y="1094702"/>
                      </a:lnTo>
                      <a:cubicBezTo>
                        <a:pt x="489647" y="1154329"/>
                        <a:pt x="371582" y="1296382"/>
                        <a:pt x="312760" y="1397222"/>
                      </a:cubicBezTo>
                      <a:lnTo>
                        <a:pt x="176520" y="1397222"/>
                      </a:lnTo>
                      <a:cubicBezTo>
                        <a:pt x="117698" y="1296382"/>
                        <a:pt x="-2942" y="1149177"/>
                        <a:pt x="54" y="1094702"/>
                      </a:cubicBezTo>
                      <a:lnTo>
                        <a:pt x="44193" y="28800"/>
                      </a:lnTo>
                      <a:cubicBezTo>
                        <a:pt x="44193" y="12894"/>
                        <a:pt x="57087" y="0"/>
                        <a:pt x="7299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" name="그룹 24">
                <a:extLst>
                  <a:ext uri="{FF2B5EF4-FFF2-40B4-BE49-F238E27FC236}">
                    <a16:creationId xmlns:a16="http://schemas.microsoft.com/office/drawing/2014/main" id="{4EEC9D45-EB00-4181-9D4A-32D982206C6D}"/>
                  </a:ext>
                </a:extLst>
              </p:cNvPr>
              <p:cNvGrpSpPr/>
              <p:nvPr/>
            </p:nvGrpSpPr>
            <p:grpSpPr>
              <a:xfrm>
                <a:off x="6926167" y="3338826"/>
                <a:ext cx="206038" cy="1968491"/>
                <a:chOff x="10476289" y="295274"/>
                <a:chExt cx="567208" cy="6132431"/>
              </a:xfrm>
              <a:solidFill>
                <a:schemeClr val="bg1"/>
              </a:solidFill>
              <a:effectLst/>
            </p:grpSpPr>
            <p:grpSp>
              <p:nvGrpSpPr>
                <p:cNvPr id="15" name="그룹 25">
                  <a:extLst>
                    <a:ext uri="{FF2B5EF4-FFF2-40B4-BE49-F238E27FC236}">
                      <a16:creationId xmlns:a16="http://schemas.microsoft.com/office/drawing/2014/main" id="{D27259DB-01D0-4918-924F-DB857873DE41}"/>
                    </a:ext>
                  </a:extLst>
                </p:cNvPr>
                <p:cNvGrpSpPr/>
                <p:nvPr/>
              </p:nvGrpSpPr>
              <p:grpSpPr>
                <a:xfrm>
                  <a:off x="10690849" y="3203663"/>
                  <a:ext cx="352648" cy="3224042"/>
                  <a:chOff x="3737748" y="3214934"/>
                  <a:chExt cx="352648" cy="3224042"/>
                </a:xfrm>
                <a:grpFill/>
              </p:grpSpPr>
              <p:sp>
                <p:nvSpPr>
                  <p:cNvPr id="17" name="사다리꼴 27">
                    <a:extLst>
                      <a:ext uri="{FF2B5EF4-FFF2-40B4-BE49-F238E27FC236}">
                        <a16:creationId xmlns:a16="http://schemas.microsoft.com/office/drawing/2014/main" id="{F22CD297-0C4C-4F01-8BDE-3EE45C41FD2D}"/>
                      </a:ext>
                    </a:extLst>
                  </p:cNvPr>
                  <p:cNvSpPr/>
                  <p:nvPr/>
                </p:nvSpPr>
                <p:spPr>
                  <a:xfrm>
                    <a:off x="3737748" y="3214934"/>
                    <a:ext cx="352648" cy="3044392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타원 28">
                    <a:extLst>
                      <a:ext uri="{FF2B5EF4-FFF2-40B4-BE49-F238E27FC236}">
                        <a16:creationId xmlns:a16="http://schemas.microsoft.com/office/drawing/2014/main" id="{E997E51A-B8EB-40B8-92BA-A67F8DBFFD1C}"/>
                      </a:ext>
                    </a:extLst>
                  </p:cNvPr>
                  <p:cNvSpPr/>
                  <p:nvPr/>
                </p:nvSpPr>
                <p:spPr>
                  <a:xfrm>
                    <a:off x="3737748" y="6086328"/>
                    <a:ext cx="352648" cy="35264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6" name="자유형: 도형 26">
                  <a:extLst>
                    <a:ext uri="{FF2B5EF4-FFF2-40B4-BE49-F238E27FC236}">
                      <a16:creationId xmlns:a16="http://schemas.microsoft.com/office/drawing/2014/main" id="{39D6F055-98C5-478F-BA56-FDD3135C6DD9}"/>
                    </a:ext>
                  </a:extLst>
                </p:cNvPr>
                <p:cNvSpPr/>
                <p:nvPr/>
              </p:nvSpPr>
              <p:spPr>
                <a:xfrm>
                  <a:off x="10476289" y="295274"/>
                  <a:ext cx="533238" cy="2908390"/>
                </a:xfrm>
                <a:custGeom>
                  <a:avLst/>
                  <a:gdLst>
                    <a:gd name="connsiteX0" fmla="*/ 400050 w 428625"/>
                    <a:gd name="connsiteY0" fmla="*/ 3267075 h 3267075"/>
                    <a:gd name="connsiteX1" fmla="*/ 0 w 428625"/>
                    <a:gd name="connsiteY1" fmla="*/ 3219450 h 3267075"/>
                    <a:gd name="connsiteX2" fmla="*/ 428625 w 428625"/>
                    <a:gd name="connsiteY2" fmla="*/ 0 h 3267075"/>
                    <a:gd name="connsiteX3" fmla="*/ 400050 w 428625"/>
                    <a:gd name="connsiteY3" fmla="*/ 3267075 h 3267075"/>
                    <a:gd name="connsiteX0" fmla="*/ 400050 w 428625"/>
                    <a:gd name="connsiteY0" fmla="*/ 3267940 h 3267940"/>
                    <a:gd name="connsiteX1" fmla="*/ 0 w 428625"/>
                    <a:gd name="connsiteY1" fmla="*/ 3220315 h 3267940"/>
                    <a:gd name="connsiteX2" fmla="*/ 428625 w 428625"/>
                    <a:gd name="connsiteY2" fmla="*/ 865 h 3267940"/>
                    <a:gd name="connsiteX3" fmla="*/ 400050 w 428625"/>
                    <a:gd name="connsiteY3" fmla="*/ 3267940 h 3267940"/>
                    <a:gd name="connsiteX0" fmla="*/ 409575 w 438150"/>
                    <a:gd name="connsiteY0" fmla="*/ 3267920 h 3277445"/>
                    <a:gd name="connsiteX1" fmla="*/ 0 w 438150"/>
                    <a:gd name="connsiteY1" fmla="*/ 3277445 h 3277445"/>
                    <a:gd name="connsiteX2" fmla="*/ 438150 w 438150"/>
                    <a:gd name="connsiteY2" fmla="*/ 845 h 3277445"/>
                    <a:gd name="connsiteX3" fmla="*/ 409575 w 438150"/>
                    <a:gd name="connsiteY3" fmla="*/ 3267920 h 3277445"/>
                    <a:gd name="connsiteX0" fmla="*/ 420864 w 449439"/>
                    <a:gd name="connsiteY0" fmla="*/ 3267824 h 3277349"/>
                    <a:gd name="connsiteX1" fmla="*/ 11289 w 449439"/>
                    <a:gd name="connsiteY1" fmla="*/ 3277349 h 3277349"/>
                    <a:gd name="connsiteX2" fmla="*/ 449439 w 449439"/>
                    <a:gd name="connsiteY2" fmla="*/ 749 h 3277349"/>
                    <a:gd name="connsiteX3" fmla="*/ 420864 w 449439"/>
                    <a:gd name="connsiteY3" fmla="*/ 3267824 h 3277349"/>
                    <a:gd name="connsiteX0" fmla="*/ 426865 w 455440"/>
                    <a:gd name="connsiteY0" fmla="*/ 3268012 h 3277537"/>
                    <a:gd name="connsiteX1" fmla="*/ 17290 w 455440"/>
                    <a:gd name="connsiteY1" fmla="*/ 3277537 h 3277537"/>
                    <a:gd name="connsiteX2" fmla="*/ 455440 w 455440"/>
                    <a:gd name="connsiteY2" fmla="*/ 937 h 3277537"/>
                    <a:gd name="connsiteX3" fmla="*/ 426865 w 455440"/>
                    <a:gd name="connsiteY3" fmla="*/ 3268012 h 3277537"/>
                    <a:gd name="connsiteX0" fmla="*/ 420865 w 449440"/>
                    <a:gd name="connsiteY0" fmla="*/ 3268029 h 3277554"/>
                    <a:gd name="connsiteX1" fmla="*/ 11290 w 449440"/>
                    <a:gd name="connsiteY1" fmla="*/ 3277554 h 3277554"/>
                    <a:gd name="connsiteX2" fmla="*/ 449440 w 449440"/>
                    <a:gd name="connsiteY2" fmla="*/ 954 h 3277554"/>
                    <a:gd name="connsiteX3" fmla="*/ 420865 w 449440"/>
                    <a:gd name="connsiteY3" fmla="*/ 3268029 h 3277554"/>
                    <a:gd name="connsiteX0" fmla="*/ 458965 w 458965"/>
                    <a:gd name="connsiteY0" fmla="*/ 3258504 h 3277554"/>
                    <a:gd name="connsiteX1" fmla="*/ 11290 w 458965"/>
                    <a:gd name="connsiteY1" fmla="*/ 3277554 h 3277554"/>
                    <a:gd name="connsiteX2" fmla="*/ 449440 w 458965"/>
                    <a:gd name="connsiteY2" fmla="*/ 954 h 3277554"/>
                    <a:gd name="connsiteX3" fmla="*/ 458965 w 458965"/>
                    <a:gd name="connsiteY3" fmla="*/ 3258504 h 3277554"/>
                    <a:gd name="connsiteX0" fmla="*/ 458965 w 468741"/>
                    <a:gd name="connsiteY0" fmla="*/ 3258504 h 3277554"/>
                    <a:gd name="connsiteX1" fmla="*/ 11290 w 468741"/>
                    <a:gd name="connsiteY1" fmla="*/ 3277554 h 3277554"/>
                    <a:gd name="connsiteX2" fmla="*/ 449440 w 468741"/>
                    <a:gd name="connsiteY2" fmla="*/ 954 h 3277554"/>
                    <a:gd name="connsiteX3" fmla="*/ 458965 w 468741"/>
                    <a:gd name="connsiteY3" fmla="*/ 3258504 h 3277554"/>
                    <a:gd name="connsiteX0" fmla="*/ 458965 w 475898"/>
                    <a:gd name="connsiteY0" fmla="*/ 3258504 h 3277554"/>
                    <a:gd name="connsiteX1" fmla="*/ 11290 w 475898"/>
                    <a:gd name="connsiteY1" fmla="*/ 3277554 h 3277554"/>
                    <a:gd name="connsiteX2" fmla="*/ 449440 w 475898"/>
                    <a:gd name="connsiteY2" fmla="*/ 954 h 3277554"/>
                    <a:gd name="connsiteX3" fmla="*/ 458965 w 475898"/>
                    <a:gd name="connsiteY3" fmla="*/ 3258504 h 3277554"/>
                    <a:gd name="connsiteX0" fmla="*/ 460407 w 477340"/>
                    <a:gd name="connsiteY0" fmla="*/ 3258186 h 3277236"/>
                    <a:gd name="connsiteX1" fmla="*/ 12732 w 477340"/>
                    <a:gd name="connsiteY1" fmla="*/ 3277236 h 3277236"/>
                    <a:gd name="connsiteX2" fmla="*/ 450882 w 477340"/>
                    <a:gd name="connsiteY2" fmla="*/ 636 h 3277236"/>
                    <a:gd name="connsiteX3" fmla="*/ 460407 w 477340"/>
                    <a:gd name="connsiteY3" fmla="*/ 3258186 h 3277236"/>
                    <a:gd name="connsiteX0" fmla="*/ 487474 w 504407"/>
                    <a:gd name="connsiteY0" fmla="*/ 3258194 h 3258194"/>
                    <a:gd name="connsiteX1" fmla="*/ 11224 w 504407"/>
                    <a:gd name="connsiteY1" fmla="*/ 3248669 h 3258194"/>
                    <a:gd name="connsiteX2" fmla="*/ 477949 w 504407"/>
                    <a:gd name="connsiteY2" fmla="*/ 644 h 3258194"/>
                    <a:gd name="connsiteX3" fmla="*/ 487474 w 504407"/>
                    <a:gd name="connsiteY3" fmla="*/ 3258194 h 3258194"/>
                    <a:gd name="connsiteX0" fmla="*/ 487474 w 504407"/>
                    <a:gd name="connsiteY0" fmla="*/ 3258194 h 3285812"/>
                    <a:gd name="connsiteX1" fmla="*/ 11224 w 504407"/>
                    <a:gd name="connsiteY1" fmla="*/ 3248669 h 3285812"/>
                    <a:gd name="connsiteX2" fmla="*/ 477949 w 504407"/>
                    <a:gd name="connsiteY2" fmla="*/ 644 h 3285812"/>
                    <a:gd name="connsiteX3" fmla="*/ 487474 w 504407"/>
                    <a:gd name="connsiteY3" fmla="*/ 3258194 h 3285812"/>
                    <a:gd name="connsiteX0" fmla="*/ 487474 w 504407"/>
                    <a:gd name="connsiteY0" fmla="*/ 3258194 h 3277380"/>
                    <a:gd name="connsiteX1" fmla="*/ 11224 w 504407"/>
                    <a:gd name="connsiteY1" fmla="*/ 3248669 h 3277380"/>
                    <a:gd name="connsiteX2" fmla="*/ 477949 w 504407"/>
                    <a:gd name="connsiteY2" fmla="*/ 644 h 3277380"/>
                    <a:gd name="connsiteX3" fmla="*/ 487474 w 504407"/>
                    <a:gd name="connsiteY3" fmla="*/ 3258194 h 3277380"/>
                    <a:gd name="connsiteX0" fmla="*/ 477949 w 499445"/>
                    <a:gd name="connsiteY0" fmla="*/ 3315344 h 3315344"/>
                    <a:gd name="connsiteX1" fmla="*/ 11224 w 499445"/>
                    <a:gd name="connsiteY1" fmla="*/ 3248669 h 3315344"/>
                    <a:gd name="connsiteX2" fmla="*/ 477949 w 499445"/>
                    <a:gd name="connsiteY2" fmla="*/ 644 h 3315344"/>
                    <a:gd name="connsiteX3" fmla="*/ 477949 w 499445"/>
                    <a:gd name="connsiteY3" fmla="*/ 3315344 h 3315344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04959 w 532163"/>
                    <a:gd name="connsiteY0" fmla="*/ 3267717 h 3278507"/>
                    <a:gd name="connsiteX1" fmla="*/ 9659 w 532163"/>
                    <a:gd name="connsiteY1" fmla="*/ 3258192 h 3278507"/>
                    <a:gd name="connsiteX2" fmla="*/ 514484 w 532163"/>
                    <a:gd name="connsiteY2" fmla="*/ 642 h 3278507"/>
                    <a:gd name="connsiteX3" fmla="*/ 504959 w 532163"/>
                    <a:gd name="connsiteY3" fmla="*/ 3267717 h 3278507"/>
                    <a:gd name="connsiteX0" fmla="*/ 504322 w 545560"/>
                    <a:gd name="connsiteY0" fmla="*/ 3067764 h 3078554"/>
                    <a:gd name="connsiteX1" fmla="*/ 9022 w 545560"/>
                    <a:gd name="connsiteY1" fmla="*/ 3058239 h 3078554"/>
                    <a:gd name="connsiteX2" fmla="*/ 532897 w 545560"/>
                    <a:gd name="connsiteY2" fmla="*/ 714 h 3078554"/>
                    <a:gd name="connsiteX3" fmla="*/ 504322 w 545560"/>
                    <a:gd name="connsiteY3" fmla="*/ 3067764 h 3078554"/>
                    <a:gd name="connsiteX0" fmla="*/ 504959 w 532163"/>
                    <a:gd name="connsiteY0" fmla="*/ 3086805 h 3097595"/>
                    <a:gd name="connsiteX1" fmla="*/ 9659 w 532163"/>
                    <a:gd name="connsiteY1" fmla="*/ 3077280 h 3097595"/>
                    <a:gd name="connsiteX2" fmla="*/ 514484 w 532163"/>
                    <a:gd name="connsiteY2" fmla="*/ 705 h 3097595"/>
                    <a:gd name="connsiteX3" fmla="*/ 504959 w 532163"/>
                    <a:gd name="connsiteY3" fmla="*/ 3086805 h 3097595"/>
                    <a:gd name="connsiteX0" fmla="*/ 506034 w 533238"/>
                    <a:gd name="connsiteY0" fmla="*/ 3086100 h 3096890"/>
                    <a:gd name="connsiteX1" fmla="*/ 10734 w 533238"/>
                    <a:gd name="connsiteY1" fmla="*/ 3076575 h 3096890"/>
                    <a:gd name="connsiteX2" fmla="*/ 515559 w 533238"/>
                    <a:gd name="connsiteY2" fmla="*/ 0 h 3096890"/>
                    <a:gd name="connsiteX3" fmla="*/ 506034 w 533238"/>
                    <a:gd name="connsiteY3" fmla="*/ 3086100 h 3096890"/>
                    <a:gd name="connsiteX0" fmla="*/ 506034 w 533238"/>
                    <a:gd name="connsiteY0" fmla="*/ 3086100 h 3088655"/>
                    <a:gd name="connsiteX1" fmla="*/ 10734 w 533238"/>
                    <a:gd name="connsiteY1" fmla="*/ 3076575 h 3088655"/>
                    <a:gd name="connsiteX2" fmla="*/ 515559 w 533238"/>
                    <a:gd name="connsiteY2" fmla="*/ 0 h 3088655"/>
                    <a:gd name="connsiteX3" fmla="*/ 506034 w 533238"/>
                    <a:gd name="connsiteY3" fmla="*/ 3086100 h 3088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3238" h="3088655">
                      <a:moveTo>
                        <a:pt x="506034" y="3086100"/>
                      </a:moveTo>
                      <a:cubicBezTo>
                        <a:pt x="347284" y="3082925"/>
                        <a:pt x="159959" y="3098800"/>
                        <a:pt x="10734" y="3076575"/>
                      </a:cubicBezTo>
                      <a:cubicBezTo>
                        <a:pt x="-46416" y="1736725"/>
                        <a:pt x="125034" y="15875"/>
                        <a:pt x="515559" y="0"/>
                      </a:cubicBezTo>
                      <a:cubicBezTo>
                        <a:pt x="547309" y="9525"/>
                        <a:pt x="531434" y="1943100"/>
                        <a:pt x="506034" y="30861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1" name="그룹 119">
                <a:extLst>
                  <a:ext uri="{FF2B5EF4-FFF2-40B4-BE49-F238E27FC236}">
                    <a16:creationId xmlns:a16="http://schemas.microsoft.com/office/drawing/2014/main" id="{47EFC9D1-9DEC-426E-8029-75AE5763BFF6}"/>
                  </a:ext>
                </a:extLst>
              </p:cNvPr>
              <p:cNvGrpSpPr/>
              <p:nvPr/>
            </p:nvGrpSpPr>
            <p:grpSpPr>
              <a:xfrm>
                <a:off x="5817530" y="3404710"/>
                <a:ext cx="409995" cy="1836722"/>
                <a:chOff x="4241914" y="2176670"/>
                <a:chExt cx="1118390" cy="5010230"/>
              </a:xfrm>
              <a:solidFill>
                <a:schemeClr val="bg1"/>
              </a:solidFill>
              <a:effectLst/>
            </p:grpSpPr>
            <p:sp>
              <p:nvSpPr>
                <p:cNvPr id="12" name="타원 55">
                  <a:extLst>
                    <a:ext uri="{FF2B5EF4-FFF2-40B4-BE49-F238E27FC236}">
                      <a16:creationId xmlns:a16="http://schemas.microsoft.com/office/drawing/2014/main" id="{AD0E7A37-8049-47AC-8B9B-FCD956C980F4}"/>
                    </a:ext>
                  </a:extLst>
                </p:cNvPr>
                <p:cNvSpPr/>
                <p:nvPr/>
              </p:nvSpPr>
              <p:spPr>
                <a:xfrm>
                  <a:off x="4241914" y="2176670"/>
                  <a:ext cx="1118390" cy="1811875"/>
                </a:xfrm>
                <a:custGeom>
                  <a:avLst/>
                  <a:gdLst>
                    <a:gd name="connsiteX0" fmla="*/ 0 w 1173877"/>
                    <a:gd name="connsiteY0" fmla="*/ 586939 h 1173877"/>
                    <a:gd name="connsiteX1" fmla="*/ 586939 w 1173877"/>
                    <a:gd name="connsiteY1" fmla="*/ 0 h 1173877"/>
                    <a:gd name="connsiteX2" fmla="*/ 1173878 w 1173877"/>
                    <a:gd name="connsiteY2" fmla="*/ 586939 h 1173877"/>
                    <a:gd name="connsiteX3" fmla="*/ 586939 w 1173877"/>
                    <a:gd name="connsiteY3" fmla="*/ 1173878 h 1173877"/>
                    <a:gd name="connsiteX4" fmla="*/ 0 w 1173877"/>
                    <a:gd name="connsiteY4" fmla="*/ 586939 h 1173877"/>
                    <a:gd name="connsiteX0" fmla="*/ 41 w 1173919"/>
                    <a:gd name="connsiteY0" fmla="*/ 932720 h 1519659"/>
                    <a:gd name="connsiteX1" fmla="*/ 610033 w 1173919"/>
                    <a:gd name="connsiteY1" fmla="*/ 0 h 1519659"/>
                    <a:gd name="connsiteX2" fmla="*/ 1173919 w 1173919"/>
                    <a:gd name="connsiteY2" fmla="*/ 932720 h 1519659"/>
                    <a:gd name="connsiteX3" fmla="*/ 586980 w 1173919"/>
                    <a:gd name="connsiteY3" fmla="*/ 1519659 h 1519659"/>
                    <a:gd name="connsiteX4" fmla="*/ 41 w 1173919"/>
                    <a:gd name="connsiteY4" fmla="*/ 932720 h 1519659"/>
                    <a:gd name="connsiteX0" fmla="*/ 74 w 1173952"/>
                    <a:gd name="connsiteY0" fmla="*/ 932720 h 1842389"/>
                    <a:gd name="connsiteX1" fmla="*/ 610066 w 1173952"/>
                    <a:gd name="connsiteY1" fmla="*/ 0 h 1842389"/>
                    <a:gd name="connsiteX2" fmla="*/ 1173952 w 1173952"/>
                    <a:gd name="connsiteY2" fmla="*/ 932720 h 1842389"/>
                    <a:gd name="connsiteX3" fmla="*/ 579329 w 1173952"/>
                    <a:gd name="connsiteY3" fmla="*/ 1842389 h 1842389"/>
                    <a:gd name="connsiteX4" fmla="*/ 74 w 1173952"/>
                    <a:gd name="connsiteY4" fmla="*/ 932720 h 1842389"/>
                    <a:gd name="connsiteX0" fmla="*/ 17 w 1173895"/>
                    <a:gd name="connsiteY0" fmla="*/ 932720 h 1842389"/>
                    <a:gd name="connsiteX1" fmla="*/ 610009 w 1173895"/>
                    <a:gd name="connsiteY1" fmla="*/ 0 h 1842389"/>
                    <a:gd name="connsiteX2" fmla="*/ 1173895 w 1173895"/>
                    <a:gd name="connsiteY2" fmla="*/ 932720 h 1842389"/>
                    <a:gd name="connsiteX3" fmla="*/ 579272 w 1173895"/>
                    <a:gd name="connsiteY3" fmla="*/ 1842389 h 1842389"/>
                    <a:gd name="connsiteX4" fmla="*/ 17 w 1173895"/>
                    <a:gd name="connsiteY4" fmla="*/ 932720 h 1842389"/>
                    <a:gd name="connsiteX0" fmla="*/ 756 w 1174634"/>
                    <a:gd name="connsiteY0" fmla="*/ 932720 h 1842389"/>
                    <a:gd name="connsiteX1" fmla="*/ 610748 w 1174634"/>
                    <a:gd name="connsiteY1" fmla="*/ 0 h 1842389"/>
                    <a:gd name="connsiteX2" fmla="*/ 1174634 w 1174634"/>
                    <a:gd name="connsiteY2" fmla="*/ 932720 h 1842389"/>
                    <a:gd name="connsiteX3" fmla="*/ 580011 w 1174634"/>
                    <a:gd name="connsiteY3" fmla="*/ 1842389 h 1842389"/>
                    <a:gd name="connsiteX4" fmla="*/ 756 w 1174634"/>
                    <a:gd name="connsiteY4" fmla="*/ 932720 h 1842389"/>
                    <a:gd name="connsiteX0" fmla="*/ 756 w 1174634"/>
                    <a:gd name="connsiteY0" fmla="*/ 932720 h 1842389"/>
                    <a:gd name="connsiteX1" fmla="*/ 610748 w 1174634"/>
                    <a:gd name="connsiteY1" fmla="*/ 0 h 1842389"/>
                    <a:gd name="connsiteX2" fmla="*/ 1174634 w 1174634"/>
                    <a:gd name="connsiteY2" fmla="*/ 932720 h 1842389"/>
                    <a:gd name="connsiteX3" fmla="*/ 580011 w 1174634"/>
                    <a:gd name="connsiteY3" fmla="*/ 1842389 h 1842389"/>
                    <a:gd name="connsiteX4" fmla="*/ 756 w 1174634"/>
                    <a:gd name="connsiteY4" fmla="*/ 932720 h 1842389"/>
                    <a:gd name="connsiteX0" fmla="*/ 542 w 1174420"/>
                    <a:gd name="connsiteY0" fmla="*/ 932720 h 1842389"/>
                    <a:gd name="connsiteX1" fmla="*/ 610534 w 1174420"/>
                    <a:gd name="connsiteY1" fmla="*/ 0 h 1842389"/>
                    <a:gd name="connsiteX2" fmla="*/ 1174420 w 1174420"/>
                    <a:gd name="connsiteY2" fmla="*/ 932720 h 1842389"/>
                    <a:gd name="connsiteX3" fmla="*/ 579797 w 1174420"/>
                    <a:gd name="connsiteY3" fmla="*/ 1842389 h 1842389"/>
                    <a:gd name="connsiteX4" fmla="*/ 542 w 1174420"/>
                    <a:gd name="connsiteY4" fmla="*/ 932720 h 1842389"/>
                    <a:gd name="connsiteX0" fmla="*/ 542 w 1174420"/>
                    <a:gd name="connsiteY0" fmla="*/ 932720 h 1842389"/>
                    <a:gd name="connsiteX1" fmla="*/ 610534 w 1174420"/>
                    <a:gd name="connsiteY1" fmla="*/ 0 h 1842389"/>
                    <a:gd name="connsiteX2" fmla="*/ 1174420 w 1174420"/>
                    <a:gd name="connsiteY2" fmla="*/ 932720 h 1842389"/>
                    <a:gd name="connsiteX3" fmla="*/ 579797 w 1174420"/>
                    <a:gd name="connsiteY3" fmla="*/ 1842389 h 1842389"/>
                    <a:gd name="connsiteX4" fmla="*/ 542 w 1174420"/>
                    <a:gd name="connsiteY4" fmla="*/ 932720 h 1842389"/>
                    <a:gd name="connsiteX0" fmla="*/ 542 w 1175985"/>
                    <a:gd name="connsiteY0" fmla="*/ 932720 h 1842389"/>
                    <a:gd name="connsiteX1" fmla="*/ 610534 w 1175985"/>
                    <a:gd name="connsiteY1" fmla="*/ 0 h 1842389"/>
                    <a:gd name="connsiteX2" fmla="*/ 1174420 w 1175985"/>
                    <a:gd name="connsiteY2" fmla="*/ 932720 h 1842389"/>
                    <a:gd name="connsiteX3" fmla="*/ 579797 w 1175985"/>
                    <a:gd name="connsiteY3" fmla="*/ 1842389 h 1842389"/>
                    <a:gd name="connsiteX4" fmla="*/ 542 w 1175985"/>
                    <a:gd name="connsiteY4" fmla="*/ 932720 h 1842389"/>
                    <a:gd name="connsiteX0" fmla="*/ 542 w 1175985"/>
                    <a:gd name="connsiteY0" fmla="*/ 932720 h 1842389"/>
                    <a:gd name="connsiteX1" fmla="*/ 610534 w 1175985"/>
                    <a:gd name="connsiteY1" fmla="*/ 0 h 1842389"/>
                    <a:gd name="connsiteX2" fmla="*/ 1174420 w 1175985"/>
                    <a:gd name="connsiteY2" fmla="*/ 932720 h 1842389"/>
                    <a:gd name="connsiteX3" fmla="*/ 579797 w 1175985"/>
                    <a:gd name="connsiteY3" fmla="*/ 1842389 h 1842389"/>
                    <a:gd name="connsiteX4" fmla="*/ 542 w 1175985"/>
                    <a:gd name="connsiteY4" fmla="*/ 932720 h 1842389"/>
                    <a:gd name="connsiteX0" fmla="*/ 542 w 1174536"/>
                    <a:gd name="connsiteY0" fmla="*/ 932720 h 1842389"/>
                    <a:gd name="connsiteX1" fmla="*/ 610534 w 1174536"/>
                    <a:gd name="connsiteY1" fmla="*/ 0 h 1842389"/>
                    <a:gd name="connsiteX2" fmla="*/ 1174420 w 1174536"/>
                    <a:gd name="connsiteY2" fmla="*/ 932720 h 1842389"/>
                    <a:gd name="connsiteX3" fmla="*/ 579797 w 1174536"/>
                    <a:gd name="connsiteY3" fmla="*/ 1842389 h 1842389"/>
                    <a:gd name="connsiteX4" fmla="*/ 542 w 1174536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872 w 1144196"/>
                    <a:gd name="connsiteY0" fmla="*/ 932720 h 1842389"/>
                    <a:gd name="connsiteX1" fmla="*/ 580128 w 1144196"/>
                    <a:gd name="connsiteY1" fmla="*/ 0 h 1842389"/>
                    <a:gd name="connsiteX2" fmla="*/ 1144014 w 1144196"/>
                    <a:gd name="connsiteY2" fmla="*/ 932720 h 1842389"/>
                    <a:gd name="connsiteX3" fmla="*/ 549391 w 1144196"/>
                    <a:gd name="connsiteY3" fmla="*/ 1842389 h 1842389"/>
                    <a:gd name="connsiteX4" fmla="*/ 872 w 1144196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4 w 1144158"/>
                    <a:gd name="connsiteY0" fmla="*/ 932720 h 1842389"/>
                    <a:gd name="connsiteX1" fmla="*/ 579830 w 1144158"/>
                    <a:gd name="connsiteY1" fmla="*/ 0 h 1842389"/>
                    <a:gd name="connsiteX2" fmla="*/ 1143716 w 1144158"/>
                    <a:gd name="connsiteY2" fmla="*/ 932720 h 1842389"/>
                    <a:gd name="connsiteX3" fmla="*/ 549093 w 1144158"/>
                    <a:gd name="connsiteY3" fmla="*/ 1842389 h 1842389"/>
                    <a:gd name="connsiteX4" fmla="*/ 574 w 1144158"/>
                    <a:gd name="connsiteY4" fmla="*/ 932720 h 1842389"/>
                    <a:gd name="connsiteX0" fmla="*/ 574 w 1144158"/>
                    <a:gd name="connsiteY0" fmla="*/ 932720 h 1842389"/>
                    <a:gd name="connsiteX1" fmla="*/ 579830 w 1144158"/>
                    <a:gd name="connsiteY1" fmla="*/ 0 h 1842389"/>
                    <a:gd name="connsiteX2" fmla="*/ 1143716 w 1144158"/>
                    <a:gd name="connsiteY2" fmla="*/ 932720 h 1842389"/>
                    <a:gd name="connsiteX3" fmla="*/ 549093 w 1144158"/>
                    <a:gd name="connsiteY3" fmla="*/ 1842389 h 1842389"/>
                    <a:gd name="connsiteX4" fmla="*/ 574 w 1144158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3 w 1136147"/>
                    <a:gd name="connsiteY0" fmla="*/ 932723 h 1842395"/>
                    <a:gd name="connsiteX1" fmla="*/ 579829 w 1136147"/>
                    <a:gd name="connsiteY1" fmla="*/ 3 h 1842395"/>
                    <a:gd name="connsiteX2" fmla="*/ 1136031 w 1136147"/>
                    <a:gd name="connsiteY2" fmla="*/ 925039 h 1842395"/>
                    <a:gd name="connsiteX3" fmla="*/ 549092 w 1136147"/>
                    <a:gd name="connsiteY3" fmla="*/ 1842392 h 1842395"/>
                    <a:gd name="connsiteX4" fmla="*/ 573 w 1136147"/>
                    <a:gd name="connsiteY4" fmla="*/ 932723 h 1842395"/>
                    <a:gd name="connsiteX0" fmla="*/ 573 w 1136147"/>
                    <a:gd name="connsiteY0" fmla="*/ 894353 h 1842497"/>
                    <a:gd name="connsiteX1" fmla="*/ 579829 w 1136147"/>
                    <a:gd name="connsiteY1" fmla="*/ 53 h 1842497"/>
                    <a:gd name="connsiteX2" fmla="*/ 1136031 w 1136147"/>
                    <a:gd name="connsiteY2" fmla="*/ 925089 h 1842497"/>
                    <a:gd name="connsiteX3" fmla="*/ 549092 w 1136147"/>
                    <a:gd name="connsiteY3" fmla="*/ 1842442 h 1842497"/>
                    <a:gd name="connsiteX4" fmla="*/ 573 w 1136147"/>
                    <a:gd name="connsiteY4" fmla="*/ 894353 h 1842497"/>
                    <a:gd name="connsiteX0" fmla="*/ 573 w 1136147"/>
                    <a:gd name="connsiteY0" fmla="*/ 894358 h 1842502"/>
                    <a:gd name="connsiteX1" fmla="*/ 579829 w 1136147"/>
                    <a:gd name="connsiteY1" fmla="*/ 58 h 1842502"/>
                    <a:gd name="connsiteX2" fmla="*/ 1136031 w 1136147"/>
                    <a:gd name="connsiteY2" fmla="*/ 925094 h 1842502"/>
                    <a:gd name="connsiteX3" fmla="*/ 549092 w 1136147"/>
                    <a:gd name="connsiteY3" fmla="*/ 1842447 h 1842502"/>
                    <a:gd name="connsiteX4" fmla="*/ 573 w 1136147"/>
                    <a:gd name="connsiteY4" fmla="*/ 894358 h 1842502"/>
                    <a:gd name="connsiteX0" fmla="*/ 573 w 1136147"/>
                    <a:gd name="connsiteY0" fmla="*/ 894362 h 1842506"/>
                    <a:gd name="connsiteX1" fmla="*/ 579829 w 1136147"/>
                    <a:gd name="connsiteY1" fmla="*/ 62 h 1842506"/>
                    <a:gd name="connsiteX2" fmla="*/ 1136031 w 1136147"/>
                    <a:gd name="connsiteY2" fmla="*/ 925098 h 1842506"/>
                    <a:gd name="connsiteX3" fmla="*/ 549092 w 1136147"/>
                    <a:gd name="connsiteY3" fmla="*/ 1842451 h 1842506"/>
                    <a:gd name="connsiteX4" fmla="*/ 573 w 1136147"/>
                    <a:gd name="connsiteY4" fmla="*/ 894362 h 1842506"/>
                    <a:gd name="connsiteX0" fmla="*/ 573 w 1136031"/>
                    <a:gd name="connsiteY0" fmla="*/ 894362 h 1842506"/>
                    <a:gd name="connsiteX1" fmla="*/ 579829 w 1136031"/>
                    <a:gd name="connsiteY1" fmla="*/ 62 h 1842506"/>
                    <a:gd name="connsiteX2" fmla="*/ 1136031 w 1136031"/>
                    <a:gd name="connsiteY2" fmla="*/ 925098 h 1842506"/>
                    <a:gd name="connsiteX3" fmla="*/ 549092 w 1136031"/>
                    <a:gd name="connsiteY3" fmla="*/ 1842451 h 1842506"/>
                    <a:gd name="connsiteX4" fmla="*/ 573 w 1136031"/>
                    <a:gd name="connsiteY4" fmla="*/ 894362 h 1842506"/>
                    <a:gd name="connsiteX0" fmla="*/ 944 w 1136402"/>
                    <a:gd name="connsiteY0" fmla="*/ 894362 h 1842506"/>
                    <a:gd name="connsiteX1" fmla="*/ 580200 w 1136402"/>
                    <a:gd name="connsiteY1" fmla="*/ 62 h 1842506"/>
                    <a:gd name="connsiteX2" fmla="*/ 1136402 w 1136402"/>
                    <a:gd name="connsiteY2" fmla="*/ 925098 h 1842506"/>
                    <a:gd name="connsiteX3" fmla="*/ 549463 w 1136402"/>
                    <a:gd name="connsiteY3" fmla="*/ 1842451 h 1842506"/>
                    <a:gd name="connsiteX4" fmla="*/ 944 w 1136402"/>
                    <a:gd name="connsiteY4" fmla="*/ 894362 h 1842506"/>
                    <a:gd name="connsiteX0" fmla="*/ 1105 w 1136563"/>
                    <a:gd name="connsiteY0" fmla="*/ 894362 h 1842506"/>
                    <a:gd name="connsiteX1" fmla="*/ 580361 w 1136563"/>
                    <a:gd name="connsiteY1" fmla="*/ 62 h 1842506"/>
                    <a:gd name="connsiteX2" fmla="*/ 1136563 w 1136563"/>
                    <a:gd name="connsiteY2" fmla="*/ 925098 h 1842506"/>
                    <a:gd name="connsiteX3" fmla="*/ 549624 w 1136563"/>
                    <a:gd name="connsiteY3" fmla="*/ 1842451 h 1842506"/>
                    <a:gd name="connsiteX4" fmla="*/ 1105 w 1136563"/>
                    <a:gd name="connsiteY4" fmla="*/ 894362 h 1842506"/>
                    <a:gd name="connsiteX0" fmla="*/ 1105 w 1136563"/>
                    <a:gd name="connsiteY0" fmla="*/ 894362 h 1842506"/>
                    <a:gd name="connsiteX1" fmla="*/ 580361 w 1136563"/>
                    <a:gd name="connsiteY1" fmla="*/ 62 h 1842506"/>
                    <a:gd name="connsiteX2" fmla="*/ 1136563 w 1136563"/>
                    <a:gd name="connsiteY2" fmla="*/ 925098 h 1842506"/>
                    <a:gd name="connsiteX3" fmla="*/ 549624 w 1136563"/>
                    <a:gd name="connsiteY3" fmla="*/ 1842451 h 1842506"/>
                    <a:gd name="connsiteX4" fmla="*/ 1105 w 1136563"/>
                    <a:gd name="connsiteY4" fmla="*/ 894362 h 1842506"/>
                    <a:gd name="connsiteX0" fmla="*/ 530 w 1175493"/>
                    <a:gd name="connsiteY0" fmla="*/ 904205 h 1842443"/>
                    <a:gd name="connsiteX1" fmla="*/ 619291 w 1175493"/>
                    <a:gd name="connsiteY1" fmla="*/ 29 h 1842443"/>
                    <a:gd name="connsiteX2" fmla="*/ 1175493 w 1175493"/>
                    <a:gd name="connsiteY2" fmla="*/ 925065 h 1842443"/>
                    <a:gd name="connsiteX3" fmla="*/ 588554 w 1175493"/>
                    <a:gd name="connsiteY3" fmla="*/ 1842418 h 1842443"/>
                    <a:gd name="connsiteX4" fmla="*/ 530 w 1175493"/>
                    <a:gd name="connsiteY4" fmla="*/ 904205 h 1842443"/>
                    <a:gd name="connsiteX0" fmla="*/ 527 w 1155736"/>
                    <a:gd name="connsiteY0" fmla="*/ 904205 h 1842443"/>
                    <a:gd name="connsiteX1" fmla="*/ 619288 w 1155736"/>
                    <a:gd name="connsiteY1" fmla="*/ 29 h 1842443"/>
                    <a:gd name="connsiteX2" fmla="*/ 1155736 w 1155736"/>
                    <a:gd name="connsiteY2" fmla="*/ 925065 h 1842443"/>
                    <a:gd name="connsiteX3" fmla="*/ 588551 w 1155736"/>
                    <a:gd name="connsiteY3" fmla="*/ 1842418 h 1842443"/>
                    <a:gd name="connsiteX4" fmla="*/ 527 w 1155736"/>
                    <a:gd name="connsiteY4" fmla="*/ 904205 h 1842443"/>
                    <a:gd name="connsiteX0" fmla="*/ 620 w 1155829"/>
                    <a:gd name="connsiteY0" fmla="*/ 904205 h 1842443"/>
                    <a:gd name="connsiteX1" fmla="*/ 619381 w 1155829"/>
                    <a:gd name="connsiteY1" fmla="*/ 29 h 1842443"/>
                    <a:gd name="connsiteX2" fmla="*/ 1155829 w 1155829"/>
                    <a:gd name="connsiteY2" fmla="*/ 925065 h 1842443"/>
                    <a:gd name="connsiteX3" fmla="*/ 588644 w 1155829"/>
                    <a:gd name="connsiteY3" fmla="*/ 1842418 h 1842443"/>
                    <a:gd name="connsiteX4" fmla="*/ 620 w 1155829"/>
                    <a:gd name="connsiteY4" fmla="*/ 904205 h 1842443"/>
                    <a:gd name="connsiteX0" fmla="*/ 853 w 1156062"/>
                    <a:gd name="connsiteY0" fmla="*/ 904570 h 1842808"/>
                    <a:gd name="connsiteX1" fmla="*/ 619614 w 1156062"/>
                    <a:gd name="connsiteY1" fmla="*/ 394 h 1842808"/>
                    <a:gd name="connsiteX2" fmla="*/ 1156062 w 1156062"/>
                    <a:gd name="connsiteY2" fmla="*/ 925430 h 1842808"/>
                    <a:gd name="connsiteX3" fmla="*/ 588877 w 1156062"/>
                    <a:gd name="connsiteY3" fmla="*/ 1842783 h 1842808"/>
                    <a:gd name="connsiteX4" fmla="*/ 853 w 1156062"/>
                    <a:gd name="connsiteY4" fmla="*/ 904570 h 1842808"/>
                    <a:gd name="connsiteX0" fmla="*/ 949 w 1156158"/>
                    <a:gd name="connsiteY0" fmla="*/ 904271 h 1842509"/>
                    <a:gd name="connsiteX1" fmla="*/ 619710 w 1156158"/>
                    <a:gd name="connsiteY1" fmla="*/ 95 h 1842509"/>
                    <a:gd name="connsiteX2" fmla="*/ 1156158 w 1156158"/>
                    <a:gd name="connsiteY2" fmla="*/ 925131 h 1842509"/>
                    <a:gd name="connsiteX3" fmla="*/ 588973 w 1156158"/>
                    <a:gd name="connsiteY3" fmla="*/ 1842484 h 1842509"/>
                    <a:gd name="connsiteX4" fmla="*/ 949 w 1156158"/>
                    <a:gd name="connsiteY4" fmla="*/ 904271 h 1842509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8 w 1155217"/>
                    <a:gd name="connsiteY0" fmla="*/ 904270 h 1842508"/>
                    <a:gd name="connsiteX1" fmla="*/ 599016 w 1155217"/>
                    <a:gd name="connsiteY1" fmla="*/ 94 h 1842508"/>
                    <a:gd name="connsiteX2" fmla="*/ 1155217 w 1155217"/>
                    <a:gd name="connsiteY2" fmla="*/ 925130 h 1842508"/>
                    <a:gd name="connsiteX3" fmla="*/ 588032 w 1155217"/>
                    <a:gd name="connsiteY3" fmla="*/ 1842483 h 1842508"/>
                    <a:gd name="connsiteX4" fmla="*/ 8 w 1155217"/>
                    <a:gd name="connsiteY4" fmla="*/ 904270 h 1842508"/>
                    <a:gd name="connsiteX0" fmla="*/ 8 w 1155217"/>
                    <a:gd name="connsiteY0" fmla="*/ 904270 h 1842508"/>
                    <a:gd name="connsiteX1" fmla="*/ 599016 w 1155217"/>
                    <a:gd name="connsiteY1" fmla="*/ 94 h 1842508"/>
                    <a:gd name="connsiteX2" fmla="*/ 1155217 w 1155217"/>
                    <a:gd name="connsiteY2" fmla="*/ 925130 h 1842508"/>
                    <a:gd name="connsiteX3" fmla="*/ 588032 w 1155217"/>
                    <a:gd name="connsiteY3" fmla="*/ 1842483 h 1842508"/>
                    <a:gd name="connsiteX4" fmla="*/ 8 w 1155217"/>
                    <a:gd name="connsiteY4" fmla="*/ 904270 h 1842508"/>
                    <a:gd name="connsiteX0" fmla="*/ 184 w 1155393"/>
                    <a:gd name="connsiteY0" fmla="*/ 904270 h 1842508"/>
                    <a:gd name="connsiteX1" fmla="*/ 599192 w 1155393"/>
                    <a:gd name="connsiteY1" fmla="*/ 94 h 1842508"/>
                    <a:gd name="connsiteX2" fmla="*/ 1155393 w 1155393"/>
                    <a:gd name="connsiteY2" fmla="*/ 925130 h 1842508"/>
                    <a:gd name="connsiteX3" fmla="*/ 588208 w 1155393"/>
                    <a:gd name="connsiteY3" fmla="*/ 1842483 h 1842508"/>
                    <a:gd name="connsiteX4" fmla="*/ 184 w 1155393"/>
                    <a:gd name="connsiteY4" fmla="*/ 904270 h 1842508"/>
                    <a:gd name="connsiteX0" fmla="*/ 184 w 1155393"/>
                    <a:gd name="connsiteY0" fmla="*/ 904240 h 1842478"/>
                    <a:gd name="connsiteX1" fmla="*/ 599192 w 1155393"/>
                    <a:gd name="connsiteY1" fmla="*/ 64 h 1842478"/>
                    <a:gd name="connsiteX2" fmla="*/ 1155393 w 1155393"/>
                    <a:gd name="connsiteY2" fmla="*/ 925100 h 1842478"/>
                    <a:gd name="connsiteX3" fmla="*/ 588208 w 1155393"/>
                    <a:gd name="connsiteY3" fmla="*/ 1842453 h 1842478"/>
                    <a:gd name="connsiteX4" fmla="*/ 184 w 1155393"/>
                    <a:gd name="connsiteY4" fmla="*/ 904240 h 1842478"/>
                    <a:gd name="connsiteX0" fmla="*/ 184 w 1155393"/>
                    <a:gd name="connsiteY0" fmla="*/ 904259 h 1842497"/>
                    <a:gd name="connsiteX1" fmla="*/ 599192 w 1155393"/>
                    <a:gd name="connsiteY1" fmla="*/ 83 h 1842497"/>
                    <a:gd name="connsiteX2" fmla="*/ 1155393 w 1155393"/>
                    <a:gd name="connsiteY2" fmla="*/ 925119 h 1842497"/>
                    <a:gd name="connsiteX3" fmla="*/ 588208 w 1155393"/>
                    <a:gd name="connsiteY3" fmla="*/ 1842472 h 1842497"/>
                    <a:gd name="connsiteX4" fmla="*/ 184 w 1155393"/>
                    <a:gd name="connsiteY4" fmla="*/ 904259 h 1842497"/>
                    <a:gd name="connsiteX0" fmla="*/ 184 w 1155718"/>
                    <a:gd name="connsiteY0" fmla="*/ 904235 h 1842465"/>
                    <a:gd name="connsiteX1" fmla="*/ 599192 w 1155718"/>
                    <a:gd name="connsiteY1" fmla="*/ 59 h 1842465"/>
                    <a:gd name="connsiteX2" fmla="*/ 1155393 w 1155718"/>
                    <a:gd name="connsiteY2" fmla="*/ 925095 h 1842465"/>
                    <a:gd name="connsiteX3" fmla="*/ 588208 w 1155718"/>
                    <a:gd name="connsiteY3" fmla="*/ 1842448 h 1842465"/>
                    <a:gd name="connsiteX4" fmla="*/ 184 w 1155718"/>
                    <a:gd name="connsiteY4" fmla="*/ 904235 h 1842465"/>
                    <a:gd name="connsiteX0" fmla="*/ 9 w 1155230"/>
                    <a:gd name="connsiteY0" fmla="*/ 933851 h 1872079"/>
                    <a:gd name="connsiteX1" fmla="*/ 599017 w 1155230"/>
                    <a:gd name="connsiteY1" fmla="*/ 46 h 1872079"/>
                    <a:gd name="connsiteX2" fmla="*/ 1155218 w 1155230"/>
                    <a:gd name="connsiteY2" fmla="*/ 954711 h 1872079"/>
                    <a:gd name="connsiteX3" fmla="*/ 588033 w 1155230"/>
                    <a:gd name="connsiteY3" fmla="*/ 1872064 h 1872079"/>
                    <a:gd name="connsiteX4" fmla="*/ 9 w 1155230"/>
                    <a:gd name="connsiteY4" fmla="*/ 933851 h 1872079"/>
                    <a:gd name="connsiteX0" fmla="*/ 184 w 1155405"/>
                    <a:gd name="connsiteY0" fmla="*/ 933851 h 1872078"/>
                    <a:gd name="connsiteX1" fmla="*/ 599192 w 1155405"/>
                    <a:gd name="connsiteY1" fmla="*/ 46 h 1872078"/>
                    <a:gd name="connsiteX2" fmla="*/ 1155393 w 1155405"/>
                    <a:gd name="connsiteY2" fmla="*/ 954711 h 1872078"/>
                    <a:gd name="connsiteX3" fmla="*/ 588208 w 1155405"/>
                    <a:gd name="connsiteY3" fmla="*/ 1872064 h 1872078"/>
                    <a:gd name="connsiteX4" fmla="*/ 184 w 1155405"/>
                    <a:gd name="connsiteY4" fmla="*/ 933851 h 1872078"/>
                    <a:gd name="connsiteX0" fmla="*/ 184 w 1155572"/>
                    <a:gd name="connsiteY0" fmla="*/ 933863 h 1872093"/>
                    <a:gd name="connsiteX1" fmla="*/ 599192 w 1155572"/>
                    <a:gd name="connsiteY1" fmla="*/ 58 h 1872093"/>
                    <a:gd name="connsiteX2" fmla="*/ 1155393 w 1155572"/>
                    <a:gd name="connsiteY2" fmla="*/ 954723 h 1872093"/>
                    <a:gd name="connsiteX3" fmla="*/ 588208 w 1155572"/>
                    <a:gd name="connsiteY3" fmla="*/ 1872076 h 1872093"/>
                    <a:gd name="connsiteX4" fmla="*/ 184 w 1155572"/>
                    <a:gd name="connsiteY4" fmla="*/ 933863 h 1872093"/>
                    <a:gd name="connsiteX0" fmla="*/ 184 w 1155560"/>
                    <a:gd name="connsiteY0" fmla="*/ 933863 h 1872094"/>
                    <a:gd name="connsiteX1" fmla="*/ 599192 w 1155560"/>
                    <a:gd name="connsiteY1" fmla="*/ 58 h 1872094"/>
                    <a:gd name="connsiteX2" fmla="*/ 1155393 w 1155560"/>
                    <a:gd name="connsiteY2" fmla="*/ 954723 h 1872094"/>
                    <a:gd name="connsiteX3" fmla="*/ 588208 w 1155560"/>
                    <a:gd name="connsiteY3" fmla="*/ 1872076 h 1872094"/>
                    <a:gd name="connsiteX4" fmla="*/ 184 w 1155560"/>
                    <a:gd name="connsiteY4" fmla="*/ 933863 h 1872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55560" h="1872094">
                      <a:moveTo>
                        <a:pt x="184" y="933863"/>
                      </a:moveTo>
                      <a:cubicBezTo>
                        <a:pt x="-7861" y="453961"/>
                        <a:pt x="248634" y="6457"/>
                        <a:pt x="599192" y="58"/>
                      </a:cubicBezTo>
                      <a:cubicBezTo>
                        <a:pt x="949750" y="-6341"/>
                        <a:pt x="1147347" y="524204"/>
                        <a:pt x="1155393" y="954723"/>
                      </a:cubicBezTo>
                      <a:cubicBezTo>
                        <a:pt x="1163439" y="1385242"/>
                        <a:pt x="879509" y="1875552"/>
                        <a:pt x="588208" y="1872076"/>
                      </a:cubicBezTo>
                      <a:cubicBezTo>
                        <a:pt x="296907" y="1868600"/>
                        <a:pt x="8229" y="1413765"/>
                        <a:pt x="184" y="9338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" name="사다리꼴 121">
                  <a:extLst>
                    <a:ext uri="{FF2B5EF4-FFF2-40B4-BE49-F238E27FC236}">
                      <a16:creationId xmlns:a16="http://schemas.microsoft.com/office/drawing/2014/main" id="{51BE97F7-B91D-45F8-B860-6F124E1EEE61}"/>
                    </a:ext>
                  </a:extLst>
                </p:cNvPr>
                <p:cNvSpPr/>
                <p:nvPr/>
              </p:nvSpPr>
              <p:spPr>
                <a:xfrm>
                  <a:off x="4624785" y="3962858"/>
                  <a:ext cx="352648" cy="3044392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22">
                  <a:extLst>
                    <a:ext uri="{FF2B5EF4-FFF2-40B4-BE49-F238E27FC236}">
                      <a16:creationId xmlns:a16="http://schemas.microsoft.com/office/drawing/2014/main" id="{655435A7-AA25-478B-8B62-C86C54B6C66E}"/>
                    </a:ext>
                  </a:extLst>
                </p:cNvPr>
                <p:cNvSpPr/>
                <p:nvPr/>
              </p:nvSpPr>
              <p:spPr>
                <a:xfrm>
                  <a:off x="4624785" y="6834252"/>
                  <a:ext cx="352648" cy="35264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3" name="Frame 22">
            <a:extLst>
              <a:ext uri="{FF2B5EF4-FFF2-40B4-BE49-F238E27FC236}">
                <a16:creationId xmlns:a16="http://schemas.microsoft.com/office/drawing/2014/main" id="{5D22B672-BFBD-48B1-8A64-B4B801B6AAD6}"/>
              </a:ext>
            </a:extLst>
          </p:cNvPr>
          <p:cNvSpPr/>
          <p:nvPr userDrawn="1"/>
        </p:nvSpPr>
        <p:spPr>
          <a:xfrm>
            <a:off x="1050202" y="1493822"/>
            <a:ext cx="10239469" cy="3870356"/>
          </a:xfrm>
          <a:prstGeom prst="frame">
            <a:avLst>
              <a:gd name="adj1" fmla="val 26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24C2DF-0439-419B-BAD6-00165F645CC5}"/>
              </a:ext>
            </a:extLst>
          </p:cNvPr>
          <p:cNvSpPr/>
          <p:nvPr userDrawn="1"/>
        </p:nvSpPr>
        <p:spPr>
          <a:xfrm>
            <a:off x="5024673" y="1493822"/>
            <a:ext cx="6264998" cy="3870356"/>
          </a:xfrm>
          <a:custGeom>
            <a:avLst/>
            <a:gdLst>
              <a:gd name="connsiteX0" fmla="*/ 0 w 6264998"/>
              <a:gd name="connsiteY0" fmla="*/ 0 h 3870356"/>
              <a:gd name="connsiteX1" fmla="*/ 6264998 w 6264998"/>
              <a:gd name="connsiteY1" fmla="*/ 0 h 3870356"/>
              <a:gd name="connsiteX2" fmla="*/ 6264998 w 6264998"/>
              <a:gd name="connsiteY2" fmla="*/ 3870356 h 3870356"/>
              <a:gd name="connsiteX3" fmla="*/ 0 w 6264998"/>
              <a:gd name="connsiteY3" fmla="*/ 3870356 h 3870356"/>
              <a:gd name="connsiteX4" fmla="*/ 0 w 6264998"/>
              <a:gd name="connsiteY4" fmla="*/ 3766282 h 3870356"/>
              <a:gd name="connsiteX5" fmla="*/ 6160924 w 6264998"/>
              <a:gd name="connsiteY5" fmla="*/ 3766282 h 3870356"/>
              <a:gd name="connsiteX6" fmla="*/ 6160924 w 6264998"/>
              <a:gd name="connsiteY6" fmla="*/ 104074 h 3870356"/>
              <a:gd name="connsiteX7" fmla="*/ 0 w 6264998"/>
              <a:gd name="connsiteY7" fmla="*/ 104074 h 3870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998" h="3870356">
                <a:moveTo>
                  <a:pt x="0" y="0"/>
                </a:moveTo>
                <a:lnTo>
                  <a:pt x="6264998" y="0"/>
                </a:lnTo>
                <a:lnTo>
                  <a:pt x="6264998" y="3870356"/>
                </a:lnTo>
                <a:lnTo>
                  <a:pt x="0" y="3870356"/>
                </a:lnTo>
                <a:lnTo>
                  <a:pt x="0" y="3766282"/>
                </a:lnTo>
                <a:lnTo>
                  <a:pt x="6160924" y="3766282"/>
                </a:lnTo>
                <a:lnTo>
                  <a:pt x="6160924" y="104074"/>
                </a:lnTo>
                <a:lnTo>
                  <a:pt x="0" y="1040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8849DDF0-1B17-4860-88FE-81A6C2A6AD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99051" y="2928607"/>
            <a:ext cx="5083626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D6A20536-8B55-45FD-9391-35B71E0C1D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9051" y="3606023"/>
            <a:ext cx="508362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097D61-A77F-4CCF-862A-C13BF1B7CC70}"/>
              </a:ext>
            </a:extLst>
          </p:cNvPr>
          <p:cNvCxnSpPr>
            <a:cxnSpLocks/>
          </p:cNvCxnSpPr>
          <p:nvPr userDrawn="1"/>
        </p:nvCxnSpPr>
        <p:spPr>
          <a:xfrm>
            <a:off x="0" y="6580735"/>
            <a:ext cx="12192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8A915E4-A011-4B29-A581-D31DC5E7F504}"/>
              </a:ext>
            </a:extLst>
          </p:cNvPr>
          <p:cNvGrpSpPr/>
          <p:nvPr userDrawn="1"/>
        </p:nvGrpSpPr>
        <p:grpSpPr>
          <a:xfrm flipH="1">
            <a:off x="10933404" y="4452595"/>
            <a:ext cx="1143919" cy="2230161"/>
            <a:chOff x="331796" y="2976958"/>
            <a:chExt cx="1859025" cy="362431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D02FF46-1784-47C6-965C-1377B170CE0C}"/>
                </a:ext>
              </a:extLst>
            </p:cNvPr>
            <p:cNvGrpSpPr/>
            <p:nvPr/>
          </p:nvGrpSpPr>
          <p:grpSpPr>
            <a:xfrm>
              <a:off x="331796" y="2976958"/>
              <a:ext cx="1859025" cy="3624317"/>
              <a:chOff x="331796" y="2976958"/>
              <a:chExt cx="1859025" cy="3624317"/>
            </a:xfrm>
          </p:grpSpPr>
          <p:sp>
            <p:nvSpPr>
              <p:cNvPr id="9" name="Graphic 20">
                <a:extLst>
                  <a:ext uri="{FF2B5EF4-FFF2-40B4-BE49-F238E27FC236}">
                    <a16:creationId xmlns:a16="http://schemas.microsoft.com/office/drawing/2014/main" id="{A6FA9A50-A555-4229-81BB-F90EF56F2EE4}"/>
                  </a:ext>
                </a:extLst>
              </p:cNvPr>
              <p:cNvSpPr/>
              <p:nvPr/>
            </p:nvSpPr>
            <p:spPr>
              <a:xfrm>
                <a:off x="331796" y="2976958"/>
                <a:ext cx="1859025" cy="3624317"/>
              </a:xfrm>
              <a:custGeom>
                <a:avLst/>
                <a:gdLst>
                  <a:gd name="connsiteX0" fmla="*/ 1109922 w 1133475"/>
                  <a:gd name="connsiteY0" fmla="*/ 750223 h 2209800"/>
                  <a:gd name="connsiteX1" fmla="*/ 806075 w 1133475"/>
                  <a:gd name="connsiteY1" fmla="*/ 754033 h 2209800"/>
                  <a:gd name="connsiteX2" fmla="*/ 882275 w 1133475"/>
                  <a:gd name="connsiteY2" fmla="*/ 799753 h 2209800"/>
                  <a:gd name="connsiteX3" fmla="*/ 781310 w 1133475"/>
                  <a:gd name="connsiteY3" fmla="*/ 832138 h 2209800"/>
                  <a:gd name="connsiteX4" fmla="*/ 643197 w 1133475"/>
                  <a:gd name="connsiteY4" fmla="*/ 733078 h 2209800"/>
                  <a:gd name="connsiteX5" fmla="*/ 586047 w 1133475"/>
                  <a:gd name="connsiteY5" fmla="*/ 523528 h 2209800"/>
                  <a:gd name="connsiteX6" fmla="*/ 522230 w 1133475"/>
                  <a:gd name="connsiteY6" fmla="*/ 442566 h 2209800"/>
                  <a:gd name="connsiteX7" fmla="*/ 523182 w 1133475"/>
                  <a:gd name="connsiteY7" fmla="*/ 442566 h 2209800"/>
                  <a:gd name="connsiteX8" fmla="*/ 558425 w 1133475"/>
                  <a:gd name="connsiteY8" fmla="*/ 395893 h 2209800"/>
                  <a:gd name="connsiteX9" fmla="*/ 566997 w 1133475"/>
                  <a:gd name="connsiteY9" fmla="*/ 383511 h 2209800"/>
                  <a:gd name="connsiteX10" fmla="*/ 585095 w 1133475"/>
                  <a:gd name="connsiteY10" fmla="*/ 318741 h 2209800"/>
                  <a:gd name="connsiteX11" fmla="*/ 596525 w 1133475"/>
                  <a:gd name="connsiteY11" fmla="*/ 54898 h 2209800"/>
                  <a:gd name="connsiteX12" fmla="*/ 576522 w 1133475"/>
                  <a:gd name="connsiteY12" fmla="*/ 26323 h 2209800"/>
                  <a:gd name="connsiteX13" fmla="*/ 433647 w 1133475"/>
                  <a:gd name="connsiteY13" fmla="*/ 87283 h 2209800"/>
                  <a:gd name="connsiteX14" fmla="*/ 405072 w 1133475"/>
                  <a:gd name="connsiteY14" fmla="*/ 176818 h 2209800"/>
                  <a:gd name="connsiteX15" fmla="*/ 371735 w 1133475"/>
                  <a:gd name="connsiteY15" fmla="*/ 336838 h 2209800"/>
                  <a:gd name="connsiteX16" fmla="*/ 401262 w 1133475"/>
                  <a:gd name="connsiteY16" fmla="*/ 420658 h 2209800"/>
                  <a:gd name="connsiteX17" fmla="*/ 320300 w 1133475"/>
                  <a:gd name="connsiteY17" fmla="*/ 492096 h 2209800"/>
                  <a:gd name="connsiteX18" fmla="*/ 20262 w 1133475"/>
                  <a:gd name="connsiteY18" fmla="*/ 750223 h 2209800"/>
                  <a:gd name="connsiteX19" fmla="*/ 26930 w 1133475"/>
                  <a:gd name="connsiteY19" fmla="*/ 830233 h 2209800"/>
                  <a:gd name="connsiteX20" fmla="*/ 275532 w 1133475"/>
                  <a:gd name="connsiteY20" fmla="*/ 939771 h 2209800"/>
                  <a:gd name="connsiteX21" fmla="*/ 307917 w 1133475"/>
                  <a:gd name="connsiteY21" fmla="*/ 1035021 h 2209800"/>
                  <a:gd name="connsiteX22" fmla="*/ 280295 w 1133475"/>
                  <a:gd name="connsiteY22" fmla="*/ 1157893 h 2209800"/>
                  <a:gd name="connsiteX23" fmla="*/ 247910 w 1133475"/>
                  <a:gd name="connsiteY23" fmla="*/ 1575088 h 2209800"/>
                  <a:gd name="connsiteX24" fmla="*/ 246005 w 1133475"/>
                  <a:gd name="connsiteY24" fmla="*/ 1602711 h 2209800"/>
                  <a:gd name="connsiteX25" fmla="*/ 271722 w 1133475"/>
                  <a:gd name="connsiteY25" fmla="*/ 1602711 h 2209800"/>
                  <a:gd name="connsiteX26" fmla="*/ 275532 w 1133475"/>
                  <a:gd name="connsiteY26" fmla="*/ 1858933 h 2209800"/>
                  <a:gd name="connsiteX27" fmla="*/ 279342 w 1133475"/>
                  <a:gd name="connsiteY27" fmla="*/ 1916083 h 2209800"/>
                  <a:gd name="connsiteX28" fmla="*/ 289820 w 1133475"/>
                  <a:gd name="connsiteY28" fmla="*/ 2094201 h 2209800"/>
                  <a:gd name="connsiteX29" fmla="*/ 326967 w 1133475"/>
                  <a:gd name="connsiteY29" fmla="*/ 2193261 h 2209800"/>
                  <a:gd name="connsiteX30" fmla="*/ 423170 w 1133475"/>
                  <a:gd name="connsiteY30" fmla="*/ 2189451 h 2209800"/>
                  <a:gd name="connsiteX31" fmla="*/ 397452 w 1133475"/>
                  <a:gd name="connsiteY31" fmla="*/ 2089438 h 2209800"/>
                  <a:gd name="connsiteX32" fmla="*/ 403167 w 1133475"/>
                  <a:gd name="connsiteY32" fmla="*/ 1921798 h 2209800"/>
                  <a:gd name="connsiteX33" fmla="*/ 400310 w 1133475"/>
                  <a:gd name="connsiteY33" fmla="*/ 1817023 h 2209800"/>
                  <a:gd name="connsiteX34" fmla="*/ 421265 w 1133475"/>
                  <a:gd name="connsiteY34" fmla="*/ 1603663 h 2209800"/>
                  <a:gd name="connsiteX35" fmla="*/ 470795 w 1133475"/>
                  <a:gd name="connsiteY35" fmla="*/ 1603663 h 2209800"/>
                  <a:gd name="connsiteX36" fmla="*/ 472700 w 1133475"/>
                  <a:gd name="connsiteY36" fmla="*/ 1610331 h 2209800"/>
                  <a:gd name="connsiteX37" fmla="*/ 471747 w 1133475"/>
                  <a:gd name="connsiteY37" fmla="*/ 1608426 h 2209800"/>
                  <a:gd name="connsiteX38" fmla="*/ 473652 w 1133475"/>
                  <a:gd name="connsiteY38" fmla="*/ 1851313 h 2209800"/>
                  <a:gd name="connsiteX39" fmla="*/ 479367 w 1133475"/>
                  <a:gd name="connsiteY39" fmla="*/ 1927513 h 2209800"/>
                  <a:gd name="connsiteX40" fmla="*/ 482225 w 1133475"/>
                  <a:gd name="connsiteY40" fmla="*/ 2052291 h 2209800"/>
                  <a:gd name="connsiteX41" fmla="*/ 482225 w 1133475"/>
                  <a:gd name="connsiteY41" fmla="*/ 2086581 h 2209800"/>
                  <a:gd name="connsiteX42" fmla="*/ 533660 w 1133475"/>
                  <a:gd name="connsiteY42" fmla="*/ 2124681 h 2209800"/>
                  <a:gd name="connsiteX43" fmla="*/ 654627 w 1133475"/>
                  <a:gd name="connsiteY43" fmla="*/ 2171353 h 2209800"/>
                  <a:gd name="connsiteX44" fmla="*/ 704157 w 1133475"/>
                  <a:gd name="connsiteY44" fmla="*/ 2158971 h 2209800"/>
                  <a:gd name="connsiteX45" fmla="*/ 677487 w 1133475"/>
                  <a:gd name="connsiteY45" fmla="*/ 2114203 h 2209800"/>
                  <a:gd name="connsiteX46" fmla="*/ 601287 w 1133475"/>
                  <a:gd name="connsiteY46" fmla="*/ 1846551 h 2209800"/>
                  <a:gd name="connsiteX47" fmla="*/ 614622 w 1133475"/>
                  <a:gd name="connsiteY47" fmla="*/ 1631286 h 2209800"/>
                  <a:gd name="connsiteX48" fmla="*/ 626052 w 1133475"/>
                  <a:gd name="connsiteY48" fmla="*/ 1593186 h 2209800"/>
                  <a:gd name="connsiteX49" fmla="*/ 666057 w 1133475"/>
                  <a:gd name="connsiteY49" fmla="*/ 1549371 h 2209800"/>
                  <a:gd name="connsiteX50" fmla="*/ 634625 w 1133475"/>
                  <a:gd name="connsiteY50" fmla="*/ 1023591 h 2209800"/>
                  <a:gd name="connsiteX51" fmla="*/ 690822 w 1133475"/>
                  <a:gd name="connsiteY51" fmla="*/ 928341 h 2209800"/>
                  <a:gd name="connsiteX52" fmla="*/ 1009910 w 1133475"/>
                  <a:gd name="connsiteY52" fmla="*/ 814993 h 2209800"/>
                  <a:gd name="connsiteX53" fmla="*/ 1059440 w 1133475"/>
                  <a:gd name="connsiteY53" fmla="*/ 800706 h 2209800"/>
                  <a:gd name="connsiteX54" fmla="*/ 1115637 w 1133475"/>
                  <a:gd name="connsiteY54" fmla="*/ 780703 h 2209800"/>
                  <a:gd name="connsiteX55" fmla="*/ 1109922 w 1133475"/>
                  <a:gd name="connsiteY55" fmla="*/ 750223 h 2209800"/>
                  <a:gd name="connsiteX56" fmla="*/ 334587 w 1133475"/>
                  <a:gd name="connsiteY56" fmla="*/ 871191 h 2209800"/>
                  <a:gd name="connsiteX57" fmla="*/ 137420 w 1133475"/>
                  <a:gd name="connsiteY57" fmla="*/ 780703 h 2209800"/>
                  <a:gd name="connsiteX58" fmla="*/ 278390 w 1133475"/>
                  <a:gd name="connsiteY58" fmla="*/ 688311 h 2209800"/>
                  <a:gd name="connsiteX59" fmla="*/ 334587 w 1133475"/>
                  <a:gd name="connsiteY59" fmla="*/ 871191 h 220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133475" h="2209800">
                    <a:moveTo>
                      <a:pt x="1109922" y="750223"/>
                    </a:moveTo>
                    <a:cubicBezTo>
                      <a:pt x="1056582" y="753081"/>
                      <a:pt x="878465" y="754033"/>
                      <a:pt x="806075" y="754033"/>
                    </a:cubicBezTo>
                    <a:cubicBezTo>
                      <a:pt x="828935" y="805468"/>
                      <a:pt x="866082" y="773083"/>
                      <a:pt x="882275" y="799753"/>
                    </a:cubicBezTo>
                    <a:cubicBezTo>
                      <a:pt x="851795" y="838806"/>
                      <a:pt x="818457" y="826423"/>
                      <a:pt x="781310" y="832138"/>
                    </a:cubicBezTo>
                    <a:cubicBezTo>
                      <a:pt x="648912" y="852141"/>
                      <a:pt x="634625" y="866428"/>
                      <a:pt x="643197" y="733078"/>
                    </a:cubicBezTo>
                    <a:cubicBezTo>
                      <a:pt x="647960" y="650211"/>
                      <a:pt x="683202" y="548293"/>
                      <a:pt x="586047" y="523528"/>
                    </a:cubicBezTo>
                    <a:cubicBezTo>
                      <a:pt x="524135" y="507336"/>
                      <a:pt x="519372" y="474951"/>
                      <a:pt x="522230" y="442566"/>
                    </a:cubicBezTo>
                    <a:cubicBezTo>
                      <a:pt x="522230" y="442566"/>
                      <a:pt x="523182" y="442566"/>
                      <a:pt x="523182" y="442566"/>
                    </a:cubicBezTo>
                    <a:cubicBezTo>
                      <a:pt x="525087" y="429231"/>
                      <a:pt x="548900" y="413991"/>
                      <a:pt x="558425" y="395893"/>
                    </a:cubicBezTo>
                    <a:cubicBezTo>
                      <a:pt x="561282" y="392083"/>
                      <a:pt x="564140" y="387321"/>
                      <a:pt x="566997" y="383511"/>
                    </a:cubicBezTo>
                    <a:cubicBezTo>
                      <a:pt x="583190" y="362556"/>
                      <a:pt x="582237" y="340648"/>
                      <a:pt x="585095" y="318741"/>
                    </a:cubicBezTo>
                    <a:cubicBezTo>
                      <a:pt x="611765" y="214918"/>
                      <a:pt x="586047" y="144433"/>
                      <a:pt x="596525" y="54898"/>
                    </a:cubicBezTo>
                    <a:cubicBezTo>
                      <a:pt x="598430" y="40611"/>
                      <a:pt x="590810" y="32038"/>
                      <a:pt x="576522" y="26323"/>
                    </a:cubicBezTo>
                    <a:cubicBezTo>
                      <a:pt x="480320" y="-9872"/>
                      <a:pt x="454602" y="-24159"/>
                      <a:pt x="433647" y="87283"/>
                    </a:cubicBezTo>
                    <a:cubicBezTo>
                      <a:pt x="426980" y="120621"/>
                      <a:pt x="409835" y="143481"/>
                      <a:pt x="405072" y="176818"/>
                    </a:cubicBezTo>
                    <a:cubicBezTo>
                      <a:pt x="398405" y="232063"/>
                      <a:pt x="351732" y="280641"/>
                      <a:pt x="371735" y="336838"/>
                    </a:cubicBezTo>
                    <a:cubicBezTo>
                      <a:pt x="382212" y="367318"/>
                      <a:pt x="396500" y="417801"/>
                      <a:pt x="401262" y="420658"/>
                    </a:cubicBezTo>
                    <a:cubicBezTo>
                      <a:pt x="396500" y="448281"/>
                      <a:pt x="414597" y="471141"/>
                      <a:pt x="320300" y="492096"/>
                    </a:cubicBezTo>
                    <a:cubicBezTo>
                      <a:pt x="178377" y="524481"/>
                      <a:pt x="113607" y="646401"/>
                      <a:pt x="20262" y="750223"/>
                    </a:cubicBezTo>
                    <a:cubicBezTo>
                      <a:pt x="-6408" y="779751"/>
                      <a:pt x="-9265" y="807373"/>
                      <a:pt x="26930" y="830233"/>
                    </a:cubicBezTo>
                    <a:cubicBezTo>
                      <a:pt x="115512" y="886431"/>
                      <a:pt x="193617" y="900718"/>
                      <a:pt x="275532" y="939771"/>
                    </a:cubicBezTo>
                    <a:cubicBezTo>
                      <a:pt x="351732" y="975966"/>
                      <a:pt x="336492" y="955011"/>
                      <a:pt x="307917" y="1035021"/>
                    </a:cubicBezTo>
                    <a:cubicBezTo>
                      <a:pt x="293630" y="1075026"/>
                      <a:pt x="284105" y="1115031"/>
                      <a:pt x="280295" y="1157893"/>
                    </a:cubicBezTo>
                    <a:cubicBezTo>
                      <a:pt x="267912" y="1306483"/>
                      <a:pt x="265055" y="1427451"/>
                      <a:pt x="247910" y="1575088"/>
                    </a:cubicBezTo>
                    <a:cubicBezTo>
                      <a:pt x="248862" y="1575088"/>
                      <a:pt x="246005" y="1602711"/>
                      <a:pt x="246005" y="1602711"/>
                    </a:cubicBezTo>
                    <a:lnTo>
                      <a:pt x="271722" y="1602711"/>
                    </a:lnTo>
                    <a:cubicBezTo>
                      <a:pt x="269817" y="1688436"/>
                      <a:pt x="277437" y="1773208"/>
                      <a:pt x="275532" y="1858933"/>
                    </a:cubicBezTo>
                    <a:cubicBezTo>
                      <a:pt x="275532" y="1877983"/>
                      <a:pt x="271722" y="1900843"/>
                      <a:pt x="279342" y="1916083"/>
                    </a:cubicBezTo>
                    <a:cubicBezTo>
                      <a:pt x="308870" y="1973233"/>
                      <a:pt x="296487" y="2032288"/>
                      <a:pt x="289820" y="2094201"/>
                    </a:cubicBezTo>
                    <a:cubicBezTo>
                      <a:pt x="286010" y="2130396"/>
                      <a:pt x="294582" y="2167544"/>
                      <a:pt x="326967" y="2193261"/>
                    </a:cubicBezTo>
                    <a:cubicBezTo>
                      <a:pt x="362210" y="2204691"/>
                      <a:pt x="388880" y="2226599"/>
                      <a:pt x="423170" y="2189451"/>
                    </a:cubicBezTo>
                    <a:cubicBezTo>
                      <a:pt x="417455" y="2156113"/>
                      <a:pt x="403167" y="2122776"/>
                      <a:pt x="397452" y="2089438"/>
                    </a:cubicBezTo>
                    <a:cubicBezTo>
                      <a:pt x="388880" y="2058958"/>
                      <a:pt x="394595" y="1957041"/>
                      <a:pt x="403167" y="1921798"/>
                    </a:cubicBezTo>
                    <a:cubicBezTo>
                      <a:pt x="406025" y="1888461"/>
                      <a:pt x="397452" y="1820833"/>
                      <a:pt x="400310" y="1817023"/>
                    </a:cubicBezTo>
                    <a:cubicBezTo>
                      <a:pt x="390785" y="1734156"/>
                      <a:pt x="403167" y="1682721"/>
                      <a:pt x="421265" y="1603663"/>
                    </a:cubicBezTo>
                    <a:lnTo>
                      <a:pt x="470795" y="1603663"/>
                    </a:lnTo>
                    <a:cubicBezTo>
                      <a:pt x="471747" y="1605568"/>
                      <a:pt x="471747" y="1608426"/>
                      <a:pt x="472700" y="1610331"/>
                    </a:cubicBezTo>
                    <a:lnTo>
                      <a:pt x="471747" y="1608426"/>
                    </a:lnTo>
                    <a:cubicBezTo>
                      <a:pt x="491750" y="1692246"/>
                      <a:pt x="464127" y="1767493"/>
                      <a:pt x="473652" y="1851313"/>
                    </a:cubicBezTo>
                    <a:cubicBezTo>
                      <a:pt x="483177" y="1876078"/>
                      <a:pt x="455555" y="1903701"/>
                      <a:pt x="479367" y="1927513"/>
                    </a:cubicBezTo>
                    <a:cubicBezTo>
                      <a:pt x="494607" y="1965613"/>
                      <a:pt x="466032" y="2014191"/>
                      <a:pt x="482225" y="2052291"/>
                    </a:cubicBezTo>
                    <a:cubicBezTo>
                      <a:pt x="482225" y="2060863"/>
                      <a:pt x="482225" y="2078008"/>
                      <a:pt x="482225" y="2086581"/>
                    </a:cubicBezTo>
                    <a:cubicBezTo>
                      <a:pt x="483177" y="2125633"/>
                      <a:pt x="518420" y="2109441"/>
                      <a:pt x="533660" y="2124681"/>
                    </a:cubicBezTo>
                    <a:cubicBezTo>
                      <a:pt x="589857" y="2123728"/>
                      <a:pt x="596525" y="2176116"/>
                      <a:pt x="654627" y="2171353"/>
                    </a:cubicBezTo>
                    <a:cubicBezTo>
                      <a:pt x="671772" y="2169449"/>
                      <a:pt x="695585" y="2178021"/>
                      <a:pt x="704157" y="2158971"/>
                    </a:cubicBezTo>
                    <a:cubicBezTo>
                      <a:pt x="713682" y="2138016"/>
                      <a:pt x="691775" y="2123728"/>
                      <a:pt x="677487" y="2114203"/>
                    </a:cubicBezTo>
                    <a:cubicBezTo>
                      <a:pt x="562235" y="2034193"/>
                      <a:pt x="588905" y="1957993"/>
                      <a:pt x="601287" y="1846551"/>
                    </a:cubicBezTo>
                    <a:cubicBezTo>
                      <a:pt x="608907" y="1775113"/>
                      <a:pt x="611765" y="1703676"/>
                      <a:pt x="614622" y="1631286"/>
                    </a:cubicBezTo>
                    <a:cubicBezTo>
                      <a:pt x="615575" y="1618903"/>
                      <a:pt x="625100" y="1606521"/>
                      <a:pt x="626052" y="1593186"/>
                    </a:cubicBezTo>
                    <a:cubicBezTo>
                      <a:pt x="649865" y="1575088"/>
                      <a:pt x="666057" y="1576041"/>
                      <a:pt x="666057" y="1549371"/>
                    </a:cubicBezTo>
                    <a:cubicBezTo>
                      <a:pt x="666057" y="1383636"/>
                      <a:pt x="655580" y="1188373"/>
                      <a:pt x="634625" y="1023591"/>
                    </a:cubicBezTo>
                    <a:cubicBezTo>
                      <a:pt x="627005" y="965488"/>
                      <a:pt x="634625" y="938818"/>
                      <a:pt x="690822" y="928341"/>
                    </a:cubicBezTo>
                    <a:cubicBezTo>
                      <a:pt x="798455" y="906433"/>
                      <a:pt x="910850" y="865476"/>
                      <a:pt x="1009910" y="814993"/>
                    </a:cubicBezTo>
                    <a:cubicBezTo>
                      <a:pt x="1030865" y="816898"/>
                      <a:pt x="1046105" y="814993"/>
                      <a:pt x="1059440" y="800706"/>
                    </a:cubicBezTo>
                    <a:cubicBezTo>
                      <a:pt x="1093730" y="774036"/>
                      <a:pt x="1078490" y="791181"/>
                      <a:pt x="1115637" y="780703"/>
                    </a:cubicBezTo>
                    <a:cubicBezTo>
                      <a:pt x="1156595" y="759748"/>
                      <a:pt x="1137545" y="749271"/>
                      <a:pt x="1109922" y="750223"/>
                    </a:cubicBezTo>
                    <a:close/>
                    <a:moveTo>
                      <a:pt x="334587" y="871191"/>
                    </a:moveTo>
                    <a:cubicBezTo>
                      <a:pt x="313632" y="896908"/>
                      <a:pt x="173615" y="802611"/>
                      <a:pt x="137420" y="780703"/>
                    </a:cubicBezTo>
                    <a:cubicBezTo>
                      <a:pt x="178377" y="740698"/>
                      <a:pt x="237432" y="658783"/>
                      <a:pt x="278390" y="688311"/>
                    </a:cubicBezTo>
                    <a:cubicBezTo>
                      <a:pt x="307917" y="710218"/>
                      <a:pt x="364115" y="834996"/>
                      <a:pt x="334587" y="87119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29D5682-EF49-497F-BDD1-D4E2FFEBD265}"/>
                  </a:ext>
                </a:extLst>
              </p:cNvPr>
              <p:cNvSpPr/>
              <p:nvPr/>
            </p:nvSpPr>
            <p:spPr>
              <a:xfrm>
                <a:off x="872487" y="3756991"/>
                <a:ext cx="551393" cy="1537213"/>
              </a:xfrm>
              <a:custGeom>
                <a:avLst/>
                <a:gdLst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17443 w 536713"/>
                  <a:gd name="connsiteY4" fmla="*/ 99392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56835"/>
                  <a:gd name="connsiteY0" fmla="*/ 0 h 1530626"/>
                  <a:gd name="connsiteX1" fmla="*/ 159026 w 556835"/>
                  <a:gd name="connsiteY1" fmla="*/ 268357 h 1530626"/>
                  <a:gd name="connsiteX2" fmla="*/ 387626 w 556835"/>
                  <a:gd name="connsiteY2" fmla="*/ 268357 h 1530626"/>
                  <a:gd name="connsiteX3" fmla="*/ 367747 w 556835"/>
                  <a:gd name="connsiteY3" fmla="*/ 49696 h 1530626"/>
                  <a:gd name="connsiteX4" fmla="*/ 409180 w 556835"/>
                  <a:gd name="connsiteY4" fmla="*/ 77358 h 1530626"/>
                  <a:gd name="connsiteX5" fmla="*/ 450015 w 556835"/>
                  <a:gd name="connsiteY5" fmla="*/ 303323 h 1530626"/>
                  <a:gd name="connsiteX6" fmla="*/ 473246 w 556835"/>
                  <a:gd name="connsiteY6" fmla="*/ 473486 h 1530626"/>
                  <a:gd name="connsiteX7" fmla="*/ 536713 w 556835"/>
                  <a:gd name="connsiteY7" fmla="*/ 1530626 h 1530626"/>
                  <a:gd name="connsiteX8" fmla="*/ 79513 w 556835"/>
                  <a:gd name="connsiteY8" fmla="*/ 1520687 h 1530626"/>
                  <a:gd name="connsiteX9" fmla="*/ 139147 w 556835"/>
                  <a:gd name="connsiteY9" fmla="*/ 695739 h 1530626"/>
                  <a:gd name="connsiteX10" fmla="*/ 9939 w 556835"/>
                  <a:gd name="connsiteY10" fmla="*/ 636105 h 1530626"/>
                  <a:gd name="connsiteX11" fmla="*/ 0 w 556835"/>
                  <a:gd name="connsiteY11" fmla="*/ 606287 h 1530626"/>
                  <a:gd name="connsiteX12" fmla="*/ 109330 w 556835"/>
                  <a:gd name="connsiteY12" fmla="*/ 636105 h 1530626"/>
                  <a:gd name="connsiteX13" fmla="*/ 49695 w 556835"/>
                  <a:gd name="connsiteY13" fmla="*/ 318052 h 1530626"/>
                  <a:gd name="connsiteX14" fmla="*/ 39756 w 55683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3436"/>
                  <a:gd name="connsiteY0" fmla="*/ 0 h 1530626"/>
                  <a:gd name="connsiteX1" fmla="*/ 159026 w 553436"/>
                  <a:gd name="connsiteY1" fmla="*/ 268357 h 1530626"/>
                  <a:gd name="connsiteX2" fmla="*/ 387626 w 553436"/>
                  <a:gd name="connsiteY2" fmla="*/ 268357 h 1530626"/>
                  <a:gd name="connsiteX3" fmla="*/ 367747 w 553436"/>
                  <a:gd name="connsiteY3" fmla="*/ 49696 h 1530626"/>
                  <a:gd name="connsiteX4" fmla="*/ 409180 w 553436"/>
                  <a:gd name="connsiteY4" fmla="*/ 77358 h 1530626"/>
                  <a:gd name="connsiteX5" fmla="*/ 450015 w 553436"/>
                  <a:gd name="connsiteY5" fmla="*/ 303323 h 1530626"/>
                  <a:gd name="connsiteX6" fmla="*/ 440195 w 553436"/>
                  <a:gd name="connsiteY6" fmla="*/ 517553 h 1530626"/>
                  <a:gd name="connsiteX7" fmla="*/ 536713 w 553436"/>
                  <a:gd name="connsiteY7" fmla="*/ 1530626 h 1530626"/>
                  <a:gd name="connsiteX8" fmla="*/ 79513 w 553436"/>
                  <a:gd name="connsiteY8" fmla="*/ 1520687 h 1530626"/>
                  <a:gd name="connsiteX9" fmla="*/ 139147 w 553436"/>
                  <a:gd name="connsiteY9" fmla="*/ 695739 h 1530626"/>
                  <a:gd name="connsiteX10" fmla="*/ 9939 w 553436"/>
                  <a:gd name="connsiteY10" fmla="*/ 636105 h 1530626"/>
                  <a:gd name="connsiteX11" fmla="*/ 0 w 553436"/>
                  <a:gd name="connsiteY11" fmla="*/ 606287 h 1530626"/>
                  <a:gd name="connsiteX12" fmla="*/ 109330 w 553436"/>
                  <a:gd name="connsiteY12" fmla="*/ 636105 h 1530626"/>
                  <a:gd name="connsiteX13" fmla="*/ 49695 w 553436"/>
                  <a:gd name="connsiteY13" fmla="*/ 318052 h 1530626"/>
                  <a:gd name="connsiteX14" fmla="*/ 39756 w 553436"/>
                  <a:gd name="connsiteY14" fmla="*/ 0 h 1530626"/>
                  <a:gd name="connsiteX0" fmla="*/ 39756 w 551130"/>
                  <a:gd name="connsiteY0" fmla="*/ 0 h 1530626"/>
                  <a:gd name="connsiteX1" fmla="*/ 159026 w 551130"/>
                  <a:gd name="connsiteY1" fmla="*/ 268357 h 1530626"/>
                  <a:gd name="connsiteX2" fmla="*/ 387626 w 551130"/>
                  <a:gd name="connsiteY2" fmla="*/ 268357 h 1530626"/>
                  <a:gd name="connsiteX3" fmla="*/ 367747 w 551130"/>
                  <a:gd name="connsiteY3" fmla="*/ 49696 h 1530626"/>
                  <a:gd name="connsiteX4" fmla="*/ 409180 w 551130"/>
                  <a:gd name="connsiteY4" fmla="*/ 77358 h 1530626"/>
                  <a:gd name="connsiteX5" fmla="*/ 450015 w 551130"/>
                  <a:gd name="connsiteY5" fmla="*/ 303323 h 1530626"/>
                  <a:gd name="connsiteX6" fmla="*/ 440195 w 551130"/>
                  <a:gd name="connsiteY6" fmla="*/ 517553 h 1530626"/>
                  <a:gd name="connsiteX7" fmla="*/ 536713 w 551130"/>
                  <a:gd name="connsiteY7" fmla="*/ 1530626 h 1530626"/>
                  <a:gd name="connsiteX8" fmla="*/ 79513 w 551130"/>
                  <a:gd name="connsiteY8" fmla="*/ 1520687 h 1530626"/>
                  <a:gd name="connsiteX9" fmla="*/ 139147 w 551130"/>
                  <a:gd name="connsiteY9" fmla="*/ 695739 h 1530626"/>
                  <a:gd name="connsiteX10" fmla="*/ 9939 w 551130"/>
                  <a:gd name="connsiteY10" fmla="*/ 636105 h 1530626"/>
                  <a:gd name="connsiteX11" fmla="*/ 0 w 551130"/>
                  <a:gd name="connsiteY11" fmla="*/ 606287 h 1530626"/>
                  <a:gd name="connsiteX12" fmla="*/ 109330 w 551130"/>
                  <a:gd name="connsiteY12" fmla="*/ 636105 h 1530626"/>
                  <a:gd name="connsiteX13" fmla="*/ 49695 w 551130"/>
                  <a:gd name="connsiteY13" fmla="*/ 318052 h 1530626"/>
                  <a:gd name="connsiteX14" fmla="*/ 39756 w 551130"/>
                  <a:gd name="connsiteY14" fmla="*/ 0 h 1530626"/>
                  <a:gd name="connsiteX0" fmla="*/ 39756 w 552204"/>
                  <a:gd name="connsiteY0" fmla="*/ 0 h 1530626"/>
                  <a:gd name="connsiteX1" fmla="*/ 159026 w 552204"/>
                  <a:gd name="connsiteY1" fmla="*/ 268357 h 1530626"/>
                  <a:gd name="connsiteX2" fmla="*/ 387626 w 552204"/>
                  <a:gd name="connsiteY2" fmla="*/ 268357 h 1530626"/>
                  <a:gd name="connsiteX3" fmla="*/ 367747 w 552204"/>
                  <a:gd name="connsiteY3" fmla="*/ 49696 h 1530626"/>
                  <a:gd name="connsiteX4" fmla="*/ 409180 w 552204"/>
                  <a:gd name="connsiteY4" fmla="*/ 77358 h 1530626"/>
                  <a:gd name="connsiteX5" fmla="*/ 450015 w 552204"/>
                  <a:gd name="connsiteY5" fmla="*/ 303323 h 1530626"/>
                  <a:gd name="connsiteX6" fmla="*/ 440195 w 552204"/>
                  <a:gd name="connsiteY6" fmla="*/ 517553 h 1530626"/>
                  <a:gd name="connsiteX7" fmla="*/ 536713 w 552204"/>
                  <a:gd name="connsiteY7" fmla="*/ 1530626 h 1530626"/>
                  <a:gd name="connsiteX8" fmla="*/ 79513 w 552204"/>
                  <a:gd name="connsiteY8" fmla="*/ 1520687 h 1530626"/>
                  <a:gd name="connsiteX9" fmla="*/ 139147 w 552204"/>
                  <a:gd name="connsiteY9" fmla="*/ 695739 h 1530626"/>
                  <a:gd name="connsiteX10" fmla="*/ 9939 w 552204"/>
                  <a:gd name="connsiteY10" fmla="*/ 636105 h 1530626"/>
                  <a:gd name="connsiteX11" fmla="*/ 0 w 552204"/>
                  <a:gd name="connsiteY11" fmla="*/ 606287 h 1530626"/>
                  <a:gd name="connsiteX12" fmla="*/ 109330 w 552204"/>
                  <a:gd name="connsiteY12" fmla="*/ 636105 h 1530626"/>
                  <a:gd name="connsiteX13" fmla="*/ 49695 w 552204"/>
                  <a:gd name="connsiteY13" fmla="*/ 318052 h 1530626"/>
                  <a:gd name="connsiteX14" fmla="*/ 39756 w 552204"/>
                  <a:gd name="connsiteY14" fmla="*/ 0 h 1530626"/>
                  <a:gd name="connsiteX0" fmla="*/ 39756 w 538253"/>
                  <a:gd name="connsiteY0" fmla="*/ 0 h 1530626"/>
                  <a:gd name="connsiteX1" fmla="*/ 159026 w 538253"/>
                  <a:gd name="connsiteY1" fmla="*/ 268357 h 1530626"/>
                  <a:gd name="connsiteX2" fmla="*/ 387626 w 538253"/>
                  <a:gd name="connsiteY2" fmla="*/ 268357 h 1530626"/>
                  <a:gd name="connsiteX3" fmla="*/ 367747 w 538253"/>
                  <a:gd name="connsiteY3" fmla="*/ 49696 h 1530626"/>
                  <a:gd name="connsiteX4" fmla="*/ 409180 w 538253"/>
                  <a:gd name="connsiteY4" fmla="*/ 77358 h 1530626"/>
                  <a:gd name="connsiteX5" fmla="*/ 450015 w 538253"/>
                  <a:gd name="connsiteY5" fmla="*/ 303323 h 1530626"/>
                  <a:gd name="connsiteX6" fmla="*/ 440195 w 538253"/>
                  <a:gd name="connsiteY6" fmla="*/ 517553 h 1530626"/>
                  <a:gd name="connsiteX7" fmla="*/ 536713 w 538253"/>
                  <a:gd name="connsiteY7" fmla="*/ 1530626 h 1530626"/>
                  <a:gd name="connsiteX8" fmla="*/ 79513 w 538253"/>
                  <a:gd name="connsiteY8" fmla="*/ 1520687 h 1530626"/>
                  <a:gd name="connsiteX9" fmla="*/ 139147 w 538253"/>
                  <a:gd name="connsiteY9" fmla="*/ 695739 h 1530626"/>
                  <a:gd name="connsiteX10" fmla="*/ 9939 w 538253"/>
                  <a:gd name="connsiteY10" fmla="*/ 636105 h 1530626"/>
                  <a:gd name="connsiteX11" fmla="*/ 0 w 538253"/>
                  <a:gd name="connsiteY11" fmla="*/ 606287 h 1530626"/>
                  <a:gd name="connsiteX12" fmla="*/ 109330 w 538253"/>
                  <a:gd name="connsiteY12" fmla="*/ 636105 h 1530626"/>
                  <a:gd name="connsiteX13" fmla="*/ 49695 w 538253"/>
                  <a:gd name="connsiteY13" fmla="*/ 318052 h 1530626"/>
                  <a:gd name="connsiteX14" fmla="*/ 39756 w 538253"/>
                  <a:gd name="connsiteY14" fmla="*/ 0 h 1530626"/>
                  <a:gd name="connsiteX0" fmla="*/ 39756 w 538401"/>
                  <a:gd name="connsiteY0" fmla="*/ 0 h 1530626"/>
                  <a:gd name="connsiteX1" fmla="*/ 159026 w 538401"/>
                  <a:gd name="connsiteY1" fmla="*/ 268357 h 1530626"/>
                  <a:gd name="connsiteX2" fmla="*/ 387626 w 538401"/>
                  <a:gd name="connsiteY2" fmla="*/ 268357 h 1530626"/>
                  <a:gd name="connsiteX3" fmla="*/ 367747 w 538401"/>
                  <a:gd name="connsiteY3" fmla="*/ 49696 h 1530626"/>
                  <a:gd name="connsiteX4" fmla="*/ 409180 w 538401"/>
                  <a:gd name="connsiteY4" fmla="*/ 77358 h 1530626"/>
                  <a:gd name="connsiteX5" fmla="*/ 450015 w 538401"/>
                  <a:gd name="connsiteY5" fmla="*/ 303323 h 1530626"/>
                  <a:gd name="connsiteX6" fmla="*/ 451211 w 538401"/>
                  <a:gd name="connsiteY6" fmla="*/ 611197 h 1530626"/>
                  <a:gd name="connsiteX7" fmla="*/ 536713 w 538401"/>
                  <a:gd name="connsiteY7" fmla="*/ 1530626 h 1530626"/>
                  <a:gd name="connsiteX8" fmla="*/ 79513 w 538401"/>
                  <a:gd name="connsiteY8" fmla="*/ 1520687 h 1530626"/>
                  <a:gd name="connsiteX9" fmla="*/ 139147 w 538401"/>
                  <a:gd name="connsiteY9" fmla="*/ 695739 h 1530626"/>
                  <a:gd name="connsiteX10" fmla="*/ 9939 w 538401"/>
                  <a:gd name="connsiteY10" fmla="*/ 636105 h 1530626"/>
                  <a:gd name="connsiteX11" fmla="*/ 0 w 538401"/>
                  <a:gd name="connsiteY11" fmla="*/ 606287 h 1530626"/>
                  <a:gd name="connsiteX12" fmla="*/ 109330 w 538401"/>
                  <a:gd name="connsiteY12" fmla="*/ 636105 h 1530626"/>
                  <a:gd name="connsiteX13" fmla="*/ 49695 w 538401"/>
                  <a:gd name="connsiteY13" fmla="*/ 318052 h 1530626"/>
                  <a:gd name="connsiteX14" fmla="*/ 39756 w 538401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39756 w 539298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43588 w 539298"/>
                  <a:gd name="connsiteY14" fmla="*/ 126455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23101 w 539298"/>
                  <a:gd name="connsiteY12" fmla="*/ 649876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4248 w 533790"/>
                  <a:gd name="connsiteY0" fmla="*/ 0 h 1530626"/>
                  <a:gd name="connsiteX1" fmla="*/ 153518 w 533790"/>
                  <a:gd name="connsiteY1" fmla="*/ 268357 h 1530626"/>
                  <a:gd name="connsiteX2" fmla="*/ 401397 w 533790"/>
                  <a:gd name="connsiteY2" fmla="*/ 268357 h 1530626"/>
                  <a:gd name="connsiteX3" fmla="*/ 362239 w 533790"/>
                  <a:gd name="connsiteY3" fmla="*/ 49696 h 1530626"/>
                  <a:gd name="connsiteX4" fmla="*/ 403672 w 533790"/>
                  <a:gd name="connsiteY4" fmla="*/ 77358 h 1530626"/>
                  <a:gd name="connsiteX5" fmla="*/ 444507 w 533790"/>
                  <a:gd name="connsiteY5" fmla="*/ 303323 h 1530626"/>
                  <a:gd name="connsiteX6" fmla="*/ 445703 w 533790"/>
                  <a:gd name="connsiteY6" fmla="*/ 611197 h 1530626"/>
                  <a:gd name="connsiteX7" fmla="*/ 531205 w 533790"/>
                  <a:gd name="connsiteY7" fmla="*/ 1530626 h 1530626"/>
                  <a:gd name="connsiteX8" fmla="*/ 74005 w 533790"/>
                  <a:gd name="connsiteY8" fmla="*/ 1520687 h 1530626"/>
                  <a:gd name="connsiteX9" fmla="*/ 133639 w 533790"/>
                  <a:gd name="connsiteY9" fmla="*/ 695739 h 1530626"/>
                  <a:gd name="connsiteX10" fmla="*/ 4431 w 533790"/>
                  <a:gd name="connsiteY10" fmla="*/ 636105 h 1530626"/>
                  <a:gd name="connsiteX11" fmla="*/ 0 w 533790"/>
                  <a:gd name="connsiteY11" fmla="*/ 683405 h 1530626"/>
                  <a:gd name="connsiteX12" fmla="*/ 117593 w 533790"/>
                  <a:gd name="connsiteY12" fmla="*/ 649876 h 1530626"/>
                  <a:gd name="connsiteX13" fmla="*/ 118551 w 533790"/>
                  <a:gd name="connsiteY13" fmla="*/ 279493 h 1530626"/>
                  <a:gd name="connsiteX14" fmla="*/ 7784 w 533790"/>
                  <a:gd name="connsiteY14" fmla="*/ 16286 h 1530626"/>
                  <a:gd name="connsiteX15" fmla="*/ 34248 w 53379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9340 w 543130"/>
                  <a:gd name="connsiteY11" fmla="*/ 683405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6586 w 543130"/>
                  <a:gd name="connsiteY11" fmla="*/ 661371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51242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82596 w 551393"/>
                  <a:gd name="connsiteY3" fmla="*/ 66221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7213"/>
                  <a:gd name="connsiteX1" fmla="*/ 171121 w 551393"/>
                  <a:gd name="connsiteY1" fmla="*/ 268357 h 1537213"/>
                  <a:gd name="connsiteX2" fmla="*/ 419000 w 551393"/>
                  <a:gd name="connsiteY2" fmla="*/ 268357 h 1537213"/>
                  <a:gd name="connsiteX3" fmla="*/ 382596 w 551393"/>
                  <a:gd name="connsiteY3" fmla="*/ 66221 h 1537213"/>
                  <a:gd name="connsiteX4" fmla="*/ 421275 w 551393"/>
                  <a:gd name="connsiteY4" fmla="*/ 77358 h 1537213"/>
                  <a:gd name="connsiteX5" fmla="*/ 462110 w 551393"/>
                  <a:gd name="connsiteY5" fmla="*/ 303323 h 1537213"/>
                  <a:gd name="connsiteX6" fmla="*/ 463306 w 551393"/>
                  <a:gd name="connsiteY6" fmla="*/ 611197 h 1537213"/>
                  <a:gd name="connsiteX7" fmla="*/ 548808 w 551393"/>
                  <a:gd name="connsiteY7" fmla="*/ 1530626 h 1537213"/>
                  <a:gd name="connsiteX8" fmla="*/ 64066 w 551393"/>
                  <a:gd name="connsiteY8" fmla="*/ 1537213 h 1537213"/>
                  <a:gd name="connsiteX9" fmla="*/ 134717 w 551393"/>
                  <a:gd name="connsiteY9" fmla="*/ 695739 h 1537213"/>
                  <a:gd name="connsiteX10" fmla="*/ 0 w 551393"/>
                  <a:gd name="connsiteY10" fmla="*/ 696698 h 1537213"/>
                  <a:gd name="connsiteX11" fmla="*/ 14849 w 551393"/>
                  <a:gd name="connsiteY11" fmla="*/ 661371 h 1537213"/>
                  <a:gd name="connsiteX12" fmla="*/ 135196 w 551393"/>
                  <a:gd name="connsiteY12" fmla="*/ 649876 h 1537213"/>
                  <a:gd name="connsiteX13" fmla="*/ 136154 w 551393"/>
                  <a:gd name="connsiteY13" fmla="*/ 279493 h 1537213"/>
                  <a:gd name="connsiteX14" fmla="*/ 25387 w 551393"/>
                  <a:gd name="connsiteY14" fmla="*/ 16286 h 1537213"/>
                  <a:gd name="connsiteX15" fmla="*/ 51851 w 551393"/>
                  <a:gd name="connsiteY15" fmla="*/ 0 h 1537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51393" h="1537213">
                    <a:moveTo>
                      <a:pt x="51851" y="0"/>
                    </a:moveTo>
                    <a:lnTo>
                      <a:pt x="171121" y="268357"/>
                    </a:lnTo>
                    <a:lnTo>
                      <a:pt x="419000" y="268357"/>
                    </a:lnTo>
                    <a:lnTo>
                      <a:pt x="382596" y="66221"/>
                    </a:lnTo>
                    <a:lnTo>
                      <a:pt x="421275" y="77358"/>
                    </a:lnTo>
                    <a:lnTo>
                      <a:pt x="462110" y="303323"/>
                    </a:lnTo>
                    <a:cubicBezTo>
                      <a:pt x="472788" y="369344"/>
                      <a:pt x="473644" y="522324"/>
                      <a:pt x="463306" y="611197"/>
                    </a:cubicBezTo>
                    <a:cubicBezTo>
                      <a:pt x="502543" y="961722"/>
                      <a:pt x="564854" y="1265204"/>
                      <a:pt x="548808" y="1530626"/>
                    </a:cubicBezTo>
                    <a:lnTo>
                      <a:pt x="64066" y="1537213"/>
                    </a:lnTo>
                    <a:lnTo>
                      <a:pt x="134717" y="695739"/>
                    </a:lnTo>
                    <a:lnTo>
                      <a:pt x="0" y="696698"/>
                    </a:lnTo>
                    <a:lnTo>
                      <a:pt x="14849" y="661371"/>
                    </a:lnTo>
                    <a:lnTo>
                      <a:pt x="135196" y="649876"/>
                    </a:lnTo>
                    <a:cubicBezTo>
                      <a:pt x="135515" y="526415"/>
                      <a:pt x="135835" y="402954"/>
                      <a:pt x="136154" y="279493"/>
                    </a:cubicBezTo>
                    <a:lnTo>
                      <a:pt x="25387" y="16286"/>
                    </a:lnTo>
                    <a:lnTo>
                      <a:pt x="5185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6D5786-7D08-4DB1-992A-602F927BBAD6}"/>
                </a:ext>
              </a:extLst>
            </p:cNvPr>
            <p:cNvSpPr/>
            <p:nvPr/>
          </p:nvSpPr>
          <p:spPr>
            <a:xfrm>
              <a:off x="1666217" y="3867149"/>
              <a:ext cx="521429" cy="319685"/>
            </a:xfrm>
            <a:custGeom>
              <a:avLst/>
              <a:gdLst>
                <a:gd name="connsiteX0" fmla="*/ 266379 w 551393"/>
                <a:gd name="connsiteY0" fmla="*/ 0 h 338056"/>
                <a:gd name="connsiteX1" fmla="*/ 285013 w 551393"/>
                <a:gd name="connsiteY1" fmla="*/ 0 h 338056"/>
                <a:gd name="connsiteX2" fmla="*/ 303894 w 551393"/>
                <a:gd name="connsiteY2" fmla="*/ 18881 h 338056"/>
                <a:gd name="connsiteX3" fmla="*/ 303894 w 551393"/>
                <a:gd name="connsiteY3" fmla="*/ 45787 h 338056"/>
                <a:gd name="connsiteX4" fmla="*/ 331259 w 551393"/>
                <a:gd name="connsiteY4" fmla="*/ 48545 h 338056"/>
                <a:gd name="connsiteX5" fmla="*/ 551393 w 551393"/>
                <a:gd name="connsiteY5" fmla="*/ 318641 h 338056"/>
                <a:gd name="connsiteX6" fmla="*/ 549436 w 551393"/>
                <a:gd name="connsiteY6" fmla="*/ 338056 h 338056"/>
                <a:gd name="connsiteX7" fmla="*/ 1957 w 551393"/>
                <a:gd name="connsiteY7" fmla="*/ 338056 h 338056"/>
                <a:gd name="connsiteX8" fmla="*/ 0 w 551393"/>
                <a:gd name="connsiteY8" fmla="*/ 318641 h 338056"/>
                <a:gd name="connsiteX9" fmla="*/ 220134 w 551393"/>
                <a:gd name="connsiteY9" fmla="*/ 48545 h 338056"/>
                <a:gd name="connsiteX10" fmla="*/ 247498 w 551393"/>
                <a:gd name="connsiteY10" fmla="*/ 45787 h 338056"/>
                <a:gd name="connsiteX11" fmla="*/ 247498 w 551393"/>
                <a:gd name="connsiteY11" fmla="*/ 18881 h 338056"/>
                <a:gd name="connsiteX12" fmla="*/ 266379 w 551393"/>
                <a:gd name="connsiteY12" fmla="*/ 0 h 33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1393" h="338056">
                  <a:moveTo>
                    <a:pt x="266379" y="0"/>
                  </a:moveTo>
                  <a:lnTo>
                    <a:pt x="285013" y="0"/>
                  </a:lnTo>
                  <a:cubicBezTo>
                    <a:pt x="295441" y="0"/>
                    <a:pt x="303894" y="8453"/>
                    <a:pt x="303894" y="18881"/>
                  </a:cubicBezTo>
                  <a:lnTo>
                    <a:pt x="303894" y="45787"/>
                  </a:lnTo>
                  <a:lnTo>
                    <a:pt x="331259" y="48545"/>
                  </a:lnTo>
                  <a:cubicBezTo>
                    <a:pt x="456889" y="74253"/>
                    <a:pt x="551393" y="185410"/>
                    <a:pt x="551393" y="318641"/>
                  </a:cubicBezTo>
                  <a:lnTo>
                    <a:pt x="549436" y="338056"/>
                  </a:lnTo>
                  <a:lnTo>
                    <a:pt x="1957" y="338056"/>
                  </a:lnTo>
                  <a:lnTo>
                    <a:pt x="0" y="318641"/>
                  </a:lnTo>
                  <a:cubicBezTo>
                    <a:pt x="0" y="185410"/>
                    <a:pt x="94504" y="74253"/>
                    <a:pt x="220134" y="48545"/>
                  </a:cubicBezTo>
                  <a:lnTo>
                    <a:pt x="247498" y="45787"/>
                  </a:lnTo>
                  <a:lnTo>
                    <a:pt x="247498" y="18881"/>
                  </a:lnTo>
                  <a:cubicBezTo>
                    <a:pt x="247498" y="8453"/>
                    <a:pt x="255951" y="0"/>
                    <a:pt x="266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C5A825F-0EE8-4E3A-83EF-07BE4BC281E3}"/>
              </a:ext>
            </a:extLst>
          </p:cNvPr>
          <p:cNvSpPr/>
          <p:nvPr userDrawn="1"/>
        </p:nvSpPr>
        <p:spPr>
          <a:xfrm rot="8736033">
            <a:off x="47290" y="-101596"/>
            <a:ext cx="2062038" cy="1342703"/>
          </a:xfrm>
          <a:custGeom>
            <a:avLst/>
            <a:gdLst>
              <a:gd name="connsiteX0" fmla="*/ 211797 w 2062038"/>
              <a:gd name="connsiteY0" fmla="*/ 827255 h 1342703"/>
              <a:gd name="connsiteX1" fmla="*/ 0 w 2062038"/>
              <a:gd name="connsiteY1" fmla="*/ 682237 h 1342703"/>
              <a:gd name="connsiteX2" fmla="*/ 2296 w 2062038"/>
              <a:gd name="connsiteY2" fmla="*/ 674390 h 1342703"/>
              <a:gd name="connsiteX3" fmla="*/ 605953 w 2062038"/>
              <a:gd name="connsiteY3" fmla="*/ 352769 h 1342703"/>
              <a:gd name="connsiteX4" fmla="*/ 754394 w 2062038"/>
              <a:gd name="connsiteY4" fmla="*/ 290919 h 1342703"/>
              <a:gd name="connsiteX5" fmla="*/ 1754511 w 2062038"/>
              <a:gd name="connsiteY5" fmla="*/ 137531 h 1342703"/>
              <a:gd name="connsiteX6" fmla="*/ 1987686 w 2062038"/>
              <a:gd name="connsiteY6" fmla="*/ 716449 h 1342703"/>
              <a:gd name="connsiteX7" fmla="*/ 1968512 w 2062038"/>
              <a:gd name="connsiteY7" fmla="*/ 837675 h 1342703"/>
              <a:gd name="connsiteX8" fmla="*/ 2029483 w 2062038"/>
              <a:gd name="connsiteY8" fmla="*/ 1050942 h 1342703"/>
              <a:gd name="connsiteX9" fmla="*/ 2062038 w 2062038"/>
              <a:gd name="connsiteY9" fmla="*/ 1074205 h 1342703"/>
              <a:gd name="connsiteX10" fmla="*/ 1878198 w 2062038"/>
              <a:gd name="connsiteY10" fmla="*/ 1342703 h 1342703"/>
              <a:gd name="connsiteX11" fmla="*/ 1878114 w 2062038"/>
              <a:gd name="connsiteY11" fmla="*/ 1342595 h 1342703"/>
              <a:gd name="connsiteX12" fmla="*/ 1847286 w 2062038"/>
              <a:gd name="connsiteY12" fmla="*/ 1315158 h 1342703"/>
              <a:gd name="connsiteX13" fmla="*/ 1693279 w 2062038"/>
              <a:gd name="connsiteY13" fmla="*/ 1233516 h 1342703"/>
              <a:gd name="connsiteX14" fmla="*/ 1639470 w 2062038"/>
              <a:gd name="connsiteY14" fmla="*/ 953335 h 1342703"/>
              <a:gd name="connsiteX15" fmla="*/ 1646892 w 2062038"/>
              <a:gd name="connsiteY15" fmla="*/ 542031 h 1342703"/>
              <a:gd name="connsiteX16" fmla="*/ 1085910 w 2062038"/>
              <a:gd name="connsiteY16" fmla="*/ 319370 h 1342703"/>
              <a:gd name="connsiteX17" fmla="*/ 879950 w 2062038"/>
              <a:gd name="connsiteY17" fmla="*/ 612540 h 1342703"/>
              <a:gd name="connsiteX18" fmla="*/ 879950 w 2062038"/>
              <a:gd name="connsiteY18" fmla="*/ 619344 h 1342703"/>
              <a:gd name="connsiteX19" fmla="*/ 673370 w 2062038"/>
              <a:gd name="connsiteY19" fmla="*/ 697275 h 1342703"/>
              <a:gd name="connsiteX20" fmla="*/ 274436 w 2062038"/>
              <a:gd name="connsiteY20" fmla="*/ 704697 h 1342703"/>
              <a:gd name="connsiteX21" fmla="*/ 224124 w 2062038"/>
              <a:gd name="connsiteY21" fmla="*/ 786493 h 1342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2038" h="1342703">
                <a:moveTo>
                  <a:pt x="211797" y="827255"/>
                </a:moveTo>
                <a:lnTo>
                  <a:pt x="0" y="682237"/>
                </a:lnTo>
                <a:lnTo>
                  <a:pt x="2296" y="674390"/>
                </a:lnTo>
                <a:cubicBezTo>
                  <a:pt x="155684" y="303908"/>
                  <a:pt x="374015" y="338544"/>
                  <a:pt x="605953" y="352769"/>
                </a:cubicBezTo>
                <a:cubicBezTo>
                  <a:pt x="662237" y="355862"/>
                  <a:pt x="717283" y="332977"/>
                  <a:pt x="754394" y="290919"/>
                </a:cubicBezTo>
                <a:cubicBezTo>
                  <a:pt x="969014" y="46611"/>
                  <a:pt x="1336404" y="-138321"/>
                  <a:pt x="1754511" y="137531"/>
                </a:cubicBezTo>
                <a:cubicBezTo>
                  <a:pt x="1902951" y="235254"/>
                  <a:pt x="1999438" y="582852"/>
                  <a:pt x="1987686" y="716449"/>
                </a:cubicBezTo>
                <a:cubicBezTo>
                  <a:pt x="1982738" y="768403"/>
                  <a:pt x="1975316" y="806749"/>
                  <a:pt x="1968512" y="837675"/>
                </a:cubicBezTo>
                <a:cubicBezTo>
                  <a:pt x="1951349" y="916070"/>
                  <a:pt x="1975586" y="996205"/>
                  <a:pt x="2029483" y="1050942"/>
                </a:cubicBezTo>
                <a:lnTo>
                  <a:pt x="2062038" y="1074205"/>
                </a:lnTo>
                <a:lnTo>
                  <a:pt x="1878198" y="1342703"/>
                </a:lnTo>
                <a:lnTo>
                  <a:pt x="1878114" y="1342595"/>
                </a:lnTo>
                <a:cubicBezTo>
                  <a:pt x="1868740" y="1332553"/>
                  <a:pt x="1858419" y="1323353"/>
                  <a:pt x="1847286" y="1315158"/>
                </a:cubicBezTo>
                <a:cubicBezTo>
                  <a:pt x="1797187" y="1278048"/>
                  <a:pt x="1745233" y="1246505"/>
                  <a:pt x="1693279" y="1233516"/>
                </a:cubicBezTo>
                <a:cubicBezTo>
                  <a:pt x="1471237" y="1178469"/>
                  <a:pt x="1427323" y="1103012"/>
                  <a:pt x="1639470" y="953335"/>
                </a:cubicBezTo>
                <a:cubicBezTo>
                  <a:pt x="1810794" y="833345"/>
                  <a:pt x="1722349" y="669442"/>
                  <a:pt x="1646892" y="542031"/>
                </a:cubicBezTo>
                <a:cubicBezTo>
                  <a:pt x="1523191" y="332359"/>
                  <a:pt x="1305479" y="295867"/>
                  <a:pt x="1085910" y="319370"/>
                </a:cubicBezTo>
                <a:cubicBezTo>
                  <a:pt x="923863" y="336070"/>
                  <a:pt x="886135" y="464719"/>
                  <a:pt x="879950" y="612540"/>
                </a:cubicBezTo>
                <a:cubicBezTo>
                  <a:pt x="879950" y="615014"/>
                  <a:pt x="879950" y="616870"/>
                  <a:pt x="879950" y="619344"/>
                </a:cubicBezTo>
                <a:cubicBezTo>
                  <a:pt x="878713" y="726963"/>
                  <a:pt x="746972" y="775206"/>
                  <a:pt x="673370" y="697275"/>
                </a:cubicBezTo>
                <a:cubicBezTo>
                  <a:pt x="584306" y="603263"/>
                  <a:pt x="452565" y="475851"/>
                  <a:pt x="274436" y="704697"/>
                </a:cubicBezTo>
                <a:cubicBezTo>
                  <a:pt x="252789" y="732452"/>
                  <a:pt x="236234" y="759773"/>
                  <a:pt x="224124" y="786493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DB54B7C-B64B-465F-BA40-97AA6D6E0E7E}"/>
              </a:ext>
            </a:extLst>
          </p:cNvPr>
          <p:cNvSpPr/>
          <p:nvPr userDrawn="1"/>
        </p:nvSpPr>
        <p:spPr>
          <a:xfrm rot="19928977">
            <a:off x="11013434" y="5741877"/>
            <a:ext cx="1157545" cy="778623"/>
          </a:xfrm>
          <a:custGeom>
            <a:avLst/>
            <a:gdLst>
              <a:gd name="connsiteX0" fmla="*/ 928294 w 1157545"/>
              <a:gd name="connsiteY0" fmla="*/ 31386 h 778623"/>
              <a:gd name="connsiteX1" fmla="*/ 1016454 w 1157545"/>
              <a:gd name="connsiteY1" fmla="*/ 78623 h 778623"/>
              <a:gd name="connsiteX2" fmla="*/ 1149755 w 1157545"/>
              <a:gd name="connsiteY2" fmla="*/ 409578 h 778623"/>
              <a:gd name="connsiteX3" fmla="*/ 1138793 w 1157545"/>
              <a:gd name="connsiteY3" fmla="*/ 478879 h 778623"/>
              <a:gd name="connsiteX4" fmla="*/ 1148739 w 1157545"/>
              <a:gd name="connsiteY4" fmla="*/ 565242 h 778623"/>
              <a:gd name="connsiteX5" fmla="*/ 1157545 w 1157545"/>
              <a:gd name="connsiteY5" fmla="*/ 577813 h 778623"/>
              <a:gd name="connsiteX6" fmla="*/ 1066593 w 1157545"/>
              <a:gd name="connsiteY6" fmla="*/ 749952 h 778623"/>
              <a:gd name="connsiteX7" fmla="*/ 1025869 w 1157545"/>
              <a:gd name="connsiteY7" fmla="*/ 723338 h 778623"/>
              <a:gd name="connsiteX8" fmla="*/ 981449 w 1157545"/>
              <a:gd name="connsiteY8" fmla="*/ 705173 h 778623"/>
              <a:gd name="connsiteX9" fmla="*/ 950688 w 1157545"/>
              <a:gd name="connsiteY9" fmla="*/ 544999 h 778623"/>
              <a:gd name="connsiteX10" fmla="*/ 954930 w 1157545"/>
              <a:gd name="connsiteY10" fmla="*/ 309866 h 778623"/>
              <a:gd name="connsiteX11" fmla="*/ 634231 w 1157545"/>
              <a:gd name="connsiteY11" fmla="*/ 182577 h 778623"/>
              <a:gd name="connsiteX12" fmla="*/ 516488 w 1157545"/>
              <a:gd name="connsiteY12" fmla="*/ 350175 h 778623"/>
              <a:gd name="connsiteX13" fmla="*/ 516488 w 1157545"/>
              <a:gd name="connsiteY13" fmla="*/ 354065 h 778623"/>
              <a:gd name="connsiteX14" fmla="*/ 398391 w 1157545"/>
              <a:gd name="connsiteY14" fmla="*/ 398616 h 778623"/>
              <a:gd name="connsiteX15" fmla="*/ 170330 w 1157545"/>
              <a:gd name="connsiteY15" fmla="*/ 402859 h 778623"/>
              <a:gd name="connsiteX16" fmla="*/ 242461 w 1157545"/>
              <a:gd name="connsiteY16" fmla="*/ 687493 h 778623"/>
              <a:gd name="connsiteX17" fmla="*/ 270107 w 1157545"/>
              <a:gd name="connsiteY17" fmla="*/ 777988 h 778623"/>
              <a:gd name="connsiteX18" fmla="*/ 269524 w 1157545"/>
              <a:gd name="connsiteY18" fmla="*/ 778623 h 778623"/>
              <a:gd name="connsiteX19" fmla="*/ 32151 w 1157545"/>
              <a:gd name="connsiteY19" fmla="*/ 653204 h 778623"/>
              <a:gd name="connsiteX20" fmla="*/ 26776 w 1157545"/>
              <a:gd name="connsiteY20" fmla="*/ 645063 h 778623"/>
              <a:gd name="connsiteX21" fmla="*/ 14753 w 1157545"/>
              <a:gd name="connsiteY21" fmla="*/ 385533 h 778623"/>
              <a:gd name="connsiteX22" fmla="*/ 359851 w 1157545"/>
              <a:gd name="connsiteY22" fmla="*/ 201670 h 778623"/>
              <a:gd name="connsiteX23" fmla="*/ 444710 w 1157545"/>
              <a:gd name="connsiteY23" fmla="*/ 166312 h 778623"/>
              <a:gd name="connsiteX24" fmla="*/ 928294 w 1157545"/>
              <a:gd name="connsiteY24" fmla="*/ 31386 h 77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57545" h="778623">
                <a:moveTo>
                  <a:pt x="928294" y="31386"/>
                </a:moveTo>
                <a:cubicBezTo>
                  <a:pt x="957152" y="43315"/>
                  <a:pt x="986576" y="58911"/>
                  <a:pt x="1016454" y="78623"/>
                </a:cubicBezTo>
                <a:cubicBezTo>
                  <a:pt x="1101314" y="134489"/>
                  <a:pt x="1156473" y="333203"/>
                  <a:pt x="1149755" y="409578"/>
                </a:cubicBezTo>
                <a:cubicBezTo>
                  <a:pt x="1146927" y="439278"/>
                  <a:pt x="1142684" y="461200"/>
                  <a:pt x="1138793" y="478879"/>
                </a:cubicBezTo>
                <a:cubicBezTo>
                  <a:pt x="1132253" y="508757"/>
                  <a:pt x="1136230" y="539077"/>
                  <a:pt x="1148739" y="565242"/>
                </a:cubicBezTo>
                <a:lnTo>
                  <a:pt x="1157545" y="577813"/>
                </a:lnTo>
                <a:lnTo>
                  <a:pt x="1066593" y="749952"/>
                </a:lnTo>
                <a:lnTo>
                  <a:pt x="1025869" y="723338"/>
                </a:lnTo>
                <a:cubicBezTo>
                  <a:pt x="1011151" y="715250"/>
                  <a:pt x="996300" y="708885"/>
                  <a:pt x="981449" y="705173"/>
                </a:cubicBezTo>
                <a:cubicBezTo>
                  <a:pt x="854513" y="673704"/>
                  <a:pt x="829409" y="630567"/>
                  <a:pt x="950688" y="544999"/>
                </a:cubicBezTo>
                <a:cubicBezTo>
                  <a:pt x="1048630" y="476404"/>
                  <a:pt x="998068" y="382704"/>
                  <a:pt x="954930" y="309866"/>
                </a:cubicBezTo>
                <a:cubicBezTo>
                  <a:pt x="884215" y="190002"/>
                  <a:pt x="759753" y="169140"/>
                  <a:pt x="634231" y="182577"/>
                </a:cubicBezTo>
                <a:cubicBezTo>
                  <a:pt x="541592" y="192123"/>
                  <a:pt x="520024" y="265669"/>
                  <a:pt x="516488" y="350175"/>
                </a:cubicBezTo>
                <a:cubicBezTo>
                  <a:pt x="516488" y="351590"/>
                  <a:pt x="516488" y="352650"/>
                  <a:pt x="516488" y="354065"/>
                </a:cubicBezTo>
                <a:cubicBezTo>
                  <a:pt x="515781" y="415588"/>
                  <a:pt x="440468" y="443168"/>
                  <a:pt x="398391" y="398616"/>
                </a:cubicBezTo>
                <a:cubicBezTo>
                  <a:pt x="347475" y="344871"/>
                  <a:pt x="272162" y="272033"/>
                  <a:pt x="170330" y="402859"/>
                </a:cubicBezTo>
                <a:cubicBezTo>
                  <a:pt x="71327" y="529795"/>
                  <a:pt x="158662" y="640820"/>
                  <a:pt x="242461" y="687493"/>
                </a:cubicBezTo>
                <a:cubicBezTo>
                  <a:pt x="276140" y="706322"/>
                  <a:pt x="285753" y="747227"/>
                  <a:pt x="270107" y="777988"/>
                </a:cubicBezTo>
                <a:lnTo>
                  <a:pt x="269524" y="778623"/>
                </a:lnTo>
                <a:lnTo>
                  <a:pt x="32151" y="653204"/>
                </a:lnTo>
                <a:lnTo>
                  <a:pt x="26776" y="645063"/>
                </a:lnTo>
                <a:cubicBezTo>
                  <a:pt x="-3986" y="595208"/>
                  <a:pt x="-8583" y="442460"/>
                  <a:pt x="14753" y="385533"/>
                </a:cubicBezTo>
                <a:cubicBezTo>
                  <a:pt x="102442" y="173737"/>
                  <a:pt x="227257" y="193538"/>
                  <a:pt x="359851" y="201670"/>
                </a:cubicBezTo>
                <a:cubicBezTo>
                  <a:pt x="392027" y="203438"/>
                  <a:pt x="423496" y="190356"/>
                  <a:pt x="444710" y="166312"/>
                </a:cubicBezTo>
                <a:cubicBezTo>
                  <a:pt x="552067" y="44105"/>
                  <a:pt x="726289" y="-52114"/>
                  <a:pt x="928294" y="31386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">
            <a:extLst>
              <a:ext uri="{FF2B5EF4-FFF2-40B4-BE49-F238E27FC236}">
                <a16:creationId xmlns:a16="http://schemas.microsoft.com/office/drawing/2014/main" id="{22076317-9A77-4E39-AE9D-46F30709B4B1}"/>
              </a:ext>
            </a:extLst>
          </p:cNvPr>
          <p:cNvSpPr/>
          <p:nvPr userDrawn="1"/>
        </p:nvSpPr>
        <p:spPr>
          <a:xfrm rot="17307127">
            <a:off x="10163005" y="5715988"/>
            <a:ext cx="842153" cy="797238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">
            <a:extLst>
              <a:ext uri="{FF2B5EF4-FFF2-40B4-BE49-F238E27FC236}">
                <a16:creationId xmlns:a16="http://schemas.microsoft.com/office/drawing/2014/main" id="{17643AFC-76CD-4508-BA40-5AF32458912A}"/>
              </a:ext>
            </a:extLst>
          </p:cNvPr>
          <p:cNvSpPr/>
          <p:nvPr userDrawn="1"/>
        </p:nvSpPr>
        <p:spPr>
          <a:xfrm rot="20336913">
            <a:off x="10928530" y="5061567"/>
            <a:ext cx="661037" cy="685620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2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5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63D7C-03BD-46C9-81A3-4C80D86C9B6B}"/>
              </a:ext>
            </a:extLst>
          </p:cNvPr>
          <p:cNvSpPr/>
          <p:nvPr userDrawn="1"/>
        </p:nvSpPr>
        <p:spPr>
          <a:xfrm>
            <a:off x="0" y="0"/>
            <a:ext cx="2790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B126FC-0C68-4086-B516-E515B98DB12E}"/>
              </a:ext>
            </a:extLst>
          </p:cNvPr>
          <p:cNvGrpSpPr/>
          <p:nvPr userDrawn="1"/>
        </p:nvGrpSpPr>
        <p:grpSpPr>
          <a:xfrm>
            <a:off x="1029916" y="4717956"/>
            <a:ext cx="2400531" cy="1651187"/>
            <a:chOff x="1029916" y="4879881"/>
            <a:chExt cx="2400531" cy="165118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C9BD590-B57C-46D2-9FDF-5B64473A6DF5}"/>
                </a:ext>
              </a:extLst>
            </p:cNvPr>
            <p:cNvSpPr/>
            <p:nvPr userDrawn="1"/>
          </p:nvSpPr>
          <p:spPr>
            <a:xfrm>
              <a:off x="1029916" y="4879881"/>
              <a:ext cx="2400531" cy="1651187"/>
            </a:xfrm>
            <a:custGeom>
              <a:avLst/>
              <a:gdLst>
                <a:gd name="connsiteX0" fmla="*/ 1229776 w 1753617"/>
                <a:gd name="connsiteY0" fmla="*/ 474039 h 1206212"/>
                <a:gd name="connsiteX1" fmla="*/ 1118650 w 1753617"/>
                <a:gd name="connsiteY1" fmla="*/ 1037577 h 1206212"/>
                <a:gd name="connsiteX2" fmla="*/ 1227679 w 1753617"/>
                <a:gd name="connsiteY2" fmla="*/ 1039321 h 1206212"/>
                <a:gd name="connsiteX3" fmla="*/ 1229776 w 1753617"/>
                <a:gd name="connsiteY3" fmla="*/ 474039 h 1206212"/>
                <a:gd name="connsiteX4" fmla="*/ 861560 w 1753617"/>
                <a:gd name="connsiteY4" fmla="*/ 0 h 1206212"/>
                <a:gd name="connsiteX5" fmla="*/ 1192678 w 1753617"/>
                <a:gd name="connsiteY5" fmla="*/ 235268 h 1206212"/>
                <a:gd name="connsiteX6" fmla="*/ 1395270 w 1753617"/>
                <a:gd name="connsiteY6" fmla="*/ 172094 h 1206212"/>
                <a:gd name="connsiteX7" fmla="*/ 1753617 w 1753617"/>
                <a:gd name="connsiteY7" fmla="*/ 530443 h 1206212"/>
                <a:gd name="connsiteX8" fmla="*/ 1395270 w 1753617"/>
                <a:gd name="connsiteY8" fmla="*/ 888790 h 1206212"/>
                <a:gd name="connsiteX9" fmla="*/ 1372396 w 1753617"/>
                <a:gd name="connsiteY9" fmla="*/ 887701 h 1206212"/>
                <a:gd name="connsiteX10" fmla="*/ 1372396 w 1753617"/>
                <a:gd name="connsiteY10" fmla="*/ 1206212 h 1206212"/>
                <a:gd name="connsiteX11" fmla="*/ 1231543 w 1753617"/>
                <a:gd name="connsiteY11" fmla="*/ 1206212 h 1206212"/>
                <a:gd name="connsiteX12" fmla="*/ 1227789 w 1753617"/>
                <a:gd name="connsiteY12" fmla="*/ 1039789 h 1206212"/>
                <a:gd name="connsiteX13" fmla="*/ 1176875 w 1753617"/>
                <a:gd name="connsiteY13" fmla="*/ 1039789 h 1206212"/>
                <a:gd name="connsiteX14" fmla="*/ 1173122 w 1753617"/>
                <a:gd name="connsiteY14" fmla="*/ 1206212 h 1206212"/>
                <a:gd name="connsiteX15" fmla="*/ 973672 w 1753617"/>
                <a:gd name="connsiteY15" fmla="*/ 1206212 h 1206212"/>
                <a:gd name="connsiteX16" fmla="*/ 968149 w 1753617"/>
                <a:gd name="connsiteY16" fmla="*/ 929147 h 1206212"/>
                <a:gd name="connsiteX17" fmla="*/ 968017 w 1753617"/>
                <a:gd name="connsiteY17" fmla="*/ 929147 h 1206212"/>
                <a:gd name="connsiteX18" fmla="*/ 1030077 w 1753617"/>
                <a:gd name="connsiteY18" fmla="*/ 836491 h 1206212"/>
                <a:gd name="connsiteX19" fmla="*/ 1016753 w 1753617"/>
                <a:gd name="connsiteY19" fmla="*/ 510027 h 1206212"/>
                <a:gd name="connsiteX20" fmla="*/ 1006625 w 1753617"/>
                <a:gd name="connsiteY20" fmla="*/ 501207 h 1206212"/>
                <a:gd name="connsiteX21" fmla="*/ 999463 w 1753617"/>
                <a:gd name="connsiteY21" fmla="*/ 503790 h 1206212"/>
                <a:gd name="connsiteX22" fmla="*/ 996664 w 1753617"/>
                <a:gd name="connsiteY22" fmla="*/ 509676 h 1206212"/>
                <a:gd name="connsiteX23" fmla="*/ 996664 w 1753617"/>
                <a:gd name="connsiteY23" fmla="*/ 733486 h 1206212"/>
                <a:gd name="connsiteX24" fmla="*/ 985982 w 1753617"/>
                <a:gd name="connsiteY24" fmla="*/ 742788 h 1206212"/>
                <a:gd name="connsiteX25" fmla="*/ 975300 w 1753617"/>
                <a:gd name="connsiteY25" fmla="*/ 733486 h 1206212"/>
                <a:gd name="connsiteX26" fmla="*/ 975300 w 1753617"/>
                <a:gd name="connsiteY26" fmla="*/ 509660 h 1206212"/>
                <a:gd name="connsiteX27" fmla="*/ 972509 w 1753617"/>
                <a:gd name="connsiteY27" fmla="*/ 503790 h 1206212"/>
                <a:gd name="connsiteX28" fmla="*/ 965347 w 1753617"/>
                <a:gd name="connsiteY28" fmla="*/ 501207 h 1206212"/>
                <a:gd name="connsiteX29" fmla="*/ 958185 w 1753617"/>
                <a:gd name="connsiteY29" fmla="*/ 503790 h 1206212"/>
                <a:gd name="connsiteX30" fmla="*/ 955762 w 1753617"/>
                <a:gd name="connsiteY30" fmla="*/ 508885 h 1206212"/>
                <a:gd name="connsiteX31" fmla="*/ 955762 w 1753617"/>
                <a:gd name="connsiteY31" fmla="*/ 735600 h 1206212"/>
                <a:gd name="connsiteX32" fmla="*/ 945080 w 1753617"/>
                <a:gd name="connsiteY32" fmla="*/ 744903 h 1206212"/>
                <a:gd name="connsiteX33" fmla="*/ 934398 w 1753617"/>
                <a:gd name="connsiteY33" fmla="*/ 735600 h 1206212"/>
                <a:gd name="connsiteX34" fmla="*/ 934398 w 1753617"/>
                <a:gd name="connsiteY34" fmla="*/ 508546 h 1206212"/>
                <a:gd name="connsiteX35" fmla="*/ 932136 w 1753617"/>
                <a:gd name="connsiteY35" fmla="*/ 503790 h 1206212"/>
                <a:gd name="connsiteX36" fmla="*/ 924974 w 1753617"/>
                <a:gd name="connsiteY36" fmla="*/ 501207 h 1206212"/>
                <a:gd name="connsiteX37" fmla="*/ 917812 w 1753617"/>
                <a:gd name="connsiteY37" fmla="*/ 503790 h 1206212"/>
                <a:gd name="connsiteX38" fmla="*/ 914860 w 1753617"/>
                <a:gd name="connsiteY38" fmla="*/ 509998 h 1206212"/>
                <a:gd name="connsiteX39" fmla="*/ 914860 w 1753617"/>
                <a:gd name="connsiteY39" fmla="*/ 735693 h 1206212"/>
                <a:gd name="connsiteX40" fmla="*/ 904178 w 1753617"/>
                <a:gd name="connsiteY40" fmla="*/ 744995 h 1206212"/>
                <a:gd name="connsiteX41" fmla="*/ 893497 w 1753617"/>
                <a:gd name="connsiteY41" fmla="*/ 735693 h 1206212"/>
                <a:gd name="connsiteX42" fmla="*/ 893497 w 1753617"/>
                <a:gd name="connsiteY42" fmla="*/ 509338 h 1206212"/>
                <a:gd name="connsiteX43" fmla="*/ 890858 w 1753617"/>
                <a:gd name="connsiteY43" fmla="*/ 503790 h 1206212"/>
                <a:gd name="connsiteX44" fmla="*/ 883696 w 1753617"/>
                <a:gd name="connsiteY44" fmla="*/ 501207 h 1206212"/>
                <a:gd name="connsiteX45" fmla="*/ 873568 w 1753617"/>
                <a:gd name="connsiteY45" fmla="*/ 510027 h 1206212"/>
                <a:gd name="connsiteX46" fmla="*/ 858045 w 1753617"/>
                <a:gd name="connsiteY46" fmla="*/ 836491 h 1206212"/>
                <a:gd name="connsiteX47" fmla="*/ 920104 w 1753617"/>
                <a:gd name="connsiteY47" fmla="*/ 929147 h 1206212"/>
                <a:gd name="connsiteX48" fmla="*/ 919971 w 1753617"/>
                <a:gd name="connsiteY48" fmla="*/ 929147 h 1206212"/>
                <a:gd name="connsiteX49" fmla="*/ 914449 w 1753617"/>
                <a:gd name="connsiteY49" fmla="*/ 1206212 h 1206212"/>
                <a:gd name="connsiteX50" fmla="*/ 687243 w 1753617"/>
                <a:gd name="connsiteY50" fmla="*/ 1206212 h 1206212"/>
                <a:gd name="connsiteX51" fmla="*/ 680994 w 1753617"/>
                <a:gd name="connsiteY51" fmla="*/ 892690 h 1206212"/>
                <a:gd name="connsiteX52" fmla="*/ 672455 w 1753617"/>
                <a:gd name="connsiteY52" fmla="*/ 892690 h 1206212"/>
                <a:gd name="connsiteX53" fmla="*/ 703265 w 1753617"/>
                <a:gd name="connsiteY53" fmla="*/ 880906 h 1206212"/>
                <a:gd name="connsiteX54" fmla="*/ 779494 w 1753617"/>
                <a:gd name="connsiteY54" fmla="*/ 701153 h 1206212"/>
                <a:gd name="connsiteX55" fmla="*/ 659906 w 1753617"/>
                <a:gd name="connsiteY55" fmla="*/ 495891 h 1206212"/>
                <a:gd name="connsiteX56" fmla="*/ 531113 w 1753617"/>
                <a:gd name="connsiteY56" fmla="*/ 696668 h 1206212"/>
                <a:gd name="connsiteX57" fmla="*/ 611609 w 1753617"/>
                <a:gd name="connsiteY57" fmla="*/ 881068 h 1206212"/>
                <a:gd name="connsiteX58" fmla="*/ 642424 w 1753617"/>
                <a:gd name="connsiteY58" fmla="*/ 892690 h 1206212"/>
                <a:gd name="connsiteX59" fmla="*/ 629610 w 1753617"/>
                <a:gd name="connsiteY59" fmla="*/ 892690 h 1206212"/>
                <a:gd name="connsiteX60" fmla="*/ 623362 w 1753617"/>
                <a:gd name="connsiteY60" fmla="*/ 1206212 h 1206212"/>
                <a:gd name="connsiteX61" fmla="*/ 400827 w 1753617"/>
                <a:gd name="connsiteY61" fmla="*/ 1206212 h 1206212"/>
                <a:gd name="connsiteX62" fmla="*/ 400827 w 1753617"/>
                <a:gd name="connsiteY62" fmla="*/ 886611 h 1206212"/>
                <a:gd name="connsiteX63" fmla="*/ 358348 w 1753617"/>
                <a:gd name="connsiteY63" fmla="*/ 888790 h 1206212"/>
                <a:gd name="connsiteX64" fmla="*/ 0 w 1753617"/>
                <a:gd name="connsiteY64" fmla="*/ 530443 h 1206212"/>
                <a:gd name="connsiteX65" fmla="*/ 358348 w 1753617"/>
                <a:gd name="connsiteY65" fmla="*/ 172094 h 1206212"/>
                <a:gd name="connsiteX66" fmla="*/ 536978 w 1753617"/>
                <a:gd name="connsiteY66" fmla="*/ 220019 h 1206212"/>
                <a:gd name="connsiteX67" fmla="*/ 861560 w 1753617"/>
                <a:gd name="connsiteY67" fmla="*/ 0 h 120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753617" h="1206212">
                  <a:moveTo>
                    <a:pt x="1229776" y="474039"/>
                  </a:moveTo>
                  <a:cubicBezTo>
                    <a:pt x="1143811" y="476947"/>
                    <a:pt x="1106070" y="792156"/>
                    <a:pt x="1118650" y="1037577"/>
                  </a:cubicBezTo>
                  <a:cubicBezTo>
                    <a:pt x="1151499" y="1041648"/>
                    <a:pt x="1192735" y="1038740"/>
                    <a:pt x="1227679" y="1039321"/>
                  </a:cubicBezTo>
                  <a:cubicBezTo>
                    <a:pt x="1233271" y="829958"/>
                    <a:pt x="1236766" y="475784"/>
                    <a:pt x="1229776" y="474039"/>
                  </a:cubicBezTo>
                  <a:close/>
                  <a:moveTo>
                    <a:pt x="861560" y="0"/>
                  </a:moveTo>
                  <a:cubicBezTo>
                    <a:pt x="1015137" y="0"/>
                    <a:pt x="1144753" y="98028"/>
                    <a:pt x="1192678" y="235268"/>
                  </a:cubicBezTo>
                  <a:cubicBezTo>
                    <a:pt x="1250405" y="194968"/>
                    <a:pt x="1320114" y="172094"/>
                    <a:pt x="1395270" y="172094"/>
                  </a:cubicBezTo>
                  <a:cubicBezTo>
                    <a:pt x="1593505" y="172094"/>
                    <a:pt x="1753617" y="332207"/>
                    <a:pt x="1753617" y="530443"/>
                  </a:cubicBezTo>
                  <a:cubicBezTo>
                    <a:pt x="1753617" y="728677"/>
                    <a:pt x="1593505" y="888790"/>
                    <a:pt x="1395270" y="888790"/>
                  </a:cubicBezTo>
                  <a:cubicBezTo>
                    <a:pt x="1387645" y="888790"/>
                    <a:pt x="1380021" y="887701"/>
                    <a:pt x="1372396" y="887701"/>
                  </a:cubicBezTo>
                  <a:lnTo>
                    <a:pt x="1372396" y="1206212"/>
                  </a:lnTo>
                  <a:lnTo>
                    <a:pt x="1231543" y="1206212"/>
                  </a:lnTo>
                  <a:lnTo>
                    <a:pt x="1227789" y="1039789"/>
                  </a:lnTo>
                  <a:lnTo>
                    <a:pt x="1176875" y="1039789"/>
                  </a:lnTo>
                  <a:lnTo>
                    <a:pt x="1173122" y="1206212"/>
                  </a:lnTo>
                  <a:lnTo>
                    <a:pt x="973672" y="1206212"/>
                  </a:lnTo>
                  <a:lnTo>
                    <a:pt x="968149" y="929147"/>
                  </a:lnTo>
                  <a:lnTo>
                    <a:pt x="968017" y="929147"/>
                  </a:lnTo>
                  <a:cubicBezTo>
                    <a:pt x="988704" y="898262"/>
                    <a:pt x="1030225" y="854754"/>
                    <a:pt x="1030077" y="836491"/>
                  </a:cubicBezTo>
                  <a:lnTo>
                    <a:pt x="1016753" y="510027"/>
                  </a:lnTo>
                  <a:cubicBezTo>
                    <a:pt x="1016753" y="505156"/>
                    <a:pt x="1012219" y="501207"/>
                    <a:pt x="1006625" y="501207"/>
                  </a:cubicBezTo>
                  <a:cubicBezTo>
                    <a:pt x="1003828" y="501207"/>
                    <a:pt x="1001296" y="502194"/>
                    <a:pt x="999463" y="503790"/>
                  </a:cubicBezTo>
                  <a:lnTo>
                    <a:pt x="996664" y="509676"/>
                  </a:lnTo>
                  <a:lnTo>
                    <a:pt x="996664" y="733486"/>
                  </a:lnTo>
                  <a:cubicBezTo>
                    <a:pt x="996664" y="738623"/>
                    <a:pt x="991881" y="742788"/>
                    <a:pt x="985982" y="742788"/>
                  </a:cubicBezTo>
                  <a:cubicBezTo>
                    <a:pt x="980083" y="742788"/>
                    <a:pt x="975300" y="738623"/>
                    <a:pt x="975300" y="733486"/>
                  </a:cubicBezTo>
                  <a:cubicBezTo>
                    <a:pt x="975300" y="658877"/>
                    <a:pt x="975300" y="584268"/>
                    <a:pt x="975300" y="509660"/>
                  </a:cubicBezTo>
                  <a:lnTo>
                    <a:pt x="972509" y="503790"/>
                  </a:lnTo>
                  <a:cubicBezTo>
                    <a:pt x="970676" y="502194"/>
                    <a:pt x="968144" y="501207"/>
                    <a:pt x="965347" y="501207"/>
                  </a:cubicBezTo>
                  <a:cubicBezTo>
                    <a:pt x="962550" y="501207"/>
                    <a:pt x="960018" y="502194"/>
                    <a:pt x="958185" y="503790"/>
                  </a:cubicBezTo>
                  <a:lnTo>
                    <a:pt x="955762" y="508885"/>
                  </a:lnTo>
                  <a:lnTo>
                    <a:pt x="955762" y="735600"/>
                  </a:lnTo>
                  <a:cubicBezTo>
                    <a:pt x="955762" y="740738"/>
                    <a:pt x="950979" y="744903"/>
                    <a:pt x="945080" y="744903"/>
                  </a:cubicBezTo>
                  <a:cubicBezTo>
                    <a:pt x="939180" y="744903"/>
                    <a:pt x="934398" y="740738"/>
                    <a:pt x="934398" y="735600"/>
                  </a:cubicBezTo>
                  <a:cubicBezTo>
                    <a:pt x="934398" y="659916"/>
                    <a:pt x="934398" y="584231"/>
                    <a:pt x="934398" y="508546"/>
                  </a:cubicBezTo>
                  <a:lnTo>
                    <a:pt x="932136" y="503790"/>
                  </a:lnTo>
                  <a:cubicBezTo>
                    <a:pt x="930304" y="502194"/>
                    <a:pt x="927771" y="501207"/>
                    <a:pt x="924974" y="501207"/>
                  </a:cubicBezTo>
                  <a:cubicBezTo>
                    <a:pt x="922177" y="501207"/>
                    <a:pt x="919645" y="502194"/>
                    <a:pt x="917812" y="503790"/>
                  </a:cubicBezTo>
                  <a:lnTo>
                    <a:pt x="914860" y="509998"/>
                  </a:lnTo>
                  <a:lnTo>
                    <a:pt x="914860" y="735693"/>
                  </a:lnTo>
                  <a:cubicBezTo>
                    <a:pt x="914860" y="740830"/>
                    <a:pt x="910078" y="744995"/>
                    <a:pt x="904178" y="744995"/>
                  </a:cubicBezTo>
                  <a:cubicBezTo>
                    <a:pt x="898278" y="744995"/>
                    <a:pt x="893497" y="740830"/>
                    <a:pt x="893497" y="735693"/>
                  </a:cubicBezTo>
                  <a:cubicBezTo>
                    <a:pt x="893497" y="660241"/>
                    <a:pt x="893497" y="584789"/>
                    <a:pt x="893497" y="509338"/>
                  </a:cubicBezTo>
                  <a:lnTo>
                    <a:pt x="890858" y="503790"/>
                  </a:lnTo>
                  <a:cubicBezTo>
                    <a:pt x="889025" y="502194"/>
                    <a:pt x="886493" y="501207"/>
                    <a:pt x="883696" y="501207"/>
                  </a:cubicBezTo>
                  <a:cubicBezTo>
                    <a:pt x="878102" y="501207"/>
                    <a:pt x="873568" y="505156"/>
                    <a:pt x="873568" y="510027"/>
                  </a:cubicBezTo>
                  <a:lnTo>
                    <a:pt x="858045" y="836491"/>
                  </a:lnTo>
                  <a:cubicBezTo>
                    <a:pt x="856991" y="853176"/>
                    <a:pt x="899418" y="898262"/>
                    <a:pt x="920104" y="929147"/>
                  </a:cubicBezTo>
                  <a:lnTo>
                    <a:pt x="919971" y="929147"/>
                  </a:lnTo>
                  <a:lnTo>
                    <a:pt x="914449" y="1206212"/>
                  </a:lnTo>
                  <a:lnTo>
                    <a:pt x="687243" y="1206212"/>
                  </a:lnTo>
                  <a:lnTo>
                    <a:pt x="680994" y="892690"/>
                  </a:lnTo>
                  <a:lnTo>
                    <a:pt x="672455" y="892690"/>
                  </a:lnTo>
                  <a:lnTo>
                    <a:pt x="703265" y="880906"/>
                  </a:lnTo>
                  <a:cubicBezTo>
                    <a:pt x="746777" y="847233"/>
                    <a:pt x="780792" y="770577"/>
                    <a:pt x="779494" y="701153"/>
                  </a:cubicBezTo>
                  <a:cubicBezTo>
                    <a:pt x="777764" y="608588"/>
                    <a:pt x="735279" y="494515"/>
                    <a:pt x="659906" y="495891"/>
                  </a:cubicBezTo>
                  <a:cubicBezTo>
                    <a:pt x="584533" y="497267"/>
                    <a:pt x="529384" y="593484"/>
                    <a:pt x="531113" y="696668"/>
                  </a:cubicBezTo>
                  <a:cubicBezTo>
                    <a:pt x="532411" y="774055"/>
                    <a:pt x="567648" y="848411"/>
                    <a:pt x="611609" y="881068"/>
                  </a:cubicBezTo>
                  <a:lnTo>
                    <a:pt x="642424" y="892690"/>
                  </a:lnTo>
                  <a:lnTo>
                    <a:pt x="629610" y="892690"/>
                  </a:lnTo>
                  <a:lnTo>
                    <a:pt x="623362" y="1206212"/>
                  </a:lnTo>
                  <a:lnTo>
                    <a:pt x="400827" y="1206212"/>
                  </a:lnTo>
                  <a:lnTo>
                    <a:pt x="400827" y="886611"/>
                  </a:lnTo>
                  <a:cubicBezTo>
                    <a:pt x="387756" y="887701"/>
                    <a:pt x="372507" y="888790"/>
                    <a:pt x="358348" y="888790"/>
                  </a:cubicBezTo>
                  <a:cubicBezTo>
                    <a:pt x="160114" y="888790"/>
                    <a:pt x="0" y="728677"/>
                    <a:pt x="0" y="530443"/>
                  </a:cubicBezTo>
                  <a:cubicBezTo>
                    <a:pt x="0" y="332207"/>
                    <a:pt x="160114" y="172094"/>
                    <a:pt x="358348" y="172094"/>
                  </a:cubicBezTo>
                  <a:cubicBezTo>
                    <a:pt x="423701" y="172094"/>
                    <a:pt x="484696" y="189522"/>
                    <a:pt x="536978" y="220019"/>
                  </a:cubicBezTo>
                  <a:cubicBezTo>
                    <a:pt x="588170" y="91493"/>
                    <a:pt x="714517" y="0"/>
                    <a:pt x="861560" y="0"/>
                  </a:cubicBezTo>
                  <a:close/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6ECE673-DAFB-48FF-BB74-37F0E59D86EA}"/>
                </a:ext>
              </a:extLst>
            </p:cNvPr>
            <p:cNvSpPr/>
            <p:nvPr userDrawn="1"/>
          </p:nvSpPr>
          <p:spPr>
            <a:xfrm>
              <a:off x="2790825" y="5115461"/>
              <a:ext cx="639622" cy="1415607"/>
            </a:xfrm>
            <a:custGeom>
              <a:avLst/>
              <a:gdLst>
                <a:gd name="connsiteX0" fmla="*/ 149080 w 639622"/>
                <a:gd name="connsiteY0" fmla="*/ 0 h 1415607"/>
                <a:gd name="connsiteX1" fmla="*/ 639622 w 639622"/>
                <a:gd name="connsiteY1" fmla="*/ 490545 h 1415607"/>
                <a:gd name="connsiteX2" fmla="*/ 149080 w 639622"/>
                <a:gd name="connsiteY2" fmla="*/ 981087 h 1415607"/>
                <a:gd name="connsiteX3" fmla="*/ 117768 w 639622"/>
                <a:gd name="connsiteY3" fmla="*/ 979597 h 1415607"/>
                <a:gd name="connsiteX4" fmla="*/ 117768 w 639622"/>
                <a:gd name="connsiteY4" fmla="*/ 1415607 h 1415607"/>
                <a:gd name="connsiteX5" fmla="*/ 0 w 639622"/>
                <a:gd name="connsiteY5" fmla="*/ 1415607 h 1415607"/>
                <a:gd name="connsiteX6" fmla="*/ 0 w 639622"/>
                <a:gd name="connsiteY6" fmla="*/ 23276 h 1415607"/>
                <a:gd name="connsiteX7" fmla="*/ 1469 w 639622"/>
                <a:gd name="connsiteY7" fmla="*/ 22552 h 1415607"/>
                <a:gd name="connsiteX8" fmla="*/ 149080 w 639622"/>
                <a:gd name="connsiteY8" fmla="*/ 0 h 141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9622" h="1415607">
                  <a:moveTo>
                    <a:pt x="149080" y="0"/>
                  </a:moveTo>
                  <a:cubicBezTo>
                    <a:pt x="420444" y="0"/>
                    <a:pt x="639622" y="219179"/>
                    <a:pt x="639622" y="490545"/>
                  </a:cubicBezTo>
                  <a:cubicBezTo>
                    <a:pt x="639622" y="761908"/>
                    <a:pt x="420444" y="981087"/>
                    <a:pt x="149080" y="981087"/>
                  </a:cubicBezTo>
                  <a:cubicBezTo>
                    <a:pt x="138642" y="981087"/>
                    <a:pt x="128206" y="979597"/>
                    <a:pt x="117768" y="979597"/>
                  </a:cubicBezTo>
                  <a:lnTo>
                    <a:pt x="117768" y="1415607"/>
                  </a:lnTo>
                  <a:lnTo>
                    <a:pt x="0" y="1415607"/>
                  </a:lnTo>
                  <a:lnTo>
                    <a:pt x="0" y="23276"/>
                  </a:lnTo>
                  <a:lnTo>
                    <a:pt x="1469" y="22552"/>
                  </a:lnTo>
                  <a:cubicBezTo>
                    <a:pt x="48063" y="7828"/>
                    <a:pt x="97639" y="0"/>
                    <a:pt x="149080" y="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0DB25C-3908-49B8-8330-D766982D609C}"/>
              </a:ext>
            </a:extLst>
          </p:cNvPr>
          <p:cNvCxnSpPr>
            <a:cxnSpLocks/>
          </p:cNvCxnSpPr>
          <p:nvPr userDrawn="1"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3DD2D7E0-30C5-4740-8D9D-4194355DA4AE}"/>
              </a:ext>
            </a:extLst>
          </p:cNvPr>
          <p:cNvGrpSpPr/>
          <p:nvPr userDrawn="1"/>
        </p:nvGrpSpPr>
        <p:grpSpPr>
          <a:xfrm>
            <a:off x="597820" y="443746"/>
            <a:ext cx="1595184" cy="1395672"/>
            <a:chOff x="816657" y="415244"/>
            <a:chExt cx="3074373" cy="268986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077B057-2C05-41CF-9F38-B79D3E03F7DD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grp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66B02FD-8FFC-4CFA-AE4A-30A0BDC78823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19CC5F8-5AA0-41C7-A2B7-B97D457337E3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93ACF4D-F98F-4827-ACDC-38BE0E410480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3F4354B-C550-4789-B557-94685CDB0EA0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49E54BD-5EA8-4ECB-8A56-551F12BE1BFA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F169C83-E1FF-486F-9F11-7B80E6F2B230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7555D03-7D6C-46DC-8565-4885822011D2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A746E9E-6FBA-478F-BE85-6BA0AFD7B31B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7CD0883-DCCE-4649-A99C-02A0B0A318C4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grpFill/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8034E3B-FD29-438A-A262-9914F9E755FE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1E142C0-AB95-4D74-9F8D-E7FFA715A3E8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A684E84-0829-43BF-8CA6-8ACEBC56CA07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EA8D620-8F79-4792-A11F-E8FF3FEAA333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91A3DB-0DEB-4365-BEEA-65B859A0ED0E}"/>
              </a:ext>
            </a:extLst>
          </p:cNvPr>
          <p:cNvCxnSpPr>
            <a:cxnSpLocks/>
          </p:cNvCxnSpPr>
          <p:nvPr userDrawn="1"/>
        </p:nvCxnSpPr>
        <p:spPr>
          <a:xfrm>
            <a:off x="0" y="6376284"/>
            <a:ext cx="158115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07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63D7C-03BD-46C9-81A3-4C80D86C9B6B}"/>
              </a:ext>
            </a:extLst>
          </p:cNvPr>
          <p:cNvSpPr/>
          <p:nvPr userDrawn="1"/>
        </p:nvSpPr>
        <p:spPr>
          <a:xfrm>
            <a:off x="1" y="0"/>
            <a:ext cx="26955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7FEC436-0D57-4B71-B32B-1C8F9F3FC32A}"/>
              </a:ext>
            </a:extLst>
          </p:cNvPr>
          <p:cNvSpPr/>
          <p:nvPr/>
        </p:nvSpPr>
        <p:spPr>
          <a:xfrm>
            <a:off x="1642273" y="2198638"/>
            <a:ext cx="1053301" cy="4479111"/>
          </a:xfrm>
          <a:custGeom>
            <a:avLst/>
            <a:gdLst>
              <a:gd name="connsiteX0" fmla="*/ 531483 w 1053301"/>
              <a:gd name="connsiteY0" fmla="*/ 1382472 h 4479111"/>
              <a:gd name="connsiteX1" fmla="*/ 278496 w 1053301"/>
              <a:gd name="connsiteY1" fmla="*/ 1582175 h 4479111"/>
              <a:gd name="connsiteX2" fmla="*/ 678075 w 1053301"/>
              <a:gd name="connsiteY2" fmla="*/ 1765558 h 4479111"/>
              <a:gd name="connsiteX3" fmla="*/ 564186 w 1053301"/>
              <a:gd name="connsiteY3" fmla="*/ 1394933 h 4479111"/>
              <a:gd name="connsiteX4" fmla="*/ 531483 w 1053301"/>
              <a:gd name="connsiteY4" fmla="*/ 1382472 h 4479111"/>
              <a:gd name="connsiteX5" fmla="*/ 1002286 w 1053301"/>
              <a:gd name="connsiteY5" fmla="*/ 651 h 4479111"/>
              <a:gd name="connsiteX6" fmla="*/ 1053301 w 1053301"/>
              <a:gd name="connsiteY6" fmla="*/ 13297 h 4479111"/>
              <a:gd name="connsiteX7" fmla="*/ 1053301 w 1053301"/>
              <a:gd name="connsiteY7" fmla="*/ 4292319 h 4479111"/>
              <a:gd name="connsiteX8" fmla="*/ 1052472 w 1053301"/>
              <a:gd name="connsiteY8" fmla="*/ 4291920 h 4479111"/>
              <a:gd name="connsiteX9" fmla="*/ 977279 w 1053301"/>
              <a:gd name="connsiteY9" fmla="*/ 4228671 h 4479111"/>
              <a:gd name="connsiteX10" fmla="*/ 977279 w 1053301"/>
              <a:gd name="connsiteY10" fmla="*/ 4159179 h 4479111"/>
              <a:gd name="connsiteX11" fmla="*/ 971487 w 1053301"/>
              <a:gd name="connsiteY11" fmla="*/ 3906303 h 4479111"/>
              <a:gd name="connsiteX12" fmla="*/ 959905 w 1053301"/>
              <a:gd name="connsiteY12" fmla="*/ 3751876 h 4479111"/>
              <a:gd name="connsiteX13" fmla="*/ 956044 w 1053301"/>
              <a:gd name="connsiteY13" fmla="*/ 3259641 h 4479111"/>
              <a:gd name="connsiteX14" fmla="*/ 957975 w 1053301"/>
              <a:gd name="connsiteY14" fmla="*/ 3263502 h 4479111"/>
              <a:gd name="connsiteX15" fmla="*/ 954115 w 1053301"/>
              <a:gd name="connsiteY15" fmla="*/ 3249988 h 4479111"/>
              <a:gd name="connsiteX16" fmla="*/ 853737 w 1053301"/>
              <a:gd name="connsiteY16" fmla="*/ 3249988 h 4479111"/>
              <a:gd name="connsiteX17" fmla="*/ 811270 w 1053301"/>
              <a:gd name="connsiteY17" fmla="*/ 3682384 h 4479111"/>
              <a:gd name="connsiteX18" fmla="*/ 817060 w 1053301"/>
              <a:gd name="connsiteY18" fmla="*/ 3894721 h 4479111"/>
              <a:gd name="connsiteX19" fmla="*/ 805478 w 1053301"/>
              <a:gd name="connsiteY19" fmla="*/ 4234461 h 4479111"/>
              <a:gd name="connsiteX20" fmla="*/ 857598 w 1053301"/>
              <a:gd name="connsiteY20" fmla="*/ 4437148 h 4479111"/>
              <a:gd name="connsiteX21" fmla="*/ 662633 w 1053301"/>
              <a:gd name="connsiteY21" fmla="*/ 4444869 h 4479111"/>
              <a:gd name="connsiteX22" fmla="*/ 587350 w 1053301"/>
              <a:gd name="connsiteY22" fmla="*/ 4244114 h 4479111"/>
              <a:gd name="connsiteX23" fmla="*/ 566116 w 1053301"/>
              <a:gd name="connsiteY23" fmla="*/ 3883139 h 4479111"/>
              <a:gd name="connsiteX24" fmla="*/ 558394 w 1053301"/>
              <a:gd name="connsiteY24" fmla="*/ 3767319 h 4479111"/>
              <a:gd name="connsiteX25" fmla="*/ 550673 w 1053301"/>
              <a:gd name="connsiteY25" fmla="*/ 3248059 h 4479111"/>
              <a:gd name="connsiteX26" fmla="*/ 498555 w 1053301"/>
              <a:gd name="connsiteY26" fmla="*/ 3248059 h 4479111"/>
              <a:gd name="connsiteX27" fmla="*/ 502415 w 1053301"/>
              <a:gd name="connsiteY27" fmla="*/ 3192078 h 4479111"/>
              <a:gd name="connsiteX28" fmla="*/ 568047 w 1053301"/>
              <a:gd name="connsiteY28" fmla="*/ 2346589 h 4479111"/>
              <a:gd name="connsiteX29" fmla="*/ 624026 w 1053301"/>
              <a:gd name="connsiteY29" fmla="*/ 2097577 h 4479111"/>
              <a:gd name="connsiteX30" fmla="*/ 558394 w 1053301"/>
              <a:gd name="connsiteY30" fmla="*/ 1904543 h 4479111"/>
              <a:gd name="connsiteX31" fmla="*/ 54576 w 1053301"/>
              <a:gd name="connsiteY31" fmla="*/ 1682553 h 4479111"/>
              <a:gd name="connsiteX32" fmla="*/ 41063 w 1053301"/>
              <a:gd name="connsiteY32" fmla="*/ 1520404 h 4479111"/>
              <a:gd name="connsiteX33" fmla="*/ 649121 w 1053301"/>
              <a:gd name="connsiteY33" fmla="*/ 997283 h 4479111"/>
              <a:gd name="connsiteX34" fmla="*/ 813199 w 1053301"/>
              <a:gd name="connsiteY34" fmla="*/ 852507 h 4479111"/>
              <a:gd name="connsiteX35" fmla="*/ 753359 w 1053301"/>
              <a:gd name="connsiteY35" fmla="*/ 682637 h 4479111"/>
              <a:gd name="connsiteX36" fmla="*/ 820920 w 1053301"/>
              <a:gd name="connsiteY36" fmla="*/ 358340 h 4479111"/>
              <a:gd name="connsiteX37" fmla="*/ 878831 w 1053301"/>
              <a:gd name="connsiteY37" fmla="*/ 176888 h 4479111"/>
              <a:gd name="connsiteX38" fmla="*/ 1002286 w 1053301"/>
              <a:gd name="connsiteY38" fmla="*/ 651 h 4479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53301" h="4479111">
                <a:moveTo>
                  <a:pt x="531483" y="1382472"/>
                </a:moveTo>
                <a:cubicBezTo>
                  <a:pt x="451833" y="1375267"/>
                  <a:pt x="351124" y="1511235"/>
                  <a:pt x="278496" y="1582175"/>
                </a:cubicBezTo>
                <a:cubicBezTo>
                  <a:pt x="351849" y="1626574"/>
                  <a:pt x="635608" y="1817677"/>
                  <a:pt x="678075" y="1765558"/>
                </a:cubicBezTo>
                <a:cubicBezTo>
                  <a:pt x="737917" y="1692205"/>
                  <a:pt x="624026" y="1439330"/>
                  <a:pt x="564186" y="1394933"/>
                </a:cubicBezTo>
                <a:cubicBezTo>
                  <a:pt x="553810" y="1387453"/>
                  <a:pt x="542862" y="1383502"/>
                  <a:pt x="531483" y="1382472"/>
                </a:cubicBezTo>
                <a:close/>
                <a:moveTo>
                  <a:pt x="1002286" y="651"/>
                </a:moveTo>
                <a:lnTo>
                  <a:pt x="1053301" y="13297"/>
                </a:lnTo>
                <a:lnTo>
                  <a:pt x="1053301" y="4292319"/>
                </a:lnTo>
                <a:lnTo>
                  <a:pt x="1052472" y="4291920"/>
                </a:lnTo>
                <a:cubicBezTo>
                  <a:pt x="1019264" y="4284409"/>
                  <a:pt x="978726" y="4288029"/>
                  <a:pt x="977279" y="4228671"/>
                </a:cubicBezTo>
                <a:cubicBezTo>
                  <a:pt x="977279" y="4211297"/>
                  <a:pt x="977279" y="4176551"/>
                  <a:pt x="977279" y="4159179"/>
                </a:cubicBezTo>
                <a:cubicBezTo>
                  <a:pt x="944462" y="4081965"/>
                  <a:pt x="1002372" y="3983517"/>
                  <a:pt x="971487" y="3906303"/>
                </a:cubicBezTo>
                <a:cubicBezTo>
                  <a:pt x="923229" y="3858046"/>
                  <a:pt x="979208" y="3802065"/>
                  <a:pt x="959905" y="3751876"/>
                </a:cubicBezTo>
                <a:cubicBezTo>
                  <a:pt x="940601" y="3582006"/>
                  <a:pt x="996582" y="3429511"/>
                  <a:pt x="956044" y="3259641"/>
                </a:cubicBezTo>
                <a:lnTo>
                  <a:pt x="957975" y="3263502"/>
                </a:lnTo>
                <a:cubicBezTo>
                  <a:pt x="956044" y="3259641"/>
                  <a:pt x="956044" y="3253849"/>
                  <a:pt x="954115" y="3249988"/>
                </a:cubicBezTo>
                <a:lnTo>
                  <a:pt x="853737" y="3249988"/>
                </a:lnTo>
                <a:cubicBezTo>
                  <a:pt x="817060" y="3410207"/>
                  <a:pt x="791966" y="3514446"/>
                  <a:pt x="811270" y="3682384"/>
                </a:cubicBezTo>
                <a:cubicBezTo>
                  <a:pt x="805478" y="3690105"/>
                  <a:pt x="822852" y="3827161"/>
                  <a:pt x="817060" y="3894721"/>
                </a:cubicBezTo>
                <a:cubicBezTo>
                  <a:pt x="799688" y="3966145"/>
                  <a:pt x="788106" y="4172690"/>
                  <a:pt x="805478" y="4234461"/>
                </a:cubicBezTo>
                <a:cubicBezTo>
                  <a:pt x="817060" y="4302024"/>
                  <a:pt x="846016" y="4369585"/>
                  <a:pt x="857598" y="4437148"/>
                </a:cubicBezTo>
                <a:cubicBezTo>
                  <a:pt x="788106" y="4512432"/>
                  <a:pt x="734056" y="4468033"/>
                  <a:pt x="662633" y="4444869"/>
                </a:cubicBezTo>
                <a:cubicBezTo>
                  <a:pt x="597001" y="4392751"/>
                  <a:pt x="579629" y="4317467"/>
                  <a:pt x="587350" y="4244114"/>
                </a:cubicBezTo>
                <a:cubicBezTo>
                  <a:pt x="600862" y="4118641"/>
                  <a:pt x="625957" y="3998960"/>
                  <a:pt x="566116" y="3883139"/>
                </a:cubicBezTo>
                <a:cubicBezTo>
                  <a:pt x="550673" y="3852254"/>
                  <a:pt x="558394" y="3805926"/>
                  <a:pt x="558394" y="3767319"/>
                </a:cubicBezTo>
                <a:cubicBezTo>
                  <a:pt x="562255" y="3593589"/>
                  <a:pt x="546812" y="3421789"/>
                  <a:pt x="550673" y="3248059"/>
                </a:cubicBezTo>
                <a:lnTo>
                  <a:pt x="498555" y="3248059"/>
                </a:lnTo>
                <a:cubicBezTo>
                  <a:pt x="498555" y="3248059"/>
                  <a:pt x="504345" y="3192078"/>
                  <a:pt x="502415" y="3192078"/>
                </a:cubicBezTo>
                <a:cubicBezTo>
                  <a:pt x="537161" y="2892876"/>
                  <a:pt x="542951" y="2647722"/>
                  <a:pt x="568047" y="2346589"/>
                </a:cubicBezTo>
                <a:cubicBezTo>
                  <a:pt x="575768" y="2259725"/>
                  <a:pt x="595072" y="2178651"/>
                  <a:pt x="624026" y="2097577"/>
                </a:cubicBezTo>
                <a:cubicBezTo>
                  <a:pt x="681936" y="1935428"/>
                  <a:pt x="712821" y="1977896"/>
                  <a:pt x="558394" y="1904543"/>
                </a:cubicBezTo>
                <a:cubicBezTo>
                  <a:pt x="392385" y="1825398"/>
                  <a:pt x="234097" y="1796444"/>
                  <a:pt x="54576" y="1682553"/>
                </a:cubicBezTo>
                <a:cubicBezTo>
                  <a:pt x="-18777" y="1636225"/>
                  <a:pt x="-12987" y="1580246"/>
                  <a:pt x="41063" y="1520404"/>
                </a:cubicBezTo>
                <a:cubicBezTo>
                  <a:pt x="230236" y="1309998"/>
                  <a:pt x="361499" y="1062915"/>
                  <a:pt x="649121" y="997283"/>
                </a:cubicBezTo>
                <a:cubicBezTo>
                  <a:pt x="840224" y="954816"/>
                  <a:pt x="803548" y="908488"/>
                  <a:pt x="813199" y="852507"/>
                </a:cubicBezTo>
                <a:cubicBezTo>
                  <a:pt x="803548" y="846717"/>
                  <a:pt x="774592" y="744408"/>
                  <a:pt x="753359" y="682637"/>
                </a:cubicBezTo>
                <a:cubicBezTo>
                  <a:pt x="712821" y="568748"/>
                  <a:pt x="807409" y="470300"/>
                  <a:pt x="820920" y="358340"/>
                </a:cubicBezTo>
                <a:cubicBezTo>
                  <a:pt x="830573" y="290779"/>
                  <a:pt x="865319" y="244451"/>
                  <a:pt x="878831" y="176888"/>
                </a:cubicBezTo>
                <a:cubicBezTo>
                  <a:pt x="905373" y="35733"/>
                  <a:pt x="935685" y="-5891"/>
                  <a:pt x="1002286" y="651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2D5F715-899F-400B-90E1-F117546DDB6F}"/>
              </a:ext>
            </a:extLst>
          </p:cNvPr>
          <p:cNvSpPr/>
          <p:nvPr/>
        </p:nvSpPr>
        <p:spPr>
          <a:xfrm>
            <a:off x="2310378" y="3162486"/>
            <a:ext cx="681329" cy="1899457"/>
          </a:xfrm>
          <a:custGeom>
            <a:avLst/>
            <a:gdLst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17443 w 536713"/>
              <a:gd name="connsiteY4" fmla="*/ 99392 h 1530626"/>
              <a:gd name="connsiteX5" fmla="*/ 447260 w 536713"/>
              <a:gd name="connsiteY5" fmla="*/ 377687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47260 w 536713"/>
              <a:gd name="connsiteY5" fmla="*/ 377687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50015 w 536713"/>
              <a:gd name="connsiteY5" fmla="*/ 303323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50015 w 536713"/>
              <a:gd name="connsiteY5" fmla="*/ 303323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56835"/>
              <a:gd name="connsiteY0" fmla="*/ 0 h 1530626"/>
              <a:gd name="connsiteX1" fmla="*/ 159026 w 556835"/>
              <a:gd name="connsiteY1" fmla="*/ 268357 h 1530626"/>
              <a:gd name="connsiteX2" fmla="*/ 387626 w 556835"/>
              <a:gd name="connsiteY2" fmla="*/ 268357 h 1530626"/>
              <a:gd name="connsiteX3" fmla="*/ 367747 w 556835"/>
              <a:gd name="connsiteY3" fmla="*/ 49696 h 1530626"/>
              <a:gd name="connsiteX4" fmla="*/ 409180 w 556835"/>
              <a:gd name="connsiteY4" fmla="*/ 77358 h 1530626"/>
              <a:gd name="connsiteX5" fmla="*/ 450015 w 556835"/>
              <a:gd name="connsiteY5" fmla="*/ 303323 h 1530626"/>
              <a:gd name="connsiteX6" fmla="*/ 473246 w 556835"/>
              <a:gd name="connsiteY6" fmla="*/ 473486 h 1530626"/>
              <a:gd name="connsiteX7" fmla="*/ 536713 w 556835"/>
              <a:gd name="connsiteY7" fmla="*/ 1530626 h 1530626"/>
              <a:gd name="connsiteX8" fmla="*/ 79513 w 556835"/>
              <a:gd name="connsiteY8" fmla="*/ 1520687 h 1530626"/>
              <a:gd name="connsiteX9" fmla="*/ 139147 w 556835"/>
              <a:gd name="connsiteY9" fmla="*/ 695739 h 1530626"/>
              <a:gd name="connsiteX10" fmla="*/ 9939 w 556835"/>
              <a:gd name="connsiteY10" fmla="*/ 636105 h 1530626"/>
              <a:gd name="connsiteX11" fmla="*/ 0 w 556835"/>
              <a:gd name="connsiteY11" fmla="*/ 606287 h 1530626"/>
              <a:gd name="connsiteX12" fmla="*/ 109330 w 556835"/>
              <a:gd name="connsiteY12" fmla="*/ 636105 h 1530626"/>
              <a:gd name="connsiteX13" fmla="*/ 49695 w 556835"/>
              <a:gd name="connsiteY13" fmla="*/ 318052 h 1530626"/>
              <a:gd name="connsiteX14" fmla="*/ 39756 w 556835"/>
              <a:gd name="connsiteY14" fmla="*/ 0 h 1530626"/>
              <a:gd name="connsiteX0" fmla="*/ 39756 w 554175"/>
              <a:gd name="connsiteY0" fmla="*/ 0 h 1530626"/>
              <a:gd name="connsiteX1" fmla="*/ 159026 w 554175"/>
              <a:gd name="connsiteY1" fmla="*/ 268357 h 1530626"/>
              <a:gd name="connsiteX2" fmla="*/ 387626 w 554175"/>
              <a:gd name="connsiteY2" fmla="*/ 268357 h 1530626"/>
              <a:gd name="connsiteX3" fmla="*/ 367747 w 554175"/>
              <a:gd name="connsiteY3" fmla="*/ 49696 h 1530626"/>
              <a:gd name="connsiteX4" fmla="*/ 409180 w 554175"/>
              <a:gd name="connsiteY4" fmla="*/ 77358 h 1530626"/>
              <a:gd name="connsiteX5" fmla="*/ 450015 w 554175"/>
              <a:gd name="connsiteY5" fmla="*/ 303323 h 1530626"/>
              <a:gd name="connsiteX6" fmla="*/ 448458 w 554175"/>
              <a:gd name="connsiteY6" fmla="*/ 506536 h 1530626"/>
              <a:gd name="connsiteX7" fmla="*/ 536713 w 554175"/>
              <a:gd name="connsiteY7" fmla="*/ 1530626 h 1530626"/>
              <a:gd name="connsiteX8" fmla="*/ 79513 w 554175"/>
              <a:gd name="connsiteY8" fmla="*/ 1520687 h 1530626"/>
              <a:gd name="connsiteX9" fmla="*/ 139147 w 554175"/>
              <a:gd name="connsiteY9" fmla="*/ 695739 h 1530626"/>
              <a:gd name="connsiteX10" fmla="*/ 9939 w 554175"/>
              <a:gd name="connsiteY10" fmla="*/ 636105 h 1530626"/>
              <a:gd name="connsiteX11" fmla="*/ 0 w 554175"/>
              <a:gd name="connsiteY11" fmla="*/ 606287 h 1530626"/>
              <a:gd name="connsiteX12" fmla="*/ 109330 w 554175"/>
              <a:gd name="connsiteY12" fmla="*/ 636105 h 1530626"/>
              <a:gd name="connsiteX13" fmla="*/ 49695 w 554175"/>
              <a:gd name="connsiteY13" fmla="*/ 318052 h 1530626"/>
              <a:gd name="connsiteX14" fmla="*/ 39756 w 554175"/>
              <a:gd name="connsiteY14" fmla="*/ 0 h 1530626"/>
              <a:gd name="connsiteX0" fmla="*/ 39756 w 554175"/>
              <a:gd name="connsiteY0" fmla="*/ 0 h 1530626"/>
              <a:gd name="connsiteX1" fmla="*/ 159026 w 554175"/>
              <a:gd name="connsiteY1" fmla="*/ 268357 h 1530626"/>
              <a:gd name="connsiteX2" fmla="*/ 387626 w 554175"/>
              <a:gd name="connsiteY2" fmla="*/ 268357 h 1530626"/>
              <a:gd name="connsiteX3" fmla="*/ 367747 w 554175"/>
              <a:gd name="connsiteY3" fmla="*/ 49696 h 1530626"/>
              <a:gd name="connsiteX4" fmla="*/ 409180 w 554175"/>
              <a:gd name="connsiteY4" fmla="*/ 77358 h 1530626"/>
              <a:gd name="connsiteX5" fmla="*/ 450015 w 554175"/>
              <a:gd name="connsiteY5" fmla="*/ 303323 h 1530626"/>
              <a:gd name="connsiteX6" fmla="*/ 448458 w 554175"/>
              <a:gd name="connsiteY6" fmla="*/ 506536 h 1530626"/>
              <a:gd name="connsiteX7" fmla="*/ 536713 w 554175"/>
              <a:gd name="connsiteY7" fmla="*/ 1530626 h 1530626"/>
              <a:gd name="connsiteX8" fmla="*/ 79513 w 554175"/>
              <a:gd name="connsiteY8" fmla="*/ 1520687 h 1530626"/>
              <a:gd name="connsiteX9" fmla="*/ 139147 w 554175"/>
              <a:gd name="connsiteY9" fmla="*/ 695739 h 1530626"/>
              <a:gd name="connsiteX10" fmla="*/ 9939 w 554175"/>
              <a:gd name="connsiteY10" fmla="*/ 636105 h 1530626"/>
              <a:gd name="connsiteX11" fmla="*/ 0 w 554175"/>
              <a:gd name="connsiteY11" fmla="*/ 606287 h 1530626"/>
              <a:gd name="connsiteX12" fmla="*/ 109330 w 554175"/>
              <a:gd name="connsiteY12" fmla="*/ 636105 h 1530626"/>
              <a:gd name="connsiteX13" fmla="*/ 49695 w 554175"/>
              <a:gd name="connsiteY13" fmla="*/ 318052 h 1530626"/>
              <a:gd name="connsiteX14" fmla="*/ 39756 w 554175"/>
              <a:gd name="connsiteY14" fmla="*/ 0 h 1530626"/>
              <a:gd name="connsiteX0" fmla="*/ 39756 w 553436"/>
              <a:gd name="connsiteY0" fmla="*/ 0 h 1530626"/>
              <a:gd name="connsiteX1" fmla="*/ 159026 w 553436"/>
              <a:gd name="connsiteY1" fmla="*/ 268357 h 1530626"/>
              <a:gd name="connsiteX2" fmla="*/ 387626 w 553436"/>
              <a:gd name="connsiteY2" fmla="*/ 268357 h 1530626"/>
              <a:gd name="connsiteX3" fmla="*/ 367747 w 553436"/>
              <a:gd name="connsiteY3" fmla="*/ 49696 h 1530626"/>
              <a:gd name="connsiteX4" fmla="*/ 409180 w 553436"/>
              <a:gd name="connsiteY4" fmla="*/ 77358 h 1530626"/>
              <a:gd name="connsiteX5" fmla="*/ 450015 w 553436"/>
              <a:gd name="connsiteY5" fmla="*/ 303323 h 1530626"/>
              <a:gd name="connsiteX6" fmla="*/ 440195 w 553436"/>
              <a:gd name="connsiteY6" fmla="*/ 517553 h 1530626"/>
              <a:gd name="connsiteX7" fmla="*/ 536713 w 553436"/>
              <a:gd name="connsiteY7" fmla="*/ 1530626 h 1530626"/>
              <a:gd name="connsiteX8" fmla="*/ 79513 w 553436"/>
              <a:gd name="connsiteY8" fmla="*/ 1520687 h 1530626"/>
              <a:gd name="connsiteX9" fmla="*/ 139147 w 553436"/>
              <a:gd name="connsiteY9" fmla="*/ 695739 h 1530626"/>
              <a:gd name="connsiteX10" fmla="*/ 9939 w 553436"/>
              <a:gd name="connsiteY10" fmla="*/ 636105 h 1530626"/>
              <a:gd name="connsiteX11" fmla="*/ 0 w 553436"/>
              <a:gd name="connsiteY11" fmla="*/ 606287 h 1530626"/>
              <a:gd name="connsiteX12" fmla="*/ 109330 w 553436"/>
              <a:gd name="connsiteY12" fmla="*/ 636105 h 1530626"/>
              <a:gd name="connsiteX13" fmla="*/ 49695 w 553436"/>
              <a:gd name="connsiteY13" fmla="*/ 318052 h 1530626"/>
              <a:gd name="connsiteX14" fmla="*/ 39756 w 553436"/>
              <a:gd name="connsiteY14" fmla="*/ 0 h 1530626"/>
              <a:gd name="connsiteX0" fmla="*/ 39756 w 551130"/>
              <a:gd name="connsiteY0" fmla="*/ 0 h 1530626"/>
              <a:gd name="connsiteX1" fmla="*/ 159026 w 551130"/>
              <a:gd name="connsiteY1" fmla="*/ 268357 h 1530626"/>
              <a:gd name="connsiteX2" fmla="*/ 387626 w 551130"/>
              <a:gd name="connsiteY2" fmla="*/ 268357 h 1530626"/>
              <a:gd name="connsiteX3" fmla="*/ 367747 w 551130"/>
              <a:gd name="connsiteY3" fmla="*/ 49696 h 1530626"/>
              <a:gd name="connsiteX4" fmla="*/ 409180 w 551130"/>
              <a:gd name="connsiteY4" fmla="*/ 77358 h 1530626"/>
              <a:gd name="connsiteX5" fmla="*/ 450015 w 551130"/>
              <a:gd name="connsiteY5" fmla="*/ 303323 h 1530626"/>
              <a:gd name="connsiteX6" fmla="*/ 440195 w 551130"/>
              <a:gd name="connsiteY6" fmla="*/ 517553 h 1530626"/>
              <a:gd name="connsiteX7" fmla="*/ 536713 w 551130"/>
              <a:gd name="connsiteY7" fmla="*/ 1530626 h 1530626"/>
              <a:gd name="connsiteX8" fmla="*/ 79513 w 551130"/>
              <a:gd name="connsiteY8" fmla="*/ 1520687 h 1530626"/>
              <a:gd name="connsiteX9" fmla="*/ 139147 w 551130"/>
              <a:gd name="connsiteY9" fmla="*/ 695739 h 1530626"/>
              <a:gd name="connsiteX10" fmla="*/ 9939 w 551130"/>
              <a:gd name="connsiteY10" fmla="*/ 636105 h 1530626"/>
              <a:gd name="connsiteX11" fmla="*/ 0 w 551130"/>
              <a:gd name="connsiteY11" fmla="*/ 606287 h 1530626"/>
              <a:gd name="connsiteX12" fmla="*/ 109330 w 551130"/>
              <a:gd name="connsiteY12" fmla="*/ 636105 h 1530626"/>
              <a:gd name="connsiteX13" fmla="*/ 49695 w 551130"/>
              <a:gd name="connsiteY13" fmla="*/ 318052 h 1530626"/>
              <a:gd name="connsiteX14" fmla="*/ 39756 w 551130"/>
              <a:gd name="connsiteY14" fmla="*/ 0 h 1530626"/>
              <a:gd name="connsiteX0" fmla="*/ 39756 w 552204"/>
              <a:gd name="connsiteY0" fmla="*/ 0 h 1530626"/>
              <a:gd name="connsiteX1" fmla="*/ 159026 w 552204"/>
              <a:gd name="connsiteY1" fmla="*/ 268357 h 1530626"/>
              <a:gd name="connsiteX2" fmla="*/ 387626 w 552204"/>
              <a:gd name="connsiteY2" fmla="*/ 268357 h 1530626"/>
              <a:gd name="connsiteX3" fmla="*/ 367747 w 552204"/>
              <a:gd name="connsiteY3" fmla="*/ 49696 h 1530626"/>
              <a:gd name="connsiteX4" fmla="*/ 409180 w 552204"/>
              <a:gd name="connsiteY4" fmla="*/ 77358 h 1530626"/>
              <a:gd name="connsiteX5" fmla="*/ 450015 w 552204"/>
              <a:gd name="connsiteY5" fmla="*/ 303323 h 1530626"/>
              <a:gd name="connsiteX6" fmla="*/ 440195 w 552204"/>
              <a:gd name="connsiteY6" fmla="*/ 517553 h 1530626"/>
              <a:gd name="connsiteX7" fmla="*/ 536713 w 552204"/>
              <a:gd name="connsiteY7" fmla="*/ 1530626 h 1530626"/>
              <a:gd name="connsiteX8" fmla="*/ 79513 w 552204"/>
              <a:gd name="connsiteY8" fmla="*/ 1520687 h 1530626"/>
              <a:gd name="connsiteX9" fmla="*/ 139147 w 552204"/>
              <a:gd name="connsiteY9" fmla="*/ 695739 h 1530626"/>
              <a:gd name="connsiteX10" fmla="*/ 9939 w 552204"/>
              <a:gd name="connsiteY10" fmla="*/ 636105 h 1530626"/>
              <a:gd name="connsiteX11" fmla="*/ 0 w 552204"/>
              <a:gd name="connsiteY11" fmla="*/ 606287 h 1530626"/>
              <a:gd name="connsiteX12" fmla="*/ 109330 w 552204"/>
              <a:gd name="connsiteY12" fmla="*/ 636105 h 1530626"/>
              <a:gd name="connsiteX13" fmla="*/ 49695 w 552204"/>
              <a:gd name="connsiteY13" fmla="*/ 318052 h 1530626"/>
              <a:gd name="connsiteX14" fmla="*/ 39756 w 552204"/>
              <a:gd name="connsiteY14" fmla="*/ 0 h 1530626"/>
              <a:gd name="connsiteX0" fmla="*/ 39756 w 538253"/>
              <a:gd name="connsiteY0" fmla="*/ 0 h 1530626"/>
              <a:gd name="connsiteX1" fmla="*/ 159026 w 538253"/>
              <a:gd name="connsiteY1" fmla="*/ 268357 h 1530626"/>
              <a:gd name="connsiteX2" fmla="*/ 387626 w 538253"/>
              <a:gd name="connsiteY2" fmla="*/ 268357 h 1530626"/>
              <a:gd name="connsiteX3" fmla="*/ 367747 w 538253"/>
              <a:gd name="connsiteY3" fmla="*/ 49696 h 1530626"/>
              <a:gd name="connsiteX4" fmla="*/ 409180 w 538253"/>
              <a:gd name="connsiteY4" fmla="*/ 77358 h 1530626"/>
              <a:gd name="connsiteX5" fmla="*/ 450015 w 538253"/>
              <a:gd name="connsiteY5" fmla="*/ 303323 h 1530626"/>
              <a:gd name="connsiteX6" fmla="*/ 440195 w 538253"/>
              <a:gd name="connsiteY6" fmla="*/ 517553 h 1530626"/>
              <a:gd name="connsiteX7" fmla="*/ 536713 w 538253"/>
              <a:gd name="connsiteY7" fmla="*/ 1530626 h 1530626"/>
              <a:gd name="connsiteX8" fmla="*/ 79513 w 538253"/>
              <a:gd name="connsiteY8" fmla="*/ 1520687 h 1530626"/>
              <a:gd name="connsiteX9" fmla="*/ 139147 w 538253"/>
              <a:gd name="connsiteY9" fmla="*/ 695739 h 1530626"/>
              <a:gd name="connsiteX10" fmla="*/ 9939 w 538253"/>
              <a:gd name="connsiteY10" fmla="*/ 636105 h 1530626"/>
              <a:gd name="connsiteX11" fmla="*/ 0 w 538253"/>
              <a:gd name="connsiteY11" fmla="*/ 606287 h 1530626"/>
              <a:gd name="connsiteX12" fmla="*/ 109330 w 538253"/>
              <a:gd name="connsiteY12" fmla="*/ 636105 h 1530626"/>
              <a:gd name="connsiteX13" fmla="*/ 49695 w 538253"/>
              <a:gd name="connsiteY13" fmla="*/ 318052 h 1530626"/>
              <a:gd name="connsiteX14" fmla="*/ 39756 w 538253"/>
              <a:gd name="connsiteY14" fmla="*/ 0 h 1530626"/>
              <a:gd name="connsiteX0" fmla="*/ 39756 w 538401"/>
              <a:gd name="connsiteY0" fmla="*/ 0 h 1530626"/>
              <a:gd name="connsiteX1" fmla="*/ 159026 w 538401"/>
              <a:gd name="connsiteY1" fmla="*/ 268357 h 1530626"/>
              <a:gd name="connsiteX2" fmla="*/ 387626 w 538401"/>
              <a:gd name="connsiteY2" fmla="*/ 268357 h 1530626"/>
              <a:gd name="connsiteX3" fmla="*/ 367747 w 538401"/>
              <a:gd name="connsiteY3" fmla="*/ 49696 h 1530626"/>
              <a:gd name="connsiteX4" fmla="*/ 409180 w 538401"/>
              <a:gd name="connsiteY4" fmla="*/ 77358 h 1530626"/>
              <a:gd name="connsiteX5" fmla="*/ 450015 w 538401"/>
              <a:gd name="connsiteY5" fmla="*/ 303323 h 1530626"/>
              <a:gd name="connsiteX6" fmla="*/ 451211 w 538401"/>
              <a:gd name="connsiteY6" fmla="*/ 611197 h 1530626"/>
              <a:gd name="connsiteX7" fmla="*/ 536713 w 538401"/>
              <a:gd name="connsiteY7" fmla="*/ 1530626 h 1530626"/>
              <a:gd name="connsiteX8" fmla="*/ 79513 w 538401"/>
              <a:gd name="connsiteY8" fmla="*/ 1520687 h 1530626"/>
              <a:gd name="connsiteX9" fmla="*/ 139147 w 538401"/>
              <a:gd name="connsiteY9" fmla="*/ 695739 h 1530626"/>
              <a:gd name="connsiteX10" fmla="*/ 9939 w 538401"/>
              <a:gd name="connsiteY10" fmla="*/ 636105 h 1530626"/>
              <a:gd name="connsiteX11" fmla="*/ 0 w 538401"/>
              <a:gd name="connsiteY11" fmla="*/ 606287 h 1530626"/>
              <a:gd name="connsiteX12" fmla="*/ 109330 w 538401"/>
              <a:gd name="connsiteY12" fmla="*/ 636105 h 1530626"/>
              <a:gd name="connsiteX13" fmla="*/ 49695 w 538401"/>
              <a:gd name="connsiteY13" fmla="*/ 318052 h 1530626"/>
              <a:gd name="connsiteX14" fmla="*/ 39756 w 538401"/>
              <a:gd name="connsiteY14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39756 w 539298"/>
              <a:gd name="connsiteY14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43588 w 539298"/>
              <a:gd name="connsiteY14" fmla="*/ 126455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35076 w 539298"/>
              <a:gd name="connsiteY13" fmla="*/ 268476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35076 w 539298"/>
              <a:gd name="connsiteY13" fmla="*/ 268476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24059 w 539298"/>
              <a:gd name="connsiteY13" fmla="*/ 279493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24059 w 539298"/>
              <a:gd name="connsiteY13" fmla="*/ 279493 h 1530626"/>
              <a:gd name="connsiteX14" fmla="*/ 13292 w 539298"/>
              <a:gd name="connsiteY14" fmla="*/ 16286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23101 w 539298"/>
              <a:gd name="connsiteY12" fmla="*/ 649876 h 1530626"/>
              <a:gd name="connsiteX13" fmla="*/ 124059 w 539298"/>
              <a:gd name="connsiteY13" fmla="*/ 279493 h 1530626"/>
              <a:gd name="connsiteX14" fmla="*/ 13292 w 539298"/>
              <a:gd name="connsiteY14" fmla="*/ 16286 h 1530626"/>
              <a:gd name="connsiteX15" fmla="*/ 39756 w 539298"/>
              <a:gd name="connsiteY15" fmla="*/ 0 h 1530626"/>
              <a:gd name="connsiteX0" fmla="*/ 34248 w 533790"/>
              <a:gd name="connsiteY0" fmla="*/ 0 h 1530626"/>
              <a:gd name="connsiteX1" fmla="*/ 153518 w 533790"/>
              <a:gd name="connsiteY1" fmla="*/ 268357 h 1530626"/>
              <a:gd name="connsiteX2" fmla="*/ 401397 w 533790"/>
              <a:gd name="connsiteY2" fmla="*/ 268357 h 1530626"/>
              <a:gd name="connsiteX3" fmla="*/ 362239 w 533790"/>
              <a:gd name="connsiteY3" fmla="*/ 49696 h 1530626"/>
              <a:gd name="connsiteX4" fmla="*/ 403672 w 533790"/>
              <a:gd name="connsiteY4" fmla="*/ 77358 h 1530626"/>
              <a:gd name="connsiteX5" fmla="*/ 444507 w 533790"/>
              <a:gd name="connsiteY5" fmla="*/ 303323 h 1530626"/>
              <a:gd name="connsiteX6" fmla="*/ 445703 w 533790"/>
              <a:gd name="connsiteY6" fmla="*/ 611197 h 1530626"/>
              <a:gd name="connsiteX7" fmla="*/ 531205 w 533790"/>
              <a:gd name="connsiteY7" fmla="*/ 1530626 h 1530626"/>
              <a:gd name="connsiteX8" fmla="*/ 74005 w 533790"/>
              <a:gd name="connsiteY8" fmla="*/ 1520687 h 1530626"/>
              <a:gd name="connsiteX9" fmla="*/ 133639 w 533790"/>
              <a:gd name="connsiteY9" fmla="*/ 695739 h 1530626"/>
              <a:gd name="connsiteX10" fmla="*/ 4431 w 533790"/>
              <a:gd name="connsiteY10" fmla="*/ 636105 h 1530626"/>
              <a:gd name="connsiteX11" fmla="*/ 0 w 533790"/>
              <a:gd name="connsiteY11" fmla="*/ 683405 h 1530626"/>
              <a:gd name="connsiteX12" fmla="*/ 117593 w 533790"/>
              <a:gd name="connsiteY12" fmla="*/ 649876 h 1530626"/>
              <a:gd name="connsiteX13" fmla="*/ 118551 w 533790"/>
              <a:gd name="connsiteY13" fmla="*/ 279493 h 1530626"/>
              <a:gd name="connsiteX14" fmla="*/ 7784 w 533790"/>
              <a:gd name="connsiteY14" fmla="*/ 16286 h 1530626"/>
              <a:gd name="connsiteX15" fmla="*/ 34248 w 533790"/>
              <a:gd name="connsiteY15" fmla="*/ 0 h 1530626"/>
              <a:gd name="connsiteX0" fmla="*/ 43588 w 543130"/>
              <a:gd name="connsiteY0" fmla="*/ 0 h 1530626"/>
              <a:gd name="connsiteX1" fmla="*/ 162858 w 543130"/>
              <a:gd name="connsiteY1" fmla="*/ 268357 h 1530626"/>
              <a:gd name="connsiteX2" fmla="*/ 410737 w 543130"/>
              <a:gd name="connsiteY2" fmla="*/ 268357 h 1530626"/>
              <a:gd name="connsiteX3" fmla="*/ 371579 w 543130"/>
              <a:gd name="connsiteY3" fmla="*/ 49696 h 1530626"/>
              <a:gd name="connsiteX4" fmla="*/ 413012 w 543130"/>
              <a:gd name="connsiteY4" fmla="*/ 77358 h 1530626"/>
              <a:gd name="connsiteX5" fmla="*/ 453847 w 543130"/>
              <a:gd name="connsiteY5" fmla="*/ 303323 h 1530626"/>
              <a:gd name="connsiteX6" fmla="*/ 455043 w 543130"/>
              <a:gd name="connsiteY6" fmla="*/ 611197 h 1530626"/>
              <a:gd name="connsiteX7" fmla="*/ 540545 w 543130"/>
              <a:gd name="connsiteY7" fmla="*/ 1530626 h 1530626"/>
              <a:gd name="connsiteX8" fmla="*/ 83345 w 543130"/>
              <a:gd name="connsiteY8" fmla="*/ 1520687 h 1530626"/>
              <a:gd name="connsiteX9" fmla="*/ 142979 w 543130"/>
              <a:gd name="connsiteY9" fmla="*/ 695739 h 1530626"/>
              <a:gd name="connsiteX10" fmla="*/ 0 w 543130"/>
              <a:gd name="connsiteY10" fmla="*/ 721486 h 1530626"/>
              <a:gd name="connsiteX11" fmla="*/ 9340 w 543130"/>
              <a:gd name="connsiteY11" fmla="*/ 683405 h 1530626"/>
              <a:gd name="connsiteX12" fmla="*/ 126933 w 543130"/>
              <a:gd name="connsiteY12" fmla="*/ 649876 h 1530626"/>
              <a:gd name="connsiteX13" fmla="*/ 127891 w 543130"/>
              <a:gd name="connsiteY13" fmla="*/ 279493 h 1530626"/>
              <a:gd name="connsiteX14" fmla="*/ 17124 w 543130"/>
              <a:gd name="connsiteY14" fmla="*/ 16286 h 1530626"/>
              <a:gd name="connsiteX15" fmla="*/ 43588 w 543130"/>
              <a:gd name="connsiteY15" fmla="*/ 0 h 1530626"/>
              <a:gd name="connsiteX0" fmla="*/ 43588 w 543130"/>
              <a:gd name="connsiteY0" fmla="*/ 0 h 1530626"/>
              <a:gd name="connsiteX1" fmla="*/ 162858 w 543130"/>
              <a:gd name="connsiteY1" fmla="*/ 268357 h 1530626"/>
              <a:gd name="connsiteX2" fmla="*/ 410737 w 543130"/>
              <a:gd name="connsiteY2" fmla="*/ 268357 h 1530626"/>
              <a:gd name="connsiteX3" fmla="*/ 371579 w 543130"/>
              <a:gd name="connsiteY3" fmla="*/ 49696 h 1530626"/>
              <a:gd name="connsiteX4" fmla="*/ 413012 w 543130"/>
              <a:gd name="connsiteY4" fmla="*/ 77358 h 1530626"/>
              <a:gd name="connsiteX5" fmla="*/ 453847 w 543130"/>
              <a:gd name="connsiteY5" fmla="*/ 303323 h 1530626"/>
              <a:gd name="connsiteX6" fmla="*/ 455043 w 543130"/>
              <a:gd name="connsiteY6" fmla="*/ 611197 h 1530626"/>
              <a:gd name="connsiteX7" fmla="*/ 540545 w 543130"/>
              <a:gd name="connsiteY7" fmla="*/ 1530626 h 1530626"/>
              <a:gd name="connsiteX8" fmla="*/ 83345 w 543130"/>
              <a:gd name="connsiteY8" fmla="*/ 1520687 h 1530626"/>
              <a:gd name="connsiteX9" fmla="*/ 142979 w 543130"/>
              <a:gd name="connsiteY9" fmla="*/ 695739 h 1530626"/>
              <a:gd name="connsiteX10" fmla="*/ 0 w 543130"/>
              <a:gd name="connsiteY10" fmla="*/ 721486 h 1530626"/>
              <a:gd name="connsiteX11" fmla="*/ 6586 w 543130"/>
              <a:gd name="connsiteY11" fmla="*/ 661371 h 1530626"/>
              <a:gd name="connsiteX12" fmla="*/ 126933 w 543130"/>
              <a:gd name="connsiteY12" fmla="*/ 649876 h 1530626"/>
              <a:gd name="connsiteX13" fmla="*/ 127891 w 543130"/>
              <a:gd name="connsiteY13" fmla="*/ 279493 h 1530626"/>
              <a:gd name="connsiteX14" fmla="*/ 17124 w 543130"/>
              <a:gd name="connsiteY14" fmla="*/ 16286 h 1530626"/>
              <a:gd name="connsiteX15" fmla="*/ 43588 w 543130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91608 w 551393"/>
              <a:gd name="connsiteY8" fmla="*/ 1520687 h 1530626"/>
              <a:gd name="connsiteX9" fmla="*/ 151242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91608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64066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82596 w 551393"/>
              <a:gd name="connsiteY3" fmla="*/ 66221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64066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7213"/>
              <a:gd name="connsiteX1" fmla="*/ 171121 w 551393"/>
              <a:gd name="connsiteY1" fmla="*/ 268357 h 1537213"/>
              <a:gd name="connsiteX2" fmla="*/ 419000 w 551393"/>
              <a:gd name="connsiteY2" fmla="*/ 268357 h 1537213"/>
              <a:gd name="connsiteX3" fmla="*/ 382596 w 551393"/>
              <a:gd name="connsiteY3" fmla="*/ 66221 h 1537213"/>
              <a:gd name="connsiteX4" fmla="*/ 421275 w 551393"/>
              <a:gd name="connsiteY4" fmla="*/ 77358 h 1537213"/>
              <a:gd name="connsiteX5" fmla="*/ 462110 w 551393"/>
              <a:gd name="connsiteY5" fmla="*/ 303323 h 1537213"/>
              <a:gd name="connsiteX6" fmla="*/ 463306 w 551393"/>
              <a:gd name="connsiteY6" fmla="*/ 611197 h 1537213"/>
              <a:gd name="connsiteX7" fmla="*/ 548808 w 551393"/>
              <a:gd name="connsiteY7" fmla="*/ 1530626 h 1537213"/>
              <a:gd name="connsiteX8" fmla="*/ 64066 w 551393"/>
              <a:gd name="connsiteY8" fmla="*/ 1537213 h 1537213"/>
              <a:gd name="connsiteX9" fmla="*/ 134717 w 551393"/>
              <a:gd name="connsiteY9" fmla="*/ 695739 h 1537213"/>
              <a:gd name="connsiteX10" fmla="*/ 0 w 551393"/>
              <a:gd name="connsiteY10" fmla="*/ 696698 h 1537213"/>
              <a:gd name="connsiteX11" fmla="*/ 14849 w 551393"/>
              <a:gd name="connsiteY11" fmla="*/ 661371 h 1537213"/>
              <a:gd name="connsiteX12" fmla="*/ 135196 w 551393"/>
              <a:gd name="connsiteY12" fmla="*/ 649876 h 1537213"/>
              <a:gd name="connsiteX13" fmla="*/ 136154 w 551393"/>
              <a:gd name="connsiteY13" fmla="*/ 279493 h 1537213"/>
              <a:gd name="connsiteX14" fmla="*/ 25387 w 551393"/>
              <a:gd name="connsiteY14" fmla="*/ 16286 h 1537213"/>
              <a:gd name="connsiteX15" fmla="*/ 51851 w 551393"/>
              <a:gd name="connsiteY15" fmla="*/ 0 h 153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1393" h="1537213">
                <a:moveTo>
                  <a:pt x="51851" y="0"/>
                </a:moveTo>
                <a:lnTo>
                  <a:pt x="171121" y="268357"/>
                </a:lnTo>
                <a:lnTo>
                  <a:pt x="419000" y="268357"/>
                </a:lnTo>
                <a:lnTo>
                  <a:pt x="382596" y="66221"/>
                </a:lnTo>
                <a:lnTo>
                  <a:pt x="421275" y="77358"/>
                </a:lnTo>
                <a:lnTo>
                  <a:pt x="462110" y="303323"/>
                </a:lnTo>
                <a:cubicBezTo>
                  <a:pt x="472788" y="369344"/>
                  <a:pt x="473644" y="522324"/>
                  <a:pt x="463306" y="611197"/>
                </a:cubicBezTo>
                <a:cubicBezTo>
                  <a:pt x="502543" y="961722"/>
                  <a:pt x="564854" y="1265204"/>
                  <a:pt x="548808" y="1530626"/>
                </a:cubicBezTo>
                <a:lnTo>
                  <a:pt x="64066" y="1537213"/>
                </a:lnTo>
                <a:lnTo>
                  <a:pt x="134717" y="695739"/>
                </a:lnTo>
                <a:lnTo>
                  <a:pt x="0" y="696698"/>
                </a:lnTo>
                <a:lnTo>
                  <a:pt x="14849" y="661371"/>
                </a:lnTo>
                <a:lnTo>
                  <a:pt x="135196" y="649876"/>
                </a:lnTo>
                <a:cubicBezTo>
                  <a:pt x="135515" y="526415"/>
                  <a:pt x="135835" y="402954"/>
                  <a:pt x="136154" y="279493"/>
                </a:cubicBezTo>
                <a:lnTo>
                  <a:pt x="25387" y="16286"/>
                </a:lnTo>
                <a:lnTo>
                  <a:pt x="5185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331726-1EAE-40B0-B620-41FEF0406411}"/>
              </a:ext>
            </a:extLst>
          </p:cNvPr>
          <p:cNvCxnSpPr>
            <a:cxnSpLocks/>
          </p:cNvCxnSpPr>
          <p:nvPr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C6DAC51-E01D-484C-B69C-CA0EC3886008}"/>
              </a:ext>
            </a:extLst>
          </p:cNvPr>
          <p:cNvGrpSpPr/>
          <p:nvPr/>
        </p:nvGrpSpPr>
        <p:grpSpPr>
          <a:xfrm>
            <a:off x="597820" y="443746"/>
            <a:ext cx="1595184" cy="1395672"/>
            <a:chOff x="816657" y="415244"/>
            <a:chExt cx="3074373" cy="268986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AF5AC-9819-47B9-BCCF-648558BE1747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8F314AF-5129-401F-AC9F-11E726A07D97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91BDB8F9-FCC3-4A3A-9018-80B3B525263B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1A9296A-9838-4D46-920E-6E633AA936C7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113F410-3823-4D87-9139-7BAB2DE564EE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0D68BC1-B386-4BFD-BF44-B0114410FEC1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0E8AAEA-6237-49F5-9465-AE37BA12BABD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6664059-7407-4B8B-8AFC-D9866FF2945B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E1C716F-6CF0-4CEC-9DD0-63D2C7AB7685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17468CC-5AAA-49F6-9D8C-5C743518DA08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AB3B993-7FC7-4C35-8900-AB076B7CA9B2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9205162-2A87-4120-9961-3C3F42F91540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EFCE1D3-5244-49DE-94FB-55EACF2B50B9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83F173E-558F-4B78-809C-BE6234EDC426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5CCA54F-C814-4612-84B0-84DBE1A150AB}"/>
              </a:ext>
            </a:extLst>
          </p:cNvPr>
          <p:cNvSpPr/>
          <p:nvPr userDrawn="1"/>
        </p:nvSpPr>
        <p:spPr>
          <a:xfrm>
            <a:off x="2695574" y="2208163"/>
            <a:ext cx="1255610" cy="4387835"/>
          </a:xfrm>
          <a:custGeom>
            <a:avLst/>
            <a:gdLst>
              <a:gd name="connsiteX0" fmla="*/ 906841 w 1255610"/>
              <a:gd name="connsiteY0" fmla="*/ 1086668 h 4387835"/>
              <a:gd name="connsiteX1" fmla="*/ 928614 w 1255610"/>
              <a:gd name="connsiteY1" fmla="*/ 1086668 h 4387835"/>
              <a:gd name="connsiteX2" fmla="*/ 950677 w 1255610"/>
              <a:gd name="connsiteY2" fmla="*/ 1108731 h 4387835"/>
              <a:gd name="connsiteX3" fmla="*/ 950677 w 1255610"/>
              <a:gd name="connsiteY3" fmla="*/ 1140170 h 4387835"/>
              <a:gd name="connsiteX4" fmla="*/ 982653 w 1255610"/>
              <a:gd name="connsiteY4" fmla="*/ 1143393 h 4387835"/>
              <a:gd name="connsiteX5" fmla="*/ 1239880 w 1255610"/>
              <a:gd name="connsiteY5" fmla="*/ 1459001 h 4387835"/>
              <a:gd name="connsiteX6" fmla="*/ 1237593 w 1255610"/>
              <a:gd name="connsiteY6" fmla="*/ 1481687 h 4387835"/>
              <a:gd name="connsiteX7" fmla="*/ 597863 w 1255610"/>
              <a:gd name="connsiteY7" fmla="*/ 1481687 h 4387835"/>
              <a:gd name="connsiteX8" fmla="*/ 595576 w 1255610"/>
              <a:gd name="connsiteY8" fmla="*/ 1459001 h 4387835"/>
              <a:gd name="connsiteX9" fmla="*/ 852803 w 1255610"/>
              <a:gd name="connsiteY9" fmla="*/ 1143393 h 4387835"/>
              <a:gd name="connsiteX10" fmla="*/ 884778 w 1255610"/>
              <a:gd name="connsiteY10" fmla="*/ 1140170 h 4387835"/>
              <a:gd name="connsiteX11" fmla="*/ 884778 w 1255610"/>
              <a:gd name="connsiteY11" fmla="*/ 1108731 h 4387835"/>
              <a:gd name="connsiteX12" fmla="*/ 906841 w 1255610"/>
              <a:gd name="connsiteY12" fmla="*/ 1086668 h 4387835"/>
              <a:gd name="connsiteX13" fmla="*/ 0 w 1255610"/>
              <a:gd name="connsiteY13" fmla="*/ 0 h 4387835"/>
              <a:gd name="connsiteX14" fmla="*/ 19601 w 1255610"/>
              <a:gd name="connsiteY14" fmla="*/ 4859 h 4387835"/>
              <a:gd name="connsiteX15" fmla="*/ 115080 w 1255610"/>
              <a:gd name="connsiteY15" fmla="*/ 40050 h 4387835"/>
              <a:gd name="connsiteX16" fmla="*/ 155619 w 1255610"/>
              <a:gd name="connsiteY16" fmla="*/ 97961 h 4387835"/>
              <a:gd name="connsiteX17" fmla="*/ 132455 w 1255610"/>
              <a:gd name="connsiteY17" fmla="*/ 632666 h 4387835"/>
              <a:gd name="connsiteX18" fmla="*/ 95777 w 1255610"/>
              <a:gd name="connsiteY18" fmla="*/ 763929 h 4387835"/>
              <a:gd name="connsiteX19" fmla="*/ 78405 w 1255610"/>
              <a:gd name="connsiteY19" fmla="*/ 789022 h 4387835"/>
              <a:gd name="connsiteX20" fmla="*/ 6981 w 1255610"/>
              <a:gd name="connsiteY20" fmla="*/ 883610 h 4387835"/>
              <a:gd name="connsiteX21" fmla="*/ 5052 w 1255610"/>
              <a:gd name="connsiteY21" fmla="*/ 883610 h 4387835"/>
              <a:gd name="connsiteX22" fmla="*/ 134384 w 1255610"/>
              <a:gd name="connsiteY22" fmla="*/ 1047688 h 4387835"/>
              <a:gd name="connsiteX23" fmla="*/ 250204 w 1255610"/>
              <a:gd name="connsiteY23" fmla="*/ 1472362 h 4387835"/>
              <a:gd name="connsiteX24" fmla="*/ 530104 w 1255610"/>
              <a:gd name="connsiteY24" fmla="*/ 1673117 h 4387835"/>
              <a:gd name="connsiteX25" fmla="*/ 734720 w 1255610"/>
              <a:gd name="connsiteY25" fmla="*/ 1607486 h 4387835"/>
              <a:gd name="connsiteX26" fmla="*/ 580293 w 1255610"/>
              <a:gd name="connsiteY26" fmla="*/ 1514830 h 4387835"/>
              <a:gd name="connsiteX27" fmla="*/ 1196071 w 1255610"/>
              <a:gd name="connsiteY27" fmla="*/ 1507108 h 4387835"/>
              <a:gd name="connsiteX28" fmla="*/ 1207653 w 1255610"/>
              <a:gd name="connsiteY28" fmla="*/ 1568879 h 4387835"/>
              <a:gd name="connsiteX29" fmla="*/ 1093764 w 1255610"/>
              <a:gd name="connsiteY29" fmla="*/ 1609417 h 4387835"/>
              <a:gd name="connsiteX30" fmla="*/ 993386 w 1255610"/>
              <a:gd name="connsiteY30" fmla="*/ 1638371 h 4387835"/>
              <a:gd name="connsiteX31" fmla="*/ 346721 w 1255610"/>
              <a:gd name="connsiteY31" fmla="*/ 1868083 h 4387835"/>
              <a:gd name="connsiteX32" fmla="*/ 232832 w 1255610"/>
              <a:gd name="connsiteY32" fmla="*/ 2061117 h 4387835"/>
              <a:gd name="connsiteX33" fmla="*/ 296532 w 1255610"/>
              <a:gd name="connsiteY33" fmla="*/ 3126664 h 4387835"/>
              <a:gd name="connsiteX34" fmla="*/ 215458 w 1255610"/>
              <a:gd name="connsiteY34" fmla="*/ 3215459 h 4387835"/>
              <a:gd name="connsiteX35" fmla="*/ 192294 w 1255610"/>
              <a:gd name="connsiteY35" fmla="*/ 3292673 h 4387835"/>
              <a:gd name="connsiteX36" fmla="*/ 165269 w 1255610"/>
              <a:gd name="connsiteY36" fmla="*/ 3728930 h 4387835"/>
              <a:gd name="connsiteX37" fmla="*/ 319696 w 1255610"/>
              <a:gd name="connsiteY37" fmla="*/ 4271354 h 4387835"/>
              <a:gd name="connsiteX38" fmla="*/ 373746 w 1255610"/>
              <a:gd name="connsiteY38" fmla="*/ 4362081 h 4387835"/>
              <a:gd name="connsiteX39" fmla="*/ 273368 w 1255610"/>
              <a:gd name="connsiteY39" fmla="*/ 4387174 h 4387835"/>
              <a:gd name="connsiteX40" fmla="*/ 28216 w 1255610"/>
              <a:gd name="connsiteY40" fmla="*/ 4292589 h 4387835"/>
              <a:gd name="connsiteX41" fmla="*/ 0 w 1255610"/>
              <a:gd name="connsiteY41" fmla="*/ 4279023 h 4387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55610" h="4387835">
                <a:moveTo>
                  <a:pt x="906841" y="1086668"/>
                </a:moveTo>
                <a:lnTo>
                  <a:pt x="928614" y="1086668"/>
                </a:lnTo>
                <a:cubicBezTo>
                  <a:pt x="940800" y="1086668"/>
                  <a:pt x="950677" y="1096545"/>
                  <a:pt x="950677" y="1108731"/>
                </a:cubicBezTo>
                <a:lnTo>
                  <a:pt x="950677" y="1140170"/>
                </a:lnTo>
                <a:lnTo>
                  <a:pt x="982653" y="1143393"/>
                </a:lnTo>
                <a:cubicBezTo>
                  <a:pt x="1129452" y="1173433"/>
                  <a:pt x="1239880" y="1303320"/>
                  <a:pt x="1239880" y="1459001"/>
                </a:cubicBezTo>
                <a:lnTo>
                  <a:pt x="1237593" y="1481687"/>
                </a:lnTo>
                <a:lnTo>
                  <a:pt x="597863" y="1481687"/>
                </a:lnTo>
                <a:lnTo>
                  <a:pt x="595576" y="1459001"/>
                </a:lnTo>
                <a:cubicBezTo>
                  <a:pt x="595576" y="1303320"/>
                  <a:pt x="706004" y="1173433"/>
                  <a:pt x="852803" y="1143393"/>
                </a:cubicBezTo>
                <a:lnTo>
                  <a:pt x="884778" y="1140170"/>
                </a:lnTo>
                <a:lnTo>
                  <a:pt x="884778" y="1108731"/>
                </a:lnTo>
                <a:cubicBezTo>
                  <a:pt x="884778" y="1096545"/>
                  <a:pt x="894655" y="1086668"/>
                  <a:pt x="906841" y="1086668"/>
                </a:cubicBezTo>
                <a:close/>
                <a:moveTo>
                  <a:pt x="0" y="0"/>
                </a:moveTo>
                <a:lnTo>
                  <a:pt x="19601" y="4859"/>
                </a:lnTo>
                <a:cubicBezTo>
                  <a:pt x="46991" y="14104"/>
                  <a:pt x="78525" y="26297"/>
                  <a:pt x="115080" y="40050"/>
                </a:cubicBezTo>
                <a:cubicBezTo>
                  <a:pt x="144037" y="51632"/>
                  <a:pt x="159479" y="69006"/>
                  <a:pt x="155619" y="97961"/>
                </a:cubicBezTo>
                <a:cubicBezTo>
                  <a:pt x="134384" y="279412"/>
                  <a:pt x="186504" y="422258"/>
                  <a:pt x="132455" y="632666"/>
                </a:cubicBezTo>
                <a:cubicBezTo>
                  <a:pt x="126663" y="677062"/>
                  <a:pt x="128594" y="721461"/>
                  <a:pt x="95777" y="763929"/>
                </a:cubicBezTo>
                <a:cubicBezTo>
                  <a:pt x="89987" y="771650"/>
                  <a:pt x="84195" y="781301"/>
                  <a:pt x="78405" y="789022"/>
                </a:cubicBezTo>
                <a:cubicBezTo>
                  <a:pt x="59102" y="825700"/>
                  <a:pt x="10842" y="856585"/>
                  <a:pt x="6981" y="883610"/>
                </a:cubicBezTo>
                <a:cubicBezTo>
                  <a:pt x="6981" y="883610"/>
                  <a:pt x="5052" y="883610"/>
                  <a:pt x="5052" y="883610"/>
                </a:cubicBezTo>
                <a:cubicBezTo>
                  <a:pt x="-740" y="949241"/>
                  <a:pt x="8913" y="1014873"/>
                  <a:pt x="134384" y="1047688"/>
                </a:cubicBezTo>
                <a:cubicBezTo>
                  <a:pt x="331279" y="1097876"/>
                  <a:pt x="259857" y="1304424"/>
                  <a:pt x="250204" y="1472362"/>
                </a:cubicBezTo>
                <a:cubicBezTo>
                  <a:pt x="232832" y="1742610"/>
                  <a:pt x="261786" y="1713656"/>
                  <a:pt x="530104" y="1673117"/>
                </a:cubicBezTo>
                <a:cubicBezTo>
                  <a:pt x="605387" y="1661535"/>
                  <a:pt x="672950" y="1686631"/>
                  <a:pt x="734720" y="1607486"/>
                </a:cubicBezTo>
                <a:cubicBezTo>
                  <a:pt x="701904" y="1553436"/>
                  <a:pt x="626621" y="1619068"/>
                  <a:pt x="580293" y="1514830"/>
                </a:cubicBezTo>
                <a:cubicBezTo>
                  <a:pt x="726999" y="1514830"/>
                  <a:pt x="1087972" y="1512900"/>
                  <a:pt x="1196071" y="1507108"/>
                </a:cubicBezTo>
                <a:cubicBezTo>
                  <a:pt x="1252051" y="1505179"/>
                  <a:pt x="1290658" y="1526412"/>
                  <a:pt x="1207653" y="1568879"/>
                </a:cubicBezTo>
                <a:cubicBezTo>
                  <a:pt x="1132370" y="1590114"/>
                  <a:pt x="1163256" y="1555368"/>
                  <a:pt x="1093764" y="1609417"/>
                </a:cubicBezTo>
                <a:cubicBezTo>
                  <a:pt x="1066739" y="1638371"/>
                  <a:pt x="1035853" y="1642232"/>
                  <a:pt x="993386" y="1638371"/>
                </a:cubicBezTo>
                <a:cubicBezTo>
                  <a:pt x="792631" y="1740680"/>
                  <a:pt x="564851" y="1823684"/>
                  <a:pt x="346721" y="1868083"/>
                </a:cubicBezTo>
                <a:cubicBezTo>
                  <a:pt x="232832" y="1889315"/>
                  <a:pt x="217389" y="1943365"/>
                  <a:pt x="232832" y="2061117"/>
                </a:cubicBezTo>
                <a:cubicBezTo>
                  <a:pt x="275300" y="2395064"/>
                  <a:pt x="296532" y="2790785"/>
                  <a:pt x="296532" y="3126664"/>
                </a:cubicBezTo>
                <a:cubicBezTo>
                  <a:pt x="296532" y="3180713"/>
                  <a:pt x="263718" y="3178782"/>
                  <a:pt x="215458" y="3215459"/>
                </a:cubicBezTo>
                <a:cubicBezTo>
                  <a:pt x="213529" y="3242484"/>
                  <a:pt x="194225" y="3267578"/>
                  <a:pt x="192294" y="3292673"/>
                </a:cubicBezTo>
                <a:cubicBezTo>
                  <a:pt x="186504" y="3439379"/>
                  <a:pt x="180712" y="3584153"/>
                  <a:pt x="165269" y="3728930"/>
                </a:cubicBezTo>
                <a:cubicBezTo>
                  <a:pt x="140176" y="3954778"/>
                  <a:pt x="86126" y="4109205"/>
                  <a:pt x="319696" y="4271354"/>
                </a:cubicBezTo>
                <a:cubicBezTo>
                  <a:pt x="348653" y="4290657"/>
                  <a:pt x="393049" y="4319614"/>
                  <a:pt x="373746" y="4362081"/>
                </a:cubicBezTo>
                <a:cubicBezTo>
                  <a:pt x="356374" y="4400688"/>
                  <a:pt x="308114" y="4383316"/>
                  <a:pt x="273368" y="4387174"/>
                </a:cubicBezTo>
                <a:cubicBezTo>
                  <a:pt x="155619" y="4396827"/>
                  <a:pt x="142105" y="4290657"/>
                  <a:pt x="28216" y="4292589"/>
                </a:cubicBezTo>
                <a:lnTo>
                  <a:pt x="0" y="4279023"/>
                </a:ln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5C4CF52-4FC9-4897-9919-48A24ADE6677}"/>
              </a:ext>
            </a:extLst>
          </p:cNvPr>
          <p:cNvSpPr/>
          <p:nvPr userDrawn="1"/>
        </p:nvSpPr>
        <p:spPr>
          <a:xfrm>
            <a:off x="2695574" y="3248470"/>
            <a:ext cx="296134" cy="1813473"/>
          </a:xfrm>
          <a:custGeom>
            <a:avLst/>
            <a:gdLst>
              <a:gd name="connsiteX0" fmla="*/ 87559 w 296134"/>
              <a:gd name="connsiteY0" fmla="*/ 0 h 1813473"/>
              <a:gd name="connsiteX1" fmla="*/ 135353 w 296134"/>
              <a:gd name="connsiteY1" fmla="*/ 13762 h 1813473"/>
              <a:gd name="connsiteX2" fmla="*/ 185810 w 296134"/>
              <a:gd name="connsiteY2" fmla="*/ 292975 h 1813473"/>
              <a:gd name="connsiteX3" fmla="*/ 187288 w 296134"/>
              <a:gd name="connsiteY3" fmla="*/ 673400 h 1813473"/>
              <a:gd name="connsiteX4" fmla="*/ 292939 w 296134"/>
              <a:gd name="connsiteY4" fmla="*/ 1809492 h 1813473"/>
              <a:gd name="connsiteX5" fmla="*/ 0 w 296134"/>
              <a:gd name="connsiteY5" fmla="*/ 1813473 h 1813473"/>
              <a:gd name="connsiteX6" fmla="*/ 0 w 296134"/>
              <a:gd name="connsiteY6" fmla="*/ 249769 h 1813473"/>
              <a:gd name="connsiteX7" fmla="*/ 132542 w 296134"/>
              <a:gd name="connsiteY7" fmla="*/ 249769 h 1813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6134" h="1813473">
                <a:moveTo>
                  <a:pt x="87559" y="0"/>
                </a:moveTo>
                <a:lnTo>
                  <a:pt x="135353" y="13762"/>
                </a:lnTo>
                <a:lnTo>
                  <a:pt x="185810" y="292975"/>
                </a:lnTo>
                <a:cubicBezTo>
                  <a:pt x="199005" y="374554"/>
                  <a:pt x="200062" y="563584"/>
                  <a:pt x="187288" y="673400"/>
                </a:cubicBezTo>
                <a:cubicBezTo>
                  <a:pt x="235772" y="1106526"/>
                  <a:pt x="312766" y="1481523"/>
                  <a:pt x="292939" y="1809492"/>
                </a:cubicBezTo>
                <a:lnTo>
                  <a:pt x="0" y="1813473"/>
                </a:lnTo>
                <a:lnTo>
                  <a:pt x="0" y="249769"/>
                </a:lnTo>
                <a:lnTo>
                  <a:pt x="132542" y="24976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2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17E149-0019-4BAE-99F4-5FEDC22766C4}"/>
              </a:ext>
            </a:extLst>
          </p:cNvPr>
          <p:cNvSpPr/>
          <p:nvPr userDrawn="1"/>
        </p:nvSpPr>
        <p:spPr>
          <a:xfrm>
            <a:off x="0" y="0"/>
            <a:ext cx="267579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7F46D745-EC50-426E-9C33-ECA49B02649C}"/>
              </a:ext>
            </a:extLst>
          </p:cNvPr>
          <p:cNvGrpSpPr/>
          <p:nvPr userDrawn="1"/>
        </p:nvGrpSpPr>
        <p:grpSpPr>
          <a:xfrm>
            <a:off x="1594180" y="2831526"/>
            <a:ext cx="1713558" cy="3796191"/>
            <a:chOff x="9812203" y="1631958"/>
            <a:chExt cx="1857375" cy="411480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6C1DC64-DC93-4A12-8BD9-CB8D0D9778E6}"/>
                </a:ext>
              </a:extLst>
            </p:cNvPr>
            <p:cNvSpPr/>
            <p:nvPr/>
          </p:nvSpPr>
          <p:spPr>
            <a:xfrm>
              <a:off x="10906626" y="2996891"/>
              <a:ext cx="762000" cy="161925"/>
            </a:xfrm>
            <a:custGeom>
              <a:avLst/>
              <a:gdLst>
                <a:gd name="connsiteX0" fmla="*/ 763905 w 762000"/>
                <a:gd name="connsiteY0" fmla="*/ 63817 h 161925"/>
                <a:gd name="connsiteX1" fmla="*/ 699135 w 762000"/>
                <a:gd name="connsiteY1" fmla="*/ 42863 h 161925"/>
                <a:gd name="connsiteX2" fmla="*/ 248602 w 762000"/>
                <a:gd name="connsiteY2" fmla="*/ 41910 h 161925"/>
                <a:gd name="connsiteX3" fmla="*/ 232410 w 762000"/>
                <a:gd name="connsiteY3" fmla="*/ 45720 h 161925"/>
                <a:gd name="connsiteX4" fmla="*/ 6667 w 762000"/>
                <a:gd name="connsiteY4" fmla="*/ 0 h 161925"/>
                <a:gd name="connsiteX5" fmla="*/ 0 w 762000"/>
                <a:gd name="connsiteY5" fmla="*/ 32385 h 161925"/>
                <a:gd name="connsiteX6" fmla="*/ 211455 w 762000"/>
                <a:gd name="connsiteY6" fmla="*/ 75247 h 161925"/>
                <a:gd name="connsiteX7" fmla="*/ 216218 w 762000"/>
                <a:gd name="connsiteY7" fmla="*/ 98108 h 161925"/>
                <a:gd name="connsiteX8" fmla="*/ 261937 w 762000"/>
                <a:gd name="connsiteY8" fmla="*/ 151447 h 161925"/>
                <a:gd name="connsiteX9" fmla="*/ 731520 w 762000"/>
                <a:gd name="connsiteY9" fmla="*/ 15335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0" h="161925">
                  <a:moveTo>
                    <a:pt x="763905" y="63817"/>
                  </a:moveTo>
                  <a:cubicBezTo>
                    <a:pt x="756285" y="27622"/>
                    <a:pt x="721043" y="42863"/>
                    <a:pt x="699135" y="42863"/>
                  </a:cubicBezTo>
                  <a:cubicBezTo>
                    <a:pt x="550545" y="41910"/>
                    <a:pt x="402907" y="41910"/>
                    <a:pt x="248602" y="41910"/>
                  </a:cubicBezTo>
                  <a:cubicBezTo>
                    <a:pt x="242887" y="41910"/>
                    <a:pt x="237173" y="42863"/>
                    <a:pt x="232410" y="45720"/>
                  </a:cubicBezTo>
                  <a:lnTo>
                    <a:pt x="6667" y="0"/>
                  </a:lnTo>
                  <a:lnTo>
                    <a:pt x="0" y="32385"/>
                  </a:lnTo>
                  <a:lnTo>
                    <a:pt x="211455" y="75247"/>
                  </a:lnTo>
                  <a:cubicBezTo>
                    <a:pt x="210502" y="82867"/>
                    <a:pt x="212407" y="90488"/>
                    <a:pt x="216218" y="98108"/>
                  </a:cubicBezTo>
                  <a:cubicBezTo>
                    <a:pt x="232410" y="124777"/>
                    <a:pt x="245745" y="129540"/>
                    <a:pt x="261937" y="151447"/>
                  </a:cubicBezTo>
                  <a:cubicBezTo>
                    <a:pt x="275273" y="170497"/>
                    <a:pt x="715328" y="171450"/>
                    <a:pt x="731520" y="153352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009136D-19FF-42AD-808C-E2286EE5E511}"/>
                </a:ext>
              </a:extLst>
            </p:cNvPr>
            <p:cNvSpPr/>
            <p:nvPr/>
          </p:nvSpPr>
          <p:spPr>
            <a:xfrm>
              <a:off x="9811908" y="1863837"/>
              <a:ext cx="1181100" cy="3876675"/>
            </a:xfrm>
            <a:custGeom>
              <a:avLst/>
              <a:gdLst>
                <a:gd name="connsiteX0" fmla="*/ 1172823 w 1181100"/>
                <a:gd name="connsiteY0" fmla="*/ 1146388 h 3876675"/>
                <a:gd name="connsiteX1" fmla="*/ 937555 w 1181100"/>
                <a:gd name="connsiteY1" fmla="*/ 1054948 h 3876675"/>
                <a:gd name="connsiteX2" fmla="*/ 515598 w 1181100"/>
                <a:gd name="connsiteY2" fmla="*/ 1173058 h 3876675"/>
                <a:gd name="connsiteX3" fmla="*/ 494643 w 1181100"/>
                <a:gd name="connsiteY3" fmla="*/ 765388 h 3876675"/>
                <a:gd name="connsiteX4" fmla="*/ 431778 w 1181100"/>
                <a:gd name="connsiteY4" fmla="*/ 642516 h 3876675"/>
                <a:gd name="connsiteX5" fmla="*/ 526075 w 1181100"/>
                <a:gd name="connsiteY5" fmla="*/ 503451 h 3876675"/>
                <a:gd name="connsiteX6" fmla="*/ 573700 w 1181100"/>
                <a:gd name="connsiteY6" fmla="*/ 507261 h 3876675"/>
                <a:gd name="connsiteX7" fmla="*/ 591798 w 1181100"/>
                <a:gd name="connsiteY7" fmla="*/ 444396 h 3876675"/>
                <a:gd name="connsiteX8" fmla="*/ 583225 w 1181100"/>
                <a:gd name="connsiteY8" fmla="*/ 423441 h 3876675"/>
                <a:gd name="connsiteX9" fmla="*/ 625135 w 1181100"/>
                <a:gd name="connsiteY9" fmla="*/ 387246 h 3876675"/>
                <a:gd name="connsiteX10" fmla="*/ 684190 w 1181100"/>
                <a:gd name="connsiteY10" fmla="*/ 376768 h 3876675"/>
                <a:gd name="connsiteX11" fmla="*/ 662283 w 1181100"/>
                <a:gd name="connsiteY11" fmla="*/ 264373 h 3876675"/>
                <a:gd name="connsiteX12" fmla="*/ 681333 w 1181100"/>
                <a:gd name="connsiteY12" fmla="*/ 171028 h 3876675"/>
                <a:gd name="connsiteX13" fmla="*/ 276520 w 1181100"/>
                <a:gd name="connsiteY13" fmla="*/ 131976 h 3876675"/>
                <a:gd name="connsiteX14" fmla="*/ 275568 w 1181100"/>
                <a:gd name="connsiteY14" fmla="*/ 418678 h 3876675"/>
                <a:gd name="connsiteX15" fmla="*/ 244135 w 1181100"/>
                <a:gd name="connsiteY15" fmla="*/ 465351 h 3876675"/>
                <a:gd name="connsiteX16" fmla="*/ 215560 w 1181100"/>
                <a:gd name="connsiteY16" fmla="*/ 468208 h 3876675"/>
                <a:gd name="connsiteX17" fmla="*/ 15535 w 1181100"/>
                <a:gd name="connsiteY17" fmla="*/ 733003 h 3876675"/>
                <a:gd name="connsiteX18" fmla="*/ 33633 w 1181100"/>
                <a:gd name="connsiteY18" fmla="*/ 1037803 h 3876675"/>
                <a:gd name="connsiteX19" fmla="*/ 94593 w 1181100"/>
                <a:gd name="connsiteY19" fmla="*/ 1377846 h 3876675"/>
                <a:gd name="connsiteX20" fmla="*/ 97450 w 1181100"/>
                <a:gd name="connsiteY20" fmla="*/ 1392133 h 3876675"/>
                <a:gd name="connsiteX21" fmla="*/ 105070 w 1181100"/>
                <a:gd name="connsiteY21" fmla="*/ 1425471 h 3876675"/>
                <a:gd name="connsiteX22" fmla="*/ 108880 w 1181100"/>
                <a:gd name="connsiteY22" fmla="*/ 1445473 h 3876675"/>
                <a:gd name="connsiteX23" fmla="*/ 106975 w 1181100"/>
                <a:gd name="connsiteY23" fmla="*/ 1477858 h 3876675"/>
                <a:gd name="connsiteX24" fmla="*/ 75543 w 1181100"/>
                <a:gd name="connsiteY24" fmla="*/ 1863621 h 3876675"/>
                <a:gd name="connsiteX25" fmla="*/ 236515 w 1181100"/>
                <a:gd name="connsiteY25" fmla="*/ 2414166 h 3876675"/>
                <a:gd name="connsiteX26" fmla="*/ 246993 w 1181100"/>
                <a:gd name="connsiteY26" fmla="*/ 2647528 h 3876675"/>
                <a:gd name="connsiteX27" fmla="*/ 226990 w 1181100"/>
                <a:gd name="connsiteY27" fmla="*/ 3627651 h 3876675"/>
                <a:gd name="connsiteX28" fmla="*/ 264138 w 1181100"/>
                <a:gd name="connsiteY28" fmla="*/ 3871491 h 3876675"/>
                <a:gd name="connsiteX29" fmla="*/ 493690 w 1181100"/>
                <a:gd name="connsiteY29" fmla="*/ 3861966 h 3876675"/>
                <a:gd name="connsiteX30" fmla="*/ 762295 w 1181100"/>
                <a:gd name="connsiteY30" fmla="*/ 3870539 h 3876675"/>
                <a:gd name="connsiteX31" fmla="*/ 823255 w 1181100"/>
                <a:gd name="connsiteY31" fmla="*/ 3848631 h 3876675"/>
                <a:gd name="connsiteX32" fmla="*/ 880405 w 1181100"/>
                <a:gd name="connsiteY32" fmla="*/ 3768621 h 3876675"/>
                <a:gd name="connsiteX33" fmla="*/ 807063 w 1181100"/>
                <a:gd name="connsiteY33" fmla="*/ 3721948 h 3876675"/>
                <a:gd name="connsiteX34" fmla="*/ 726100 w 1181100"/>
                <a:gd name="connsiteY34" fmla="*/ 3718139 h 3876675"/>
                <a:gd name="connsiteX35" fmla="*/ 791823 w 1181100"/>
                <a:gd name="connsiteY35" fmla="*/ 3644796 h 3876675"/>
                <a:gd name="connsiteX36" fmla="*/ 662283 w 1181100"/>
                <a:gd name="connsiteY36" fmla="*/ 3598123 h 3876675"/>
                <a:gd name="connsiteX37" fmla="*/ 594655 w 1181100"/>
                <a:gd name="connsiteY37" fmla="*/ 3426673 h 3876675"/>
                <a:gd name="connsiteX38" fmla="*/ 636565 w 1181100"/>
                <a:gd name="connsiteY38" fmla="*/ 2896131 h 3876675"/>
                <a:gd name="connsiteX39" fmla="*/ 652758 w 1181100"/>
                <a:gd name="connsiteY39" fmla="*/ 2598951 h 3876675"/>
                <a:gd name="connsiteX40" fmla="*/ 635613 w 1181100"/>
                <a:gd name="connsiteY40" fmla="*/ 2478936 h 3876675"/>
                <a:gd name="connsiteX41" fmla="*/ 628945 w 1181100"/>
                <a:gd name="connsiteY41" fmla="*/ 2319868 h 3876675"/>
                <a:gd name="connsiteX42" fmla="*/ 578463 w 1181100"/>
                <a:gd name="connsiteY42" fmla="*/ 1615018 h 3876675"/>
                <a:gd name="connsiteX43" fmla="*/ 549888 w 1181100"/>
                <a:gd name="connsiteY43" fmla="*/ 1316886 h 3876675"/>
                <a:gd name="connsiteX44" fmla="*/ 683238 w 1181100"/>
                <a:gd name="connsiteY44" fmla="*/ 1259736 h 3876675"/>
                <a:gd name="connsiteX45" fmla="*/ 915648 w 1181100"/>
                <a:gd name="connsiteY45" fmla="*/ 1219731 h 3876675"/>
                <a:gd name="connsiteX46" fmla="*/ 1159488 w 1181100"/>
                <a:gd name="connsiteY46" fmla="*/ 1194966 h 3876675"/>
                <a:gd name="connsiteX47" fmla="*/ 1172823 w 1181100"/>
                <a:gd name="connsiteY47" fmla="*/ 1146388 h 387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81100" h="3876675">
                  <a:moveTo>
                    <a:pt x="1172823" y="1146388"/>
                  </a:moveTo>
                  <a:cubicBezTo>
                    <a:pt x="1055665" y="1125433"/>
                    <a:pt x="1019470" y="1063521"/>
                    <a:pt x="937555" y="1054948"/>
                  </a:cubicBezTo>
                  <a:cubicBezTo>
                    <a:pt x="807063" y="1082571"/>
                    <a:pt x="629898" y="1163533"/>
                    <a:pt x="515598" y="1173058"/>
                  </a:cubicBezTo>
                  <a:cubicBezTo>
                    <a:pt x="505120" y="1074951"/>
                    <a:pt x="541315" y="893976"/>
                    <a:pt x="494643" y="765388"/>
                  </a:cubicBezTo>
                  <a:cubicBezTo>
                    <a:pt x="481308" y="728241"/>
                    <a:pt x="456543" y="678711"/>
                    <a:pt x="431778" y="642516"/>
                  </a:cubicBezTo>
                  <a:cubicBezTo>
                    <a:pt x="431778" y="642516"/>
                    <a:pt x="432730" y="470113"/>
                    <a:pt x="526075" y="503451"/>
                  </a:cubicBezTo>
                  <a:cubicBezTo>
                    <a:pt x="541315" y="509166"/>
                    <a:pt x="563223" y="522501"/>
                    <a:pt x="573700" y="507261"/>
                  </a:cubicBezTo>
                  <a:cubicBezTo>
                    <a:pt x="579415" y="498688"/>
                    <a:pt x="578463" y="457731"/>
                    <a:pt x="591798" y="444396"/>
                  </a:cubicBezTo>
                  <a:cubicBezTo>
                    <a:pt x="603228" y="432966"/>
                    <a:pt x="592750" y="431061"/>
                    <a:pt x="583225" y="423441"/>
                  </a:cubicBezTo>
                  <a:cubicBezTo>
                    <a:pt x="612753" y="427251"/>
                    <a:pt x="617515" y="424393"/>
                    <a:pt x="625135" y="387246"/>
                  </a:cubicBezTo>
                  <a:cubicBezTo>
                    <a:pt x="642280" y="375816"/>
                    <a:pt x="670855" y="389151"/>
                    <a:pt x="684190" y="376768"/>
                  </a:cubicBezTo>
                  <a:cubicBezTo>
                    <a:pt x="683238" y="356766"/>
                    <a:pt x="660378" y="313903"/>
                    <a:pt x="662283" y="264373"/>
                  </a:cubicBezTo>
                  <a:cubicBezTo>
                    <a:pt x="669903" y="235798"/>
                    <a:pt x="688000" y="198651"/>
                    <a:pt x="681333" y="171028"/>
                  </a:cubicBezTo>
                  <a:cubicBezTo>
                    <a:pt x="640375" y="-33759"/>
                    <a:pt x="348910" y="-64239"/>
                    <a:pt x="276520" y="131976"/>
                  </a:cubicBezTo>
                  <a:cubicBezTo>
                    <a:pt x="240325" y="236751"/>
                    <a:pt x="334623" y="321523"/>
                    <a:pt x="275568" y="418678"/>
                  </a:cubicBezTo>
                  <a:cubicBezTo>
                    <a:pt x="275568" y="418678"/>
                    <a:pt x="245088" y="466303"/>
                    <a:pt x="244135" y="465351"/>
                  </a:cubicBezTo>
                  <a:cubicBezTo>
                    <a:pt x="223180" y="454873"/>
                    <a:pt x="231753" y="454873"/>
                    <a:pt x="215560" y="468208"/>
                  </a:cubicBezTo>
                  <a:cubicBezTo>
                    <a:pt x="126025" y="542503"/>
                    <a:pt x="66018" y="637753"/>
                    <a:pt x="15535" y="733003"/>
                  </a:cubicBezTo>
                  <a:cubicBezTo>
                    <a:pt x="-21612" y="834921"/>
                    <a:pt x="17440" y="930171"/>
                    <a:pt x="33633" y="1037803"/>
                  </a:cubicBezTo>
                  <a:cubicBezTo>
                    <a:pt x="57445" y="1164486"/>
                    <a:pt x="94593" y="1247353"/>
                    <a:pt x="94593" y="1377846"/>
                  </a:cubicBezTo>
                  <a:cubicBezTo>
                    <a:pt x="94593" y="1382608"/>
                    <a:pt x="95545" y="1387371"/>
                    <a:pt x="97450" y="1392133"/>
                  </a:cubicBezTo>
                  <a:cubicBezTo>
                    <a:pt x="101260" y="1400706"/>
                    <a:pt x="92688" y="1417851"/>
                    <a:pt x="105070" y="1425471"/>
                  </a:cubicBezTo>
                  <a:lnTo>
                    <a:pt x="108880" y="1445473"/>
                  </a:lnTo>
                  <a:cubicBezTo>
                    <a:pt x="104118" y="1447378"/>
                    <a:pt x="111738" y="1475953"/>
                    <a:pt x="106975" y="1477858"/>
                  </a:cubicBezTo>
                  <a:cubicBezTo>
                    <a:pt x="77448" y="1624543"/>
                    <a:pt x="33633" y="1714078"/>
                    <a:pt x="75543" y="1863621"/>
                  </a:cubicBezTo>
                  <a:cubicBezTo>
                    <a:pt x="116500" y="2007448"/>
                    <a:pt x="189843" y="2273196"/>
                    <a:pt x="236515" y="2414166"/>
                  </a:cubicBezTo>
                  <a:cubicBezTo>
                    <a:pt x="258423" y="2479889"/>
                    <a:pt x="258423" y="2578948"/>
                    <a:pt x="246993" y="2647528"/>
                  </a:cubicBezTo>
                  <a:cubicBezTo>
                    <a:pt x="186033" y="3006621"/>
                    <a:pt x="177460" y="3269511"/>
                    <a:pt x="226990" y="3627651"/>
                  </a:cubicBezTo>
                  <a:cubicBezTo>
                    <a:pt x="236515" y="3697183"/>
                    <a:pt x="162220" y="3837201"/>
                    <a:pt x="264138" y="3871491"/>
                  </a:cubicBezTo>
                  <a:cubicBezTo>
                    <a:pt x="291760" y="3881016"/>
                    <a:pt x="465115" y="3863871"/>
                    <a:pt x="493690" y="3861966"/>
                  </a:cubicBezTo>
                  <a:cubicBezTo>
                    <a:pt x="577510" y="3889589"/>
                    <a:pt x="677523" y="3885778"/>
                    <a:pt x="762295" y="3870539"/>
                  </a:cubicBezTo>
                  <a:cubicBezTo>
                    <a:pt x="776583" y="3862918"/>
                    <a:pt x="809920" y="3856251"/>
                    <a:pt x="823255" y="3848631"/>
                  </a:cubicBezTo>
                  <a:cubicBezTo>
                    <a:pt x="855640" y="3831486"/>
                    <a:pt x="885168" y="3813389"/>
                    <a:pt x="880405" y="3768621"/>
                  </a:cubicBezTo>
                  <a:cubicBezTo>
                    <a:pt x="874690" y="3720996"/>
                    <a:pt x="835638" y="3729568"/>
                    <a:pt x="807063" y="3721948"/>
                  </a:cubicBezTo>
                  <a:cubicBezTo>
                    <a:pt x="773725" y="3713376"/>
                    <a:pt x="761343" y="3729568"/>
                    <a:pt x="726100" y="3718139"/>
                  </a:cubicBezTo>
                  <a:cubicBezTo>
                    <a:pt x="752770" y="3688611"/>
                    <a:pt x="808015" y="3695278"/>
                    <a:pt x="791823" y="3644796"/>
                  </a:cubicBezTo>
                  <a:cubicBezTo>
                    <a:pt x="773725" y="3587646"/>
                    <a:pt x="701335" y="3596218"/>
                    <a:pt x="662283" y="3598123"/>
                  </a:cubicBezTo>
                  <a:cubicBezTo>
                    <a:pt x="558460" y="3603839"/>
                    <a:pt x="594655" y="3531448"/>
                    <a:pt x="594655" y="3426673"/>
                  </a:cubicBezTo>
                  <a:cubicBezTo>
                    <a:pt x="595608" y="3242841"/>
                    <a:pt x="614658" y="3076153"/>
                    <a:pt x="636565" y="2896131"/>
                  </a:cubicBezTo>
                  <a:cubicBezTo>
                    <a:pt x="657520" y="2771353"/>
                    <a:pt x="647995" y="2723728"/>
                    <a:pt x="652758" y="2598951"/>
                  </a:cubicBezTo>
                  <a:cubicBezTo>
                    <a:pt x="653710" y="2573233"/>
                    <a:pt x="643233" y="2502748"/>
                    <a:pt x="635613" y="2478936"/>
                  </a:cubicBezTo>
                  <a:cubicBezTo>
                    <a:pt x="619420" y="2427501"/>
                    <a:pt x="632755" y="2373208"/>
                    <a:pt x="628945" y="2319868"/>
                  </a:cubicBezTo>
                  <a:cubicBezTo>
                    <a:pt x="609895" y="2036976"/>
                    <a:pt x="633708" y="1896006"/>
                    <a:pt x="578463" y="1615018"/>
                  </a:cubicBezTo>
                  <a:cubicBezTo>
                    <a:pt x="573700" y="1590253"/>
                    <a:pt x="504168" y="1335936"/>
                    <a:pt x="549888" y="1316886"/>
                  </a:cubicBezTo>
                  <a:cubicBezTo>
                    <a:pt x="607038" y="1293073"/>
                    <a:pt x="615610" y="1277833"/>
                    <a:pt x="683238" y="1259736"/>
                  </a:cubicBezTo>
                  <a:cubicBezTo>
                    <a:pt x="761343" y="1237828"/>
                    <a:pt x="821350" y="1171153"/>
                    <a:pt x="915648" y="1219731"/>
                  </a:cubicBezTo>
                  <a:cubicBezTo>
                    <a:pt x="1008040" y="1267356"/>
                    <a:pt x="1075668" y="1186393"/>
                    <a:pt x="1159488" y="1194966"/>
                  </a:cubicBezTo>
                  <a:cubicBezTo>
                    <a:pt x="1179490" y="1198776"/>
                    <a:pt x="1208065" y="1153056"/>
                    <a:pt x="1172823" y="114638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4313569-F47A-4AC8-B133-D5A1778DAB38}"/>
                </a:ext>
              </a:extLst>
            </p:cNvPr>
            <p:cNvSpPr/>
            <p:nvPr/>
          </p:nvSpPr>
          <p:spPr>
            <a:xfrm>
              <a:off x="10033518" y="1631854"/>
              <a:ext cx="581025" cy="409575"/>
            </a:xfrm>
            <a:custGeom>
              <a:avLst/>
              <a:gdLst>
                <a:gd name="connsiteX0" fmla="*/ 54910 w 581025"/>
                <a:gd name="connsiteY0" fmla="*/ 363959 h 409575"/>
                <a:gd name="connsiteX1" fmla="*/ 13000 w 581025"/>
                <a:gd name="connsiteY1" fmla="*/ 176317 h 409575"/>
                <a:gd name="connsiteX2" fmla="*/ 136825 w 581025"/>
                <a:gd name="connsiteY2" fmla="*/ 2009 h 409575"/>
                <a:gd name="connsiteX3" fmla="*/ 342565 w 581025"/>
                <a:gd name="connsiteY3" fmla="*/ 36299 h 409575"/>
                <a:gd name="connsiteX4" fmla="*/ 485440 w 581025"/>
                <a:gd name="connsiteY4" fmla="*/ 74399 h 409575"/>
                <a:gd name="connsiteX5" fmla="*/ 582595 w 581025"/>
                <a:gd name="connsiteY5" fmla="*/ 143932 h 409575"/>
                <a:gd name="connsiteX6" fmla="*/ 528302 w 581025"/>
                <a:gd name="connsiteY6" fmla="*/ 289664 h 409575"/>
                <a:gd name="connsiteX7" fmla="*/ 460675 w 581025"/>
                <a:gd name="connsiteY7" fmla="*/ 417299 h 409575"/>
                <a:gd name="connsiteX8" fmla="*/ 393047 w 581025"/>
                <a:gd name="connsiteY8" fmla="*/ 409679 h 409575"/>
                <a:gd name="connsiteX9" fmla="*/ 54910 w 581025"/>
                <a:gd name="connsiteY9" fmla="*/ 363959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1025" h="409575">
                  <a:moveTo>
                    <a:pt x="54910" y="363959"/>
                  </a:moveTo>
                  <a:cubicBezTo>
                    <a:pt x="60625" y="282997"/>
                    <a:pt x="93962" y="247754"/>
                    <a:pt x="13000" y="176317"/>
                  </a:cubicBezTo>
                  <a:cubicBezTo>
                    <a:pt x="-31768" y="137264"/>
                    <a:pt x="46337" y="7724"/>
                    <a:pt x="136825" y="2009"/>
                  </a:cubicBezTo>
                  <a:cubicBezTo>
                    <a:pt x="207310" y="-2753"/>
                    <a:pt x="276842" y="-1801"/>
                    <a:pt x="342565" y="36299"/>
                  </a:cubicBezTo>
                  <a:cubicBezTo>
                    <a:pt x="389237" y="63922"/>
                    <a:pt x="433052" y="67732"/>
                    <a:pt x="485440" y="74399"/>
                  </a:cubicBezTo>
                  <a:cubicBezTo>
                    <a:pt x="535922" y="81067"/>
                    <a:pt x="572117" y="87734"/>
                    <a:pt x="582595" y="143932"/>
                  </a:cubicBezTo>
                  <a:cubicBezTo>
                    <a:pt x="593072" y="200129"/>
                    <a:pt x="572117" y="260137"/>
                    <a:pt x="528302" y="289664"/>
                  </a:cubicBezTo>
                  <a:cubicBezTo>
                    <a:pt x="484487" y="320144"/>
                    <a:pt x="454007" y="349672"/>
                    <a:pt x="460675" y="417299"/>
                  </a:cubicBezTo>
                  <a:cubicBezTo>
                    <a:pt x="438767" y="415394"/>
                    <a:pt x="409240" y="414442"/>
                    <a:pt x="393047" y="409679"/>
                  </a:cubicBezTo>
                  <a:cubicBezTo>
                    <a:pt x="276842" y="375389"/>
                    <a:pt x="176830" y="372532"/>
                    <a:pt x="54910" y="363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EC118D1-EB99-4E4C-92DB-281E668E88EB}"/>
                </a:ext>
              </a:extLst>
            </p:cNvPr>
            <p:cNvSpPr/>
            <p:nvPr/>
          </p:nvSpPr>
          <p:spPr>
            <a:xfrm>
              <a:off x="10056043" y="2303471"/>
              <a:ext cx="342900" cy="733425"/>
            </a:xfrm>
            <a:custGeom>
              <a:avLst/>
              <a:gdLst>
                <a:gd name="connsiteX0" fmla="*/ 78105 w 342900"/>
                <a:gd name="connsiteY0" fmla="*/ 97155 h 733425"/>
                <a:gd name="connsiteX1" fmla="*/ 260033 w 342900"/>
                <a:gd name="connsiteY1" fmla="*/ 388620 h 733425"/>
                <a:gd name="connsiteX2" fmla="*/ 267653 w 342900"/>
                <a:gd name="connsiteY2" fmla="*/ 738188 h 733425"/>
                <a:gd name="connsiteX3" fmla="*/ 350520 w 342900"/>
                <a:gd name="connsiteY3" fmla="*/ 719138 h 733425"/>
                <a:gd name="connsiteX4" fmla="*/ 338137 w 342900"/>
                <a:gd name="connsiteY4" fmla="*/ 559118 h 733425"/>
                <a:gd name="connsiteX5" fmla="*/ 199073 w 342900"/>
                <a:gd name="connsiteY5" fmla="*/ 198120 h 733425"/>
                <a:gd name="connsiteX6" fmla="*/ 18097 w 342900"/>
                <a:gd name="connsiteY6" fmla="*/ 0 h 733425"/>
                <a:gd name="connsiteX7" fmla="*/ 0 w 342900"/>
                <a:gd name="connsiteY7" fmla="*/ 25717 h 733425"/>
                <a:gd name="connsiteX8" fmla="*/ 78105 w 342900"/>
                <a:gd name="connsiteY8" fmla="*/ 9715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00" h="733425">
                  <a:moveTo>
                    <a:pt x="78105" y="97155"/>
                  </a:moveTo>
                  <a:cubicBezTo>
                    <a:pt x="170498" y="200025"/>
                    <a:pt x="240983" y="327660"/>
                    <a:pt x="260033" y="388620"/>
                  </a:cubicBezTo>
                  <a:cubicBezTo>
                    <a:pt x="267653" y="412433"/>
                    <a:pt x="266700" y="595313"/>
                    <a:pt x="267653" y="738188"/>
                  </a:cubicBezTo>
                  <a:lnTo>
                    <a:pt x="350520" y="719138"/>
                  </a:lnTo>
                  <a:cubicBezTo>
                    <a:pt x="345758" y="633413"/>
                    <a:pt x="343853" y="578168"/>
                    <a:pt x="338137" y="559118"/>
                  </a:cubicBezTo>
                  <a:cubicBezTo>
                    <a:pt x="325755" y="517208"/>
                    <a:pt x="283845" y="329565"/>
                    <a:pt x="199073" y="198120"/>
                  </a:cubicBezTo>
                  <a:cubicBezTo>
                    <a:pt x="145733" y="123825"/>
                    <a:pt x="92392" y="67627"/>
                    <a:pt x="18097" y="0"/>
                  </a:cubicBezTo>
                  <a:cubicBezTo>
                    <a:pt x="10478" y="7620"/>
                    <a:pt x="7620" y="18098"/>
                    <a:pt x="0" y="25717"/>
                  </a:cubicBezTo>
                  <a:cubicBezTo>
                    <a:pt x="13335" y="39052"/>
                    <a:pt x="66675" y="82867"/>
                    <a:pt x="78105" y="9715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29B797D-41C9-4E1F-8C6A-9CBCF1B81876}"/>
                </a:ext>
              </a:extLst>
            </p:cNvPr>
            <p:cNvSpPr/>
            <p:nvPr/>
          </p:nvSpPr>
          <p:spPr>
            <a:xfrm>
              <a:off x="9913846" y="3155958"/>
              <a:ext cx="647700" cy="1152525"/>
            </a:xfrm>
            <a:custGeom>
              <a:avLst/>
              <a:gdLst>
                <a:gd name="connsiteX0" fmla="*/ 593682 w 647700"/>
                <a:gd name="connsiteY0" fmla="*/ 383858 h 1152525"/>
                <a:gd name="connsiteX1" fmla="*/ 508910 w 647700"/>
                <a:gd name="connsiteY1" fmla="*/ 80963 h 1152525"/>
                <a:gd name="connsiteX2" fmla="*/ 501290 w 647700"/>
                <a:gd name="connsiteY2" fmla="*/ 0 h 1152525"/>
                <a:gd name="connsiteX3" fmla="*/ 415565 w 647700"/>
                <a:gd name="connsiteY3" fmla="*/ 26670 h 1152525"/>
                <a:gd name="connsiteX4" fmla="*/ 415565 w 647700"/>
                <a:gd name="connsiteY4" fmla="*/ 50483 h 1152525"/>
                <a:gd name="connsiteX5" fmla="*/ 241257 w 647700"/>
                <a:gd name="connsiteY5" fmla="*/ 66675 h 1152525"/>
                <a:gd name="connsiteX6" fmla="*/ 257450 w 647700"/>
                <a:gd name="connsiteY6" fmla="*/ 150495 h 1152525"/>
                <a:gd name="connsiteX7" fmla="*/ 275 w 647700"/>
                <a:gd name="connsiteY7" fmla="*/ 150495 h 1152525"/>
                <a:gd name="connsiteX8" fmla="*/ 275 w 647700"/>
                <a:gd name="connsiteY8" fmla="*/ 185738 h 1152525"/>
                <a:gd name="connsiteX9" fmla="*/ 269832 w 647700"/>
                <a:gd name="connsiteY9" fmla="*/ 192405 h 1152525"/>
                <a:gd name="connsiteX10" fmla="*/ 270785 w 647700"/>
                <a:gd name="connsiteY10" fmla="*/ 193358 h 1152525"/>
                <a:gd name="connsiteX11" fmla="*/ 411755 w 647700"/>
                <a:gd name="connsiteY11" fmla="*/ 1161098 h 1152525"/>
                <a:gd name="connsiteX12" fmla="*/ 647975 w 647700"/>
                <a:gd name="connsiteY12" fmla="*/ 1137285 h 1152525"/>
                <a:gd name="connsiteX13" fmla="*/ 593682 w 647700"/>
                <a:gd name="connsiteY13" fmla="*/ 383858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47700" h="1152525">
                  <a:moveTo>
                    <a:pt x="593682" y="383858"/>
                  </a:moveTo>
                  <a:cubicBezTo>
                    <a:pt x="567965" y="262890"/>
                    <a:pt x="541295" y="220028"/>
                    <a:pt x="508910" y="80963"/>
                  </a:cubicBezTo>
                  <a:cubicBezTo>
                    <a:pt x="505100" y="69533"/>
                    <a:pt x="504147" y="59055"/>
                    <a:pt x="501290" y="0"/>
                  </a:cubicBezTo>
                  <a:lnTo>
                    <a:pt x="415565" y="26670"/>
                  </a:lnTo>
                  <a:cubicBezTo>
                    <a:pt x="415565" y="39053"/>
                    <a:pt x="415565" y="50483"/>
                    <a:pt x="415565" y="50483"/>
                  </a:cubicBezTo>
                  <a:cubicBezTo>
                    <a:pt x="386037" y="54292"/>
                    <a:pt x="271737" y="69533"/>
                    <a:pt x="241257" y="66675"/>
                  </a:cubicBezTo>
                  <a:cubicBezTo>
                    <a:pt x="245067" y="88583"/>
                    <a:pt x="250782" y="122872"/>
                    <a:pt x="257450" y="150495"/>
                  </a:cubicBezTo>
                  <a:cubicBezTo>
                    <a:pt x="176487" y="150495"/>
                    <a:pt x="77427" y="150495"/>
                    <a:pt x="275" y="150495"/>
                  </a:cubicBezTo>
                  <a:cubicBezTo>
                    <a:pt x="1227" y="165735"/>
                    <a:pt x="-678" y="171450"/>
                    <a:pt x="275" y="185738"/>
                  </a:cubicBezTo>
                  <a:cubicBezTo>
                    <a:pt x="84095" y="180975"/>
                    <a:pt x="181250" y="193358"/>
                    <a:pt x="269832" y="192405"/>
                  </a:cubicBezTo>
                  <a:cubicBezTo>
                    <a:pt x="269832" y="192405"/>
                    <a:pt x="269832" y="193358"/>
                    <a:pt x="270785" y="193358"/>
                  </a:cubicBezTo>
                  <a:cubicBezTo>
                    <a:pt x="333650" y="536258"/>
                    <a:pt x="406992" y="1118235"/>
                    <a:pt x="411755" y="1161098"/>
                  </a:cubicBezTo>
                  <a:cubicBezTo>
                    <a:pt x="448902" y="1164907"/>
                    <a:pt x="605112" y="1151573"/>
                    <a:pt x="647975" y="1137285"/>
                  </a:cubicBezTo>
                  <a:cubicBezTo>
                    <a:pt x="647975" y="882968"/>
                    <a:pt x="646070" y="632460"/>
                    <a:pt x="593682" y="3838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A8461F-B776-44EA-9D8F-0966DABD003E}"/>
              </a:ext>
            </a:extLst>
          </p:cNvPr>
          <p:cNvCxnSpPr>
            <a:cxnSpLocks/>
          </p:cNvCxnSpPr>
          <p:nvPr userDrawn="1"/>
        </p:nvCxnSpPr>
        <p:spPr>
          <a:xfrm>
            <a:off x="0" y="1021908"/>
            <a:ext cx="267579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16DFFA-59FF-44BD-A1F3-48C36181E7B5}"/>
              </a:ext>
            </a:extLst>
          </p:cNvPr>
          <p:cNvGrpSpPr/>
          <p:nvPr userDrawn="1"/>
        </p:nvGrpSpPr>
        <p:grpSpPr>
          <a:xfrm>
            <a:off x="540304" y="996196"/>
            <a:ext cx="1595184" cy="1395672"/>
            <a:chOff x="816657" y="415244"/>
            <a:chExt cx="3074373" cy="26898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54C30FD-A646-45DE-BABA-38ED48BEE883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solidFill>
              <a:schemeClr val="bg1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681CFF3-570D-4C3E-AAD8-0315297321E5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D2C409A-200F-4867-A6AE-A4078FE3D666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571A3C20-21E3-45C1-81EC-1BA065DEFD57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4D87F3F-3A3D-4204-BD5B-D20B7BAA6B48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1341CCE-0A8D-4558-85F8-F68CE5F0A8D8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solidFill>
              <a:schemeClr val="bg1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8A738ED-C902-4FE6-91AA-8C9A378FFF74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E314126-E379-444B-BE5B-C0B3698B609A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AA9A9A6-F500-406B-9499-024EE74356A5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B059450-701F-418E-AFD1-E1BF5F032E3C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solidFill>
              <a:schemeClr val="bg1"/>
            </a:solidFill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6C7D440-F99A-4290-B8A1-27A3802CC3DF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D6D1067-B4D8-4C20-BCE0-F0C4E6B7BE7D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38EF706-AE42-4633-9431-16326407BBAE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FE3D9DA-E9D6-43AD-BCC6-402FF1EEC2B2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D9DB3492-99E1-42F2-A935-5C9A8AD099DA}"/>
              </a:ext>
            </a:extLst>
          </p:cNvPr>
          <p:cNvSpPr txBox="1">
            <a:spLocks/>
          </p:cNvSpPr>
          <p:nvPr userDrawn="1"/>
        </p:nvSpPr>
        <p:spPr>
          <a:xfrm>
            <a:off x="0" y="213650"/>
            <a:ext cx="2683555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endParaRPr lang="en-US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41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7" r:id="rId2"/>
    <p:sldLayoutId id="2147483680" r:id="rId3"/>
    <p:sldLayoutId id="2147483658" r:id="rId4"/>
    <p:sldLayoutId id="2147483678" r:id="rId5"/>
    <p:sldLayoutId id="2147483679" r:id="rId6"/>
    <p:sldLayoutId id="2147483676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B030F607-5141-4D85-835E-B603C1B0EC57}"/>
              </a:ext>
            </a:extLst>
          </p:cNvPr>
          <p:cNvSpPr/>
          <p:nvPr/>
        </p:nvSpPr>
        <p:spPr>
          <a:xfrm rot="3091287">
            <a:off x="8388201" y="2924329"/>
            <a:ext cx="2315926" cy="294289"/>
          </a:xfrm>
          <a:custGeom>
            <a:avLst/>
            <a:gdLst>
              <a:gd name="connsiteX0" fmla="*/ 1708547 w 1724025"/>
              <a:gd name="connsiteY0" fmla="*/ 62865 h 219075"/>
              <a:gd name="connsiteX1" fmla="*/ 1722834 w 1724025"/>
              <a:gd name="connsiteY1" fmla="*/ 143828 h 219075"/>
              <a:gd name="connsiteX2" fmla="*/ 1680924 w 1724025"/>
              <a:gd name="connsiteY2" fmla="*/ 160973 h 219075"/>
              <a:gd name="connsiteX3" fmla="*/ 1538049 w 1724025"/>
              <a:gd name="connsiteY3" fmla="*/ 160973 h 219075"/>
              <a:gd name="connsiteX4" fmla="*/ 1498044 w 1724025"/>
              <a:gd name="connsiteY4" fmla="*/ 148590 h 219075"/>
              <a:gd name="connsiteX5" fmla="*/ 1467564 w 1724025"/>
              <a:gd name="connsiteY5" fmla="*/ 148590 h 219075"/>
              <a:gd name="connsiteX6" fmla="*/ 1403747 w 1724025"/>
              <a:gd name="connsiteY6" fmla="*/ 162878 h 219075"/>
              <a:gd name="connsiteX7" fmla="*/ 1396127 w 1724025"/>
              <a:gd name="connsiteY7" fmla="*/ 179070 h 219075"/>
              <a:gd name="connsiteX8" fmla="*/ 1352312 w 1724025"/>
              <a:gd name="connsiteY8" fmla="*/ 222885 h 219075"/>
              <a:gd name="connsiteX9" fmla="*/ 1298972 w 1724025"/>
              <a:gd name="connsiteY9" fmla="*/ 223837 h 219075"/>
              <a:gd name="connsiteX10" fmla="*/ 408384 w 1724025"/>
              <a:gd name="connsiteY10" fmla="*/ 223837 h 219075"/>
              <a:gd name="connsiteX11" fmla="*/ 382667 w 1724025"/>
              <a:gd name="connsiteY11" fmla="*/ 222885 h 219075"/>
              <a:gd name="connsiteX12" fmla="*/ 338852 w 1724025"/>
              <a:gd name="connsiteY12" fmla="*/ 179070 h 219075"/>
              <a:gd name="connsiteX13" fmla="*/ 331232 w 1724025"/>
              <a:gd name="connsiteY13" fmla="*/ 162878 h 219075"/>
              <a:gd name="connsiteX14" fmla="*/ 267414 w 1724025"/>
              <a:gd name="connsiteY14" fmla="*/ 148590 h 219075"/>
              <a:gd name="connsiteX15" fmla="*/ 236934 w 1724025"/>
              <a:gd name="connsiteY15" fmla="*/ 153353 h 219075"/>
              <a:gd name="connsiteX16" fmla="*/ 41672 w 1724025"/>
              <a:gd name="connsiteY16" fmla="*/ 160973 h 219075"/>
              <a:gd name="connsiteX17" fmla="*/ 714 w 1724025"/>
              <a:gd name="connsiteY17" fmla="*/ 126682 h 219075"/>
              <a:gd name="connsiteX18" fmla="*/ 3572 w 1724025"/>
              <a:gd name="connsiteY18" fmla="*/ 80963 h 219075"/>
              <a:gd name="connsiteX19" fmla="*/ 26432 w 1724025"/>
              <a:gd name="connsiteY19" fmla="*/ 62865 h 219075"/>
              <a:gd name="connsiteX20" fmla="*/ 211217 w 1724025"/>
              <a:gd name="connsiteY20" fmla="*/ 63817 h 219075"/>
              <a:gd name="connsiteX21" fmla="*/ 327422 w 1724025"/>
              <a:gd name="connsiteY21" fmla="*/ 63817 h 219075"/>
              <a:gd name="connsiteX22" fmla="*/ 335042 w 1724025"/>
              <a:gd name="connsiteY22" fmla="*/ 51435 h 219075"/>
              <a:gd name="connsiteX23" fmla="*/ 397907 w 1724025"/>
              <a:gd name="connsiteY23" fmla="*/ 0 h 219075"/>
              <a:gd name="connsiteX24" fmla="*/ 1334214 w 1724025"/>
              <a:gd name="connsiteY24" fmla="*/ 0 h 219075"/>
              <a:gd name="connsiteX25" fmla="*/ 1393269 w 1724025"/>
              <a:gd name="connsiteY25" fmla="*/ 52388 h 219075"/>
              <a:gd name="connsiteX26" fmla="*/ 1400889 w 1724025"/>
              <a:gd name="connsiteY26" fmla="*/ 63817 h 219075"/>
              <a:gd name="connsiteX27" fmla="*/ 1521857 w 1724025"/>
              <a:gd name="connsiteY27" fmla="*/ 62865 h 219075"/>
              <a:gd name="connsiteX28" fmla="*/ 1545669 w 1724025"/>
              <a:gd name="connsiteY28" fmla="*/ 60007 h 219075"/>
              <a:gd name="connsiteX29" fmla="*/ 1544717 w 1724025"/>
              <a:gd name="connsiteY29" fmla="*/ 60007 h 219075"/>
              <a:gd name="connsiteX30" fmla="*/ 1660922 w 1724025"/>
              <a:gd name="connsiteY30" fmla="*/ 61913 h 219075"/>
              <a:gd name="connsiteX31" fmla="*/ 1708547 w 1724025"/>
              <a:gd name="connsiteY31" fmla="*/ 62865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24025" h="219075">
                <a:moveTo>
                  <a:pt x="1708547" y="62865"/>
                </a:moveTo>
                <a:cubicBezTo>
                  <a:pt x="1733312" y="79057"/>
                  <a:pt x="1733312" y="120967"/>
                  <a:pt x="1722834" y="143828"/>
                </a:cubicBezTo>
                <a:cubicBezTo>
                  <a:pt x="1717119" y="156210"/>
                  <a:pt x="1695212" y="161925"/>
                  <a:pt x="1680924" y="160973"/>
                </a:cubicBezTo>
                <a:cubicBezTo>
                  <a:pt x="1633299" y="160973"/>
                  <a:pt x="1585674" y="160973"/>
                  <a:pt x="1538049" y="160973"/>
                </a:cubicBezTo>
                <a:cubicBezTo>
                  <a:pt x="1524714" y="160973"/>
                  <a:pt x="1511380" y="150495"/>
                  <a:pt x="1498044" y="148590"/>
                </a:cubicBezTo>
                <a:cubicBezTo>
                  <a:pt x="1487567" y="144780"/>
                  <a:pt x="1478042" y="144780"/>
                  <a:pt x="1467564" y="148590"/>
                </a:cubicBezTo>
                <a:cubicBezTo>
                  <a:pt x="1445657" y="146685"/>
                  <a:pt x="1423749" y="154305"/>
                  <a:pt x="1403747" y="162878"/>
                </a:cubicBezTo>
                <a:cubicBezTo>
                  <a:pt x="1395174" y="165735"/>
                  <a:pt x="1398032" y="173355"/>
                  <a:pt x="1396127" y="179070"/>
                </a:cubicBezTo>
                <a:cubicBezTo>
                  <a:pt x="1389459" y="200978"/>
                  <a:pt x="1374219" y="215265"/>
                  <a:pt x="1352312" y="222885"/>
                </a:cubicBezTo>
                <a:cubicBezTo>
                  <a:pt x="1335167" y="226695"/>
                  <a:pt x="1317069" y="223837"/>
                  <a:pt x="1298972" y="223837"/>
                </a:cubicBezTo>
                <a:cubicBezTo>
                  <a:pt x="1001792" y="223837"/>
                  <a:pt x="705564" y="223837"/>
                  <a:pt x="408384" y="223837"/>
                </a:cubicBezTo>
                <a:cubicBezTo>
                  <a:pt x="399812" y="223837"/>
                  <a:pt x="391239" y="224790"/>
                  <a:pt x="382667" y="222885"/>
                </a:cubicBezTo>
                <a:cubicBezTo>
                  <a:pt x="358854" y="218123"/>
                  <a:pt x="344567" y="202883"/>
                  <a:pt x="338852" y="179070"/>
                </a:cubicBezTo>
                <a:cubicBezTo>
                  <a:pt x="336947" y="173355"/>
                  <a:pt x="339804" y="165735"/>
                  <a:pt x="331232" y="162878"/>
                </a:cubicBezTo>
                <a:cubicBezTo>
                  <a:pt x="310277" y="160020"/>
                  <a:pt x="289322" y="146685"/>
                  <a:pt x="267414" y="148590"/>
                </a:cubicBezTo>
                <a:cubicBezTo>
                  <a:pt x="256937" y="144780"/>
                  <a:pt x="247412" y="150495"/>
                  <a:pt x="236934" y="153353"/>
                </a:cubicBezTo>
                <a:cubicBezTo>
                  <a:pt x="175974" y="167640"/>
                  <a:pt x="103584" y="159067"/>
                  <a:pt x="41672" y="160973"/>
                </a:cubicBezTo>
                <a:cubicBezTo>
                  <a:pt x="17859" y="161925"/>
                  <a:pt x="1667" y="150495"/>
                  <a:pt x="714" y="126682"/>
                </a:cubicBezTo>
                <a:cubicBezTo>
                  <a:pt x="714" y="111442"/>
                  <a:pt x="-2143" y="96203"/>
                  <a:pt x="3572" y="80963"/>
                </a:cubicBezTo>
                <a:cubicBezTo>
                  <a:pt x="6429" y="70485"/>
                  <a:pt x="16907" y="65723"/>
                  <a:pt x="26432" y="62865"/>
                </a:cubicBezTo>
                <a:cubicBezTo>
                  <a:pt x="84534" y="60960"/>
                  <a:pt x="153114" y="60007"/>
                  <a:pt x="211217" y="63817"/>
                </a:cubicBezTo>
                <a:cubicBezTo>
                  <a:pt x="250269" y="80010"/>
                  <a:pt x="288369" y="75248"/>
                  <a:pt x="327422" y="63817"/>
                </a:cubicBezTo>
                <a:cubicBezTo>
                  <a:pt x="332184" y="61913"/>
                  <a:pt x="334089" y="57150"/>
                  <a:pt x="335042" y="51435"/>
                </a:cubicBezTo>
                <a:cubicBezTo>
                  <a:pt x="342662" y="14288"/>
                  <a:pt x="359807" y="0"/>
                  <a:pt x="397907" y="0"/>
                </a:cubicBezTo>
                <a:cubicBezTo>
                  <a:pt x="710327" y="0"/>
                  <a:pt x="1021794" y="0"/>
                  <a:pt x="1334214" y="0"/>
                </a:cubicBezTo>
                <a:cubicBezTo>
                  <a:pt x="1369457" y="0"/>
                  <a:pt x="1388507" y="17145"/>
                  <a:pt x="1393269" y="52388"/>
                </a:cubicBezTo>
                <a:cubicBezTo>
                  <a:pt x="1394222" y="58103"/>
                  <a:pt x="1394222" y="61913"/>
                  <a:pt x="1400889" y="63817"/>
                </a:cubicBezTo>
                <a:cubicBezTo>
                  <a:pt x="1441847" y="75248"/>
                  <a:pt x="1481852" y="80963"/>
                  <a:pt x="1521857" y="62865"/>
                </a:cubicBezTo>
                <a:cubicBezTo>
                  <a:pt x="1529477" y="60960"/>
                  <a:pt x="1538049" y="63817"/>
                  <a:pt x="1545669" y="60007"/>
                </a:cubicBezTo>
                <a:lnTo>
                  <a:pt x="1544717" y="60007"/>
                </a:lnTo>
                <a:cubicBezTo>
                  <a:pt x="1582817" y="64770"/>
                  <a:pt x="1621869" y="60960"/>
                  <a:pt x="1660922" y="61913"/>
                </a:cubicBezTo>
                <a:cubicBezTo>
                  <a:pt x="1674257" y="62865"/>
                  <a:pt x="1696164" y="60960"/>
                  <a:pt x="1708547" y="62865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66A4824-C2B5-4DE7-9D20-B5B96CEEC676}"/>
              </a:ext>
            </a:extLst>
          </p:cNvPr>
          <p:cNvSpPr/>
          <p:nvPr/>
        </p:nvSpPr>
        <p:spPr>
          <a:xfrm>
            <a:off x="0" y="4371975"/>
            <a:ext cx="12191852" cy="24860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11890A1C-3EF2-4A71-B080-5425A8A39906}"/>
              </a:ext>
            </a:extLst>
          </p:cNvPr>
          <p:cNvSpPr/>
          <p:nvPr/>
        </p:nvSpPr>
        <p:spPr>
          <a:xfrm rot="1527593">
            <a:off x="10724366" y="1979522"/>
            <a:ext cx="1301529" cy="1066826"/>
          </a:xfrm>
          <a:custGeom>
            <a:avLst/>
            <a:gdLst>
              <a:gd name="connsiteX0" fmla="*/ 1169670 w 1162050"/>
              <a:gd name="connsiteY0" fmla="*/ 316230 h 952500"/>
              <a:gd name="connsiteX1" fmla="*/ 853440 w 1162050"/>
              <a:gd name="connsiteY1" fmla="*/ 0 h 952500"/>
              <a:gd name="connsiteX2" fmla="*/ 687705 w 1162050"/>
              <a:gd name="connsiteY2" fmla="*/ 46672 h 952500"/>
              <a:gd name="connsiteX3" fmla="*/ 537210 w 1162050"/>
              <a:gd name="connsiteY3" fmla="*/ 0 h 952500"/>
              <a:gd name="connsiteX4" fmla="*/ 312420 w 1162050"/>
              <a:gd name="connsiteY4" fmla="*/ 124777 h 952500"/>
              <a:gd name="connsiteX5" fmla="*/ 229552 w 1162050"/>
              <a:gd name="connsiteY5" fmla="*/ 109538 h 952500"/>
              <a:gd name="connsiteX6" fmla="*/ 0 w 1162050"/>
              <a:gd name="connsiteY6" fmla="*/ 339090 h 952500"/>
              <a:gd name="connsiteX7" fmla="*/ 229552 w 1162050"/>
              <a:gd name="connsiteY7" fmla="*/ 568643 h 952500"/>
              <a:gd name="connsiteX8" fmla="*/ 242888 w 1162050"/>
              <a:gd name="connsiteY8" fmla="*/ 568643 h 952500"/>
              <a:gd name="connsiteX9" fmla="*/ 220980 w 1162050"/>
              <a:gd name="connsiteY9" fmla="*/ 911543 h 952500"/>
              <a:gd name="connsiteX10" fmla="*/ 270510 w 1162050"/>
              <a:gd name="connsiteY10" fmla="*/ 958215 h 952500"/>
              <a:gd name="connsiteX11" fmla="*/ 699135 w 1162050"/>
              <a:gd name="connsiteY11" fmla="*/ 934403 h 952500"/>
              <a:gd name="connsiteX12" fmla="*/ 741997 w 1162050"/>
              <a:gd name="connsiteY12" fmla="*/ 937260 h 952500"/>
              <a:gd name="connsiteX13" fmla="*/ 765810 w 1162050"/>
              <a:gd name="connsiteY13" fmla="*/ 943928 h 952500"/>
              <a:gd name="connsiteX14" fmla="*/ 771525 w 1162050"/>
              <a:gd name="connsiteY14" fmla="*/ 943928 h 952500"/>
              <a:gd name="connsiteX15" fmla="*/ 849630 w 1162050"/>
              <a:gd name="connsiteY15" fmla="*/ 959168 h 952500"/>
              <a:gd name="connsiteX16" fmla="*/ 898207 w 1162050"/>
              <a:gd name="connsiteY16" fmla="*/ 911543 h 952500"/>
              <a:gd name="connsiteX17" fmla="*/ 878205 w 1162050"/>
              <a:gd name="connsiteY17" fmla="*/ 632460 h 952500"/>
              <a:gd name="connsiteX18" fmla="*/ 1169670 w 1162050"/>
              <a:gd name="connsiteY18" fmla="*/ 31623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2050" h="952500">
                <a:moveTo>
                  <a:pt x="1169670" y="316230"/>
                </a:moveTo>
                <a:cubicBezTo>
                  <a:pt x="1169670" y="141922"/>
                  <a:pt x="1027747" y="0"/>
                  <a:pt x="853440" y="0"/>
                </a:cubicBezTo>
                <a:cubicBezTo>
                  <a:pt x="792480" y="0"/>
                  <a:pt x="736282" y="17145"/>
                  <a:pt x="687705" y="46672"/>
                </a:cubicBezTo>
                <a:cubicBezTo>
                  <a:pt x="644843" y="17145"/>
                  <a:pt x="593407" y="0"/>
                  <a:pt x="537210" y="0"/>
                </a:cubicBezTo>
                <a:cubicBezTo>
                  <a:pt x="442913" y="0"/>
                  <a:pt x="360045" y="49530"/>
                  <a:pt x="312420" y="124777"/>
                </a:cubicBezTo>
                <a:cubicBezTo>
                  <a:pt x="286702" y="114300"/>
                  <a:pt x="258127" y="109538"/>
                  <a:pt x="229552" y="109538"/>
                </a:cubicBezTo>
                <a:cubicBezTo>
                  <a:pt x="102870" y="109538"/>
                  <a:pt x="0" y="212408"/>
                  <a:pt x="0" y="339090"/>
                </a:cubicBezTo>
                <a:cubicBezTo>
                  <a:pt x="0" y="465773"/>
                  <a:pt x="102870" y="568643"/>
                  <a:pt x="229552" y="568643"/>
                </a:cubicBezTo>
                <a:cubicBezTo>
                  <a:pt x="234315" y="568643"/>
                  <a:pt x="238125" y="568643"/>
                  <a:pt x="242888" y="568643"/>
                </a:cubicBezTo>
                <a:cubicBezTo>
                  <a:pt x="234315" y="682943"/>
                  <a:pt x="227647" y="797243"/>
                  <a:pt x="220980" y="911543"/>
                </a:cubicBezTo>
                <a:cubicBezTo>
                  <a:pt x="218122" y="958215"/>
                  <a:pt x="226695" y="965835"/>
                  <a:pt x="270510" y="958215"/>
                </a:cubicBezTo>
                <a:cubicBezTo>
                  <a:pt x="412432" y="933450"/>
                  <a:pt x="555307" y="915353"/>
                  <a:pt x="699135" y="934403"/>
                </a:cubicBezTo>
                <a:cubicBezTo>
                  <a:pt x="713422" y="933450"/>
                  <a:pt x="727710" y="934403"/>
                  <a:pt x="741997" y="937260"/>
                </a:cubicBezTo>
                <a:cubicBezTo>
                  <a:pt x="750570" y="939165"/>
                  <a:pt x="759142" y="941070"/>
                  <a:pt x="765810" y="943928"/>
                </a:cubicBezTo>
                <a:cubicBezTo>
                  <a:pt x="767715" y="943928"/>
                  <a:pt x="769620" y="943928"/>
                  <a:pt x="771525" y="943928"/>
                </a:cubicBezTo>
                <a:cubicBezTo>
                  <a:pt x="797242" y="950595"/>
                  <a:pt x="822960" y="957262"/>
                  <a:pt x="849630" y="959168"/>
                </a:cubicBezTo>
                <a:cubicBezTo>
                  <a:pt x="893445" y="962025"/>
                  <a:pt x="901065" y="958215"/>
                  <a:pt x="898207" y="911543"/>
                </a:cubicBezTo>
                <a:cubicBezTo>
                  <a:pt x="891540" y="818198"/>
                  <a:pt x="885825" y="725805"/>
                  <a:pt x="878205" y="632460"/>
                </a:cubicBezTo>
                <a:cubicBezTo>
                  <a:pt x="1041082" y="618173"/>
                  <a:pt x="1169670" y="481965"/>
                  <a:pt x="1169670" y="31623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B33006F-9E85-49B1-9543-7807AD385C8D}"/>
              </a:ext>
            </a:extLst>
          </p:cNvPr>
          <p:cNvSpPr/>
          <p:nvPr/>
        </p:nvSpPr>
        <p:spPr>
          <a:xfrm>
            <a:off x="8839953" y="295063"/>
            <a:ext cx="2102606" cy="1104418"/>
          </a:xfrm>
          <a:custGeom>
            <a:avLst/>
            <a:gdLst>
              <a:gd name="connsiteX0" fmla="*/ 46837 w 2024361"/>
              <a:gd name="connsiteY0" fmla="*/ 969645 h 1063319"/>
              <a:gd name="connsiteX1" fmla="*/ 1977524 w 2024361"/>
              <a:gd name="connsiteY1" fmla="*/ 969645 h 1063319"/>
              <a:gd name="connsiteX2" fmla="*/ 2024361 w 2024361"/>
              <a:gd name="connsiteY2" fmla="*/ 1016482 h 1063319"/>
              <a:gd name="connsiteX3" fmla="*/ 1977524 w 2024361"/>
              <a:gd name="connsiteY3" fmla="*/ 1063319 h 1063319"/>
              <a:gd name="connsiteX4" fmla="*/ 46837 w 2024361"/>
              <a:gd name="connsiteY4" fmla="*/ 1063319 h 1063319"/>
              <a:gd name="connsiteX5" fmla="*/ 0 w 2024361"/>
              <a:gd name="connsiteY5" fmla="*/ 1016482 h 1063319"/>
              <a:gd name="connsiteX6" fmla="*/ 46837 w 2024361"/>
              <a:gd name="connsiteY6" fmla="*/ 969645 h 1063319"/>
              <a:gd name="connsiteX7" fmla="*/ 902931 w 2024361"/>
              <a:gd name="connsiteY7" fmla="*/ 0 h 1063319"/>
              <a:gd name="connsiteX8" fmla="*/ 1107028 w 2024361"/>
              <a:gd name="connsiteY8" fmla="*/ 0 h 1063319"/>
              <a:gd name="connsiteX9" fmla="*/ 1174137 w 2024361"/>
              <a:gd name="connsiteY9" fmla="*/ 67109 h 1063319"/>
              <a:gd name="connsiteX10" fmla="*/ 1174137 w 2024361"/>
              <a:gd name="connsiteY10" fmla="*/ 87756 h 1063319"/>
              <a:gd name="connsiteX11" fmla="*/ 1107028 w 2024361"/>
              <a:gd name="connsiteY11" fmla="*/ 154865 h 1063319"/>
              <a:gd name="connsiteX12" fmla="*/ 1093042 w 2024361"/>
              <a:gd name="connsiteY12" fmla="*/ 154865 h 1063319"/>
              <a:gd name="connsiteX13" fmla="*/ 1093042 w 2024361"/>
              <a:gd name="connsiteY13" fmla="*/ 226671 h 1063319"/>
              <a:gd name="connsiteX14" fmla="*/ 1124230 w 2024361"/>
              <a:gd name="connsiteY14" fmla="*/ 227657 h 1063319"/>
              <a:gd name="connsiteX15" fmla="*/ 1535959 w 2024361"/>
              <a:gd name="connsiteY15" fmla="*/ 359320 h 1063319"/>
              <a:gd name="connsiteX16" fmla="*/ 1955449 w 2024361"/>
              <a:gd name="connsiteY16" fmla="*/ 899670 h 1063319"/>
              <a:gd name="connsiteX17" fmla="*/ 1959031 w 2024361"/>
              <a:gd name="connsiteY17" fmla="*/ 914250 h 1063319"/>
              <a:gd name="connsiteX18" fmla="*/ 65332 w 2024361"/>
              <a:gd name="connsiteY18" fmla="*/ 914250 h 1063319"/>
              <a:gd name="connsiteX19" fmla="*/ 73185 w 2024361"/>
              <a:gd name="connsiteY19" fmla="*/ 887918 h 1063319"/>
              <a:gd name="connsiteX20" fmla="*/ 474022 w 2024361"/>
              <a:gd name="connsiteY20" fmla="*/ 359305 h 1063319"/>
              <a:gd name="connsiteX21" fmla="*/ 835976 w 2024361"/>
              <a:gd name="connsiteY21" fmla="*/ 235471 h 1063319"/>
              <a:gd name="connsiteX22" fmla="*/ 916917 w 2024361"/>
              <a:gd name="connsiteY22" fmla="*/ 228413 h 1063319"/>
              <a:gd name="connsiteX23" fmla="*/ 916917 w 2024361"/>
              <a:gd name="connsiteY23" fmla="*/ 154865 h 1063319"/>
              <a:gd name="connsiteX24" fmla="*/ 902931 w 2024361"/>
              <a:gd name="connsiteY24" fmla="*/ 154865 h 1063319"/>
              <a:gd name="connsiteX25" fmla="*/ 835822 w 2024361"/>
              <a:gd name="connsiteY25" fmla="*/ 87756 h 1063319"/>
              <a:gd name="connsiteX26" fmla="*/ 835822 w 2024361"/>
              <a:gd name="connsiteY26" fmla="*/ 67109 h 1063319"/>
              <a:gd name="connsiteX27" fmla="*/ 902931 w 2024361"/>
              <a:gd name="connsiteY27" fmla="*/ 0 h 106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024361" h="1063319">
                <a:moveTo>
                  <a:pt x="46837" y="969645"/>
                </a:moveTo>
                <a:lnTo>
                  <a:pt x="1977524" y="969645"/>
                </a:lnTo>
                <a:cubicBezTo>
                  <a:pt x="2003391" y="969645"/>
                  <a:pt x="2024361" y="990615"/>
                  <a:pt x="2024361" y="1016482"/>
                </a:cubicBezTo>
                <a:cubicBezTo>
                  <a:pt x="2024361" y="1042349"/>
                  <a:pt x="2003391" y="1063319"/>
                  <a:pt x="1977524" y="1063319"/>
                </a:cubicBezTo>
                <a:lnTo>
                  <a:pt x="46837" y="1063319"/>
                </a:lnTo>
                <a:cubicBezTo>
                  <a:pt x="20970" y="1063319"/>
                  <a:pt x="0" y="1042349"/>
                  <a:pt x="0" y="1016482"/>
                </a:cubicBezTo>
                <a:cubicBezTo>
                  <a:pt x="0" y="990615"/>
                  <a:pt x="20970" y="969645"/>
                  <a:pt x="46837" y="969645"/>
                </a:cubicBezTo>
                <a:close/>
                <a:moveTo>
                  <a:pt x="902931" y="0"/>
                </a:moveTo>
                <a:lnTo>
                  <a:pt x="1107028" y="0"/>
                </a:lnTo>
                <a:cubicBezTo>
                  <a:pt x="1144091" y="0"/>
                  <a:pt x="1174137" y="30046"/>
                  <a:pt x="1174137" y="67109"/>
                </a:cubicBezTo>
                <a:lnTo>
                  <a:pt x="1174137" y="87756"/>
                </a:lnTo>
                <a:cubicBezTo>
                  <a:pt x="1174137" y="124819"/>
                  <a:pt x="1144091" y="154865"/>
                  <a:pt x="1107028" y="154865"/>
                </a:cubicBezTo>
                <a:lnTo>
                  <a:pt x="1093042" y="154865"/>
                </a:lnTo>
                <a:lnTo>
                  <a:pt x="1093042" y="226671"/>
                </a:lnTo>
                <a:lnTo>
                  <a:pt x="1124230" y="227657"/>
                </a:lnTo>
                <a:cubicBezTo>
                  <a:pt x="1270157" y="241304"/>
                  <a:pt x="1414232" y="282847"/>
                  <a:pt x="1535959" y="359320"/>
                </a:cubicBezTo>
                <a:cubicBezTo>
                  <a:pt x="1738838" y="486775"/>
                  <a:pt x="1884893" y="679811"/>
                  <a:pt x="1955449" y="899670"/>
                </a:cubicBezTo>
                <a:lnTo>
                  <a:pt x="1959031" y="914250"/>
                </a:lnTo>
                <a:lnTo>
                  <a:pt x="65332" y="914250"/>
                </a:lnTo>
                <a:lnTo>
                  <a:pt x="73185" y="887918"/>
                </a:lnTo>
                <a:cubicBezTo>
                  <a:pt x="158267" y="658940"/>
                  <a:pt x="315388" y="458958"/>
                  <a:pt x="474022" y="359305"/>
                </a:cubicBezTo>
                <a:cubicBezTo>
                  <a:pt x="569202" y="299514"/>
                  <a:pt x="696685" y="255890"/>
                  <a:pt x="835976" y="235471"/>
                </a:cubicBezTo>
                <a:lnTo>
                  <a:pt x="916917" y="228413"/>
                </a:lnTo>
                <a:lnTo>
                  <a:pt x="916917" y="154865"/>
                </a:lnTo>
                <a:lnTo>
                  <a:pt x="902931" y="154865"/>
                </a:lnTo>
                <a:cubicBezTo>
                  <a:pt x="865868" y="154865"/>
                  <a:pt x="835822" y="124819"/>
                  <a:pt x="835822" y="87756"/>
                </a:cubicBezTo>
                <a:lnTo>
                  <a:pt x="835822" y="67109"/>
                </a:lnTo>
                <a:cubicBezTo>
                  <a:pt x="835822" y="30046"/>
                  <a:pt x="865868" y="0"/>
                  <a:pt x="902931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88A094A-5DC6-4D04-813B-D0198039EDE6}"/>
              </a:ext>
            </a:extLst>
          </p:cNvPr>
          <p:cNvSpPr/>
          <p:nvPr/>
        </p:nvSpPr>
        <p:spPr>
          <a:xfrm rot="19901219">
            <a:off x="1263062" y="2834151"/>
            <a:ext cx="187146" cy="1195958"/>
          </a:xfrm>
          <a:custGeom>
            <a:avLst/>
            <a:gdLst>
              <a:gd name="connsiteX0" fmla="*/ 42360 w 283914"/>
              <a:gd name="connsiteY0" fmla="*/ 0 h 1814359"/>
              <a:gd name="connsiteX1" fmla="*/ 54179 w 283914"/>
              <a:gd name="connsiteY1" fmla="*/ 4263 h 1814359"/>
              <a:gd name="connsiteX2" fmla="*/ 58533 w 283914"/>
              <a:gd name="connsiteY2" fmla="*/ 13419 h 1814359"/>
              <a:gd name="connsiteX3" fmla="*/ 58533 w 283914"/>
              <a:gd name="connsiteY3" fmla="*/ 386942 h 1814359"/>
              <a:gd name="connsiteX4" fmla="*/ 76160 w 283914"/>
              <a:gd name="connsiteY4" fmla="*/ 402293 h 1814359"/>
              <a:gd name="connsiteX5" fmla="*/ 93787 w 283914"/>
              <a:gd name="connsiteY5" fmla="*/ 386942 h 1814359"/>
              <a:gd name="connsiteX6" fmla="*/ 93787 w 283914"/>
              <a:gd name="connsiteY6" fmla="*/ 14507 h 1814359"/>
              <a:gd name="connsiteX7" fmla="*/ 98658 w 283914"/>
              <a:gd name="connsiteY7" fmla="*/ 4263 h 1814359"/>
              <a:gd name="connsiteX8" fmla="*/ 110477 w 283914"/>
              <a:gd name="connsiteY8" fmla="*/ 0 h 1814359"/>
              <a:gd name="connsiteX9" fmla="*/ 122295 w 283914"/>
              <a:gd name="connsiteY9" fmla="*/ 4263 h 1814359"/>
              <a:gd name="connsiteX10" fmla="*/ 126028 w 283914"/>
              <a:gd name="connsiteY10" fmla="*/ 12112 h 1814359"/>
              <a:gd name="connsiteX11" fmla="*/ 126027 w 283914"/>
              <a:gd name="connsiteY11" fmla="*/ 386789 h 1814359"/>
              <a:gd name="connsiteX12" fmla="*/ 143654 w 283914"/>
              <a:gd name="connsiteY12" fmla="*/ 402141 h 1814359"/>
              <a:gd name="connsiteX13" fmla="*/ 161281 w 283914"/>
              <a:gd name="connsiteY13" fmla="*/ 386789 h 1814359"/>
              <a:gd name="connsiteX14" fmla="*/ 161281 w 283914"/>
              <a:gd name="connsiteY14" fmla="*/ 12671 h 1814359"/>
              <a:gd name="connsiteX15" fmla="*/ 165280 w 283914"/>
              <a:gd name="connsiteY15" fmla="*/ 4263 h 1814359"/>
              <a:gd name="connsiteX16" fmla="*/ 177098 w 283914"/>
              <a:gd name="connsiteY16" fmla="*/ 0 h 1814359"/>
              <a:gd name="connsiteX17" fmla="*/ 188917 w 283914"/>
              <a:gd name="connsiteY17" fmla="*/ 4263 h 1814359"/>
              <a:gd name="connsiteX18" fmla="*/ 193523 w 283914"/>
              <a:gd name="connsiteY18" fmla="*/ 13949 h 1814359"/>
              <a:gd name="connsiteX19" fmla="*/ 193523 w 283914"/>
              <a:gd name="connsiteY19" fmla="*/ 383300 h 1814359"/>
              <a:gd name="connsiteX20" fmla="*/ 211150 w 283914"/>
              <a:gd name="connsiteY20" fmla="*/ 398651 h 1814359"/>
              <a:gd name="connsiteX21" fmla="*/ 228777 w 283914"/>
              <a:gd name="connsiteY21" fmla="*/ 383300 h 1814359"/>
              <a:gd name="connsiteX22" fmla="*/ 228777 w 283914"/>
              <a:gd name="connsiteY22" fmla="*/ 13976 h 1814359"/>
              <a:gd name="connsiteX23" fmla="*/ 233396 w 283914"/>
              <a:gd name="connsiteY23" fmla="*/ 4263 h 1814359"/>
              <a:gd name="connsiteX24" fmla="*/ 245215 w 283914"/>
              <a:gd name="connsiteY24" fmla="*/ 0 h 1814359"/>
              <a:gd name="connsiteX25" fmla="*/ 261928 w 283914"/>
              <a:gd name="connsiteY25" fmla="*/ 14556 h 1814359"/>
              <a:gd name="connsiteX26" fmla="*/ 283914 w 283914"/>
              <a:gd name="connsiteY26" fmla="*/ 553277 h 1814359"/>
              <a:gd name="connsiteX27" fmla="*/ 181505 w 283914"/>
              <a:gd name="connsiteY27" fmla="*/ 706175 h 1814359"/>
              <a:gd name="connsiteX28" fmla="*/ 181723 w 283914"/>
              <a:gd name="connsiteY28" fmla="*/ 706175 h 1814359"/>
              <a:gd name="connsiteX29" fmla="*/ 202579 w 283914"/>
              <a:gd name="connsiteY29" fmla="*/ 1752609 h 1814359"/>
              <a:gd name="connsiteX30" fmla="*/ 202348 w 283914"/>
              <a:gd name="connsiteY30" fmla="*/ 1752609 h 1814359"/>
              <a:gd name="connsiteX31" fmla="*/ 202579 w 283914"/>
              <a:gd name="connsiteY31" fmla="*/ 1753752 h 1814359"/>
              <a:gd name="connsiteX32" fmla="*/ 141972 w 283914"/>
              <a:gd name="connsiteY32" fmla="*/ 1814359 h 1814359"/>
              <a:gd name="connsiteX33" fmla="*/ 81365 w 283914"/>
              <a:gd name="connsiteY33" fmla="*/ 1753752 h 1814359"/>
              <a:gd name="connsiteX34" fmla="*/ 81596 w 283914"/>
              <a:gd name="connsiteY34" fmla="*/ 1752609 h 1814359"/>
              <a:gd name="connsiteX35" fmla="*/ 81365 w 283914"/>
              <a:gd name="connsiteY35" fmla="*/ 1752609 h 1814359"/>
              <a:gd name="connsiteX36" fmla="*/ 102221 w 283914"/>
              <a:gd name="connsiteY36" fmla="*/ 706175 h 1814359"/>
              <a:gd name="connsiteX37" fmla="*/ 102440 w 283914"/>
              <a:gd name="connsiteY37" fmla="*/ 706175 h 1814359"/>
              <a:gd name="connsiteX38" fmla="*/ 32 w 283914"/>
              <a:gd name="connsiteY38" fmla="*/ 553277 h 1814359"/>
              <a:gd name="connsiteX39" fmla="*/ 25647 w 283914"/>
              <a:gd name="connsiteY39" fmla="*/ 14556 h 1814359"/>
              <a:gd name="connsiteX40" fmla="*/ 42360 w 283914"/>
              <a:gd name="connsiteY40" fmla="*/ 0 h 181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83914" h="1814359">
                <a:moveTo>
                  <a:pt x="42360" y="0"/>
                </a:moveTo>
                <a:cubicBezTo>
                  <a:pt x="46976" y="0"/>
                  <a:pt x="51154" y="1630"/>
                  <a:pt x="54179" y="4263"/>
                </a:cubicBezTo>
                <a:lnTo>
                  <a:pt x="58533" y="13419"/>
                </a:lnTo>
                <a:cubicBezTo>
                  <a:pt x="58533" y="137926"/>
                  <a:pt x="58533" y="262434"/>
                  <a:pt x="58533" y="386942"/>
                </a:cubicBezTo>
                <a:cubicBezTo>
                  <a:pt x="58533" y="395420"/>
                  <a:pt x="66424" y="402293"/>
                  <a:pt x="76160" y="402293"/>
                </a:cubicBezTo>
                <a:cubicBezTo>
                  <a:pt x="85895" y="402293"/>
                  <a:pt x="93787" y="395420"/>
                  <a:pt x="93787" y="386942"/>
                </a:cubicBezTo>
                <a:lnTo>
                  <a:pt x="93787" y="14507"/>
                </a:lnTo>
                <a:lnTo>
                  <a:pt x="98658" y="4263"/>
                </a:lnTo>
                <a:cubicBezTo>
                  <a:pt x="101683" y="1630"/>
                  <a:pt x="105861" y="0"/>
                  <a:pt x="110477" y="0"/>
                </a:cubicBezTo>
                <a:cubicBezTo>
                  <a:pt x="115092" y="0"/>
                  <a:pt x="119271" y="1630"/>
                  <a:pt x="122295" y="4263"/>
                </a:cubicBezTo>
                <a:lnTo>
                  <a:pt x="126028" y="12112"/>
                </a:lnTo>
                <a:cubicBezTo>
                  <a:pt x="126028" y="137004"/>
                  <a:pt x="126027" y="261897"/>
                  <a:pt x="126027" y="386789"/>
                </a:cubicBezTo>
                <a:cubicBezTo>
                  <a:pt x="126027" y="395267"/>
                  <a:pt x="133919" y="402141"/>
                  <a:pt x="143654" y="402141"/>
                </a:cubicBezTo>
                <a:cubicBezTo>
                  <a:pt x="153389" y="402141"/>
                  <a:pt x="161281" y="395267"/>
                  <a:pt x="161281" y="386789"/>
                </a:cubicBezTo>
                <a:lnTo>
                  <a:pt x="161281" y="12671"/>
                </a:lnTo>
                <a:lnTo>
                  <a:pt x="165280" y="4263"/>
                </a:lnTo>
                <a:cubicBezTo>
                  <a:pt x="168305" y="1630"/>
                  <a:pt x="172483" y="0"/>
                  <a:pt x="177098" y="0"/>
                </a:cubicBezTo>
                <a:cubicBezTo>
                  <a:pt x="181714" y="0"/>
                  <a:pt x="185892" y="1630"/>
                  <a:pt x="188917" y="4263"/>
                </a:cubicBezTo>
                <a:lnTo>
                  <a:pt x="193523" y="13949"/>
                </a:lnTo>
                <a:cubicBezTo>
                  <a:pt x="193523" y="137066"/>
                  <a:pt x="193523" y="260183"/>
                  <a:pt x="193523" y="383300"/>
                </a:cubicBezTo>
                <a:cubicBezTo>
                  <a:pt x="193523" y="391778"/>
                  <a:pt x="201415" y="398651"/>
                  <a:pt x="211150" y="398651"/>
                </a:cubicBezTo>
                <a:cubicBezTo>
                  <a:pt x="220885" y="398651"/>
                  <a:pt x="228777" y="391778"/>
                  <a:pt x="228777" y="383300"/>
                </a:cubicBezTo>
                <a:lnTo>
                  <a:pt x="228777" y="13976"/>
                </a:lnTo>
                <a:lnTo>
                  <a:pt x="233396" y="4263"/>
                </a:lnTo>
                <a:cubicBezTo>
                  <a:pt x="236421" y="1630"/>
                  <a:pt x="240599" y="0"/>
                  <a:pt x="245215" y="0"/>
                </a:cubicBezTo>
                <a:cubicBezTo>
                  <a:pt x="254446" y="0"/>
                  <a:pt x="261928" y="6517"/>
                  <a:pt x="261928" y="14556"/>
                </a:cubicBezTo>
                <a:lnTo>
                  <a:pt x="283914" y="553277"/>
                </a:lnTo>
                <a:cubicBezTo>
                  <a:pt x="284158" y="583414"/>
                  <a:pt x="215641" y="655209"/>
                  <a:pt x="181505" y="706175"/>
                </a:cubicBezTo>
                <a:lnTo>
                  <a:pt x="181723" y="706175"/>
                </a:lnTo>
                <a:lnTo>
                  <a:pt x="202579" y="1752609"/>
                </a:lnTo>
                <a:lnTo>
                  <a:pt x="202348" y="1752609"/>
                </a:lnTo>
                <a:lnTo>
                  <a:pt x="202579" y="1753752"/>
                </a:lnTo>
                <a:cubicBezTo>
                  <a:pt x="202579" y="1787224"/>
                  <a:pt x="175444" y="1814359"/>
                  <a:pt x="141972" y="1814359"/>
                </a:cubicBezTo>
                <a:cubicBezTo>
                  <a:pt x="108500" y="1814359"/>
                  <a:pt x="81365" y="1787224"/>
                  <a:pt x="81365" y="1753752"/>
                </a:cubicBezTo>
                <a:lnTo>
                  <a:pt x="81596" y="1752609"/>
                </a:lnTo>
                <a:lnTo>
                  <a:pt x="81365" y="1752609"/>
                </a:lnTo>
                <a:lnTo>
                  <a:pt x="102221" y="706175"/>
                </a:lnTo>
                <a:lnTo>
                  <a:pt x="102440" y="706175"/>
                </a:lnTo>
                <a:cubicBezTo>
                  <a:pt x="68304" y="655209"/>
                  <a:pt x="-1708" y="580810"/>
                  <a:pt x="32" y="553277"/>
                </a:cubicBezTo>
                <a:lnTo>
                  <a:pt x="25647" y="14556"/>
                </a:lnTo>
                <a:cubicBezTo>
                  <a:pt x="25647" y="6517"/>
                  <a:pt x="33130" y="0"/>
                  <a:pt x="42360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8A0CAA7-AF68-4782-9D2C-C75609AF5131}"/>
              </a:ext>
            </a:extLst>
          </p:cNvPr>
          <p:cNvSpPr/>
          <p:nvPr/>
        </p:nvSpPr>
        <p:spPr>
          <a:xfrm rot="892310">
            <a:off x="1367397" y="2680367"/>
            <a:ext cx="135813" cy="1297557"/>
          </a:xfrm>
          <a:custGeom>
            <a:avLst/>
            <a:gdLst>
              <a:gd name="connsiteX0" fmla="*/ 99980 w 206039"/>
              <a:gd name="connsiteY0" fmla="*/ 933584 h 1968492"/>
              <a:gd name="connsiteX1" fmla="*/ 183997 w 206039"/>
              <a:gd name="connsiteY1" fmla="*/ 933584 h 1968492"/>
              <a:gd name="connsiteX2" fmla="*/ 206038 w 206039"/>
              <a:gd name="connsiteY2" fmla="*/ 1910824 h 1968492"/>
              <a:gd name="connsiteX3" fmla="*/ 205795 w 206039"/>
              <a:gd name="connsiteY3" fmla="*/ 1910824 h 1968492"/>
              <a:gd name="connsiteX4" fmla="*/ 206039 w 206039"/>
              <a:gd name="connsiteY4" fmla="*/ 1911892 h 1968492"/>
              <a:gd name="connsiteX5" fmla="*/ 141989 w 206039"/>
              <a:gd name="connsiteY5" fmla="*/ 1968492 h 1968492"/>
              <a:gd name="connsiteX6" fmla="*/ 77939 w 206039"/>
              <a:gd name="connsiteY6" fmla="*/ 1911892 h 1968492"/>
              <a:gd name="connsiteX7" fmla="*/ 78183 w 206039"/>
              <a:gd name="connsiteY7" fmla="*/ 1910824 h 1968492"/>
              <a:gd name="connsiteX8" fmla="*/ 77939 w 206039"/>
              <a:gd name="connsiteY8" fmla="*/ 1910824 h 1968492"/>
              <a:gd name="connsiteX9" fmla="*/ 187276 w 206039"/>
              <a:gd name="connsiteY9" fmla="*/ 0 h 1968492"/>
              <a:gd name="connsiteX10" fmla="*/ 183816 w 206039"/>
              <a:gd name="connsiteY10" fmla="*/ 932812 h 1968492"/>
              <a:gd name="connsiteX11" fmla="*/ 3899 w 206039"/>
              <a:gd name="connsiteY11" fmla="*/ 929933 h 1968492"/>
              <a:gd name="connsiteX12" fmla="*/ 187276 w 206039"/>
              <a:gd name="connsiteY12" fmla="*/ 0 h 1968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6039" h="1968492">
                <a:moveTo>
                  <a:pt x="99980" y="933584"/>
                </a:moveTo>
                <a:lnTo>
                  <a:pt x="183997" y="933584"/>
                </a:lnTo>
                <a:lnTo>
                  <a:pt x="206038" y="1910824"/>
                </a:lnTo>
                <a:lnTo>
                  <a:pt x="205795" y="1910824"/>
                </a:lnTo>
                <a:lnTo>
                  <a:pt x="206039" y="1911892"/>
                </a:lnTo>
                <a:cubicBezTo>
                  <a:pt x="206039" y="1943151"/>
                  <a:pt x="177363" y="1968492"/>
                  <a:pt x="141989" y="1968492"/>
                </a:cubicBezTo>
                <a:cubicBezTo>
                  <a:pt x="106615" y="1968492"/>
                  <a:pt x="77939" y="1943151"/>
                  <a:pt x="77939" y="1911892"/>
                </a:cubicBezTo>
                <a:lnTo>
                  <a:pt x="78183" y="1910824"/>
                </a:lnTo>
                <a:lnTo>
                  <a:pt x="77939" y="1910824"/>
                </a:lnTo>
                <a:close/>
                <a:moveTo>
                  <a:pt x="187276" y="0"/>
                </a:moveTo>
                <a:cubicBezTo>
                  <a:pt x="198810" y="2879"/>
                  <a:pt x="193043" y="587326"/>
                  <a:pt x="183816" y="932812"/>
                </a:cubicBezTo>
                <a:cubicBezTo>
                  <a:pt x="126151" y="931852"/>
                  <a:pt x="58105" y="936651"/>
                  <a:pt x="3899" y="929933"/>
                </a:cubicBezTo>
                <a:cubicBezTo>
                  <a:pt x="-16861" y="524947"/>
                  <a:pt x="45419" y="4798"/>
                  <a:pt x="187276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4F4F042-E481-4884-88C2-4952BE65B8E3}"/>
              </a:ext>
            </a:extLst>
          </p:cNvPr>
          <p:cNvSpPr/>
          <p:nvPr/>
        </p:nvSpPr>
        <p:spPr>
          <a:xfrm rot="1421008">
            <a:off x="9290871" y="1951830"/>
            <a:ext cx="462147" cy="1702532"/>
          </a:xfrm>
          <a:custGeom>
            <a:avLst/>
            <a:gdLst>
              <a:gd name="connsiteX0" fmla="*/ 354423 w 728344"/>
              <a:gd name="connsiteY0" fmla="*/ 2536507 h 2683192"/>
              <a:gd name="connsiteX1" fmla="*/ 331563 w 728344"/>
              <a:gd name="connsiteY1" fmla="*/ 2585085 h 2683192"/>
              <a:gd name="connsiteX2" fmla="*/ 380140 w 728344"/>
              <a:gd name="connsiteY2" fmla="*/ 2607944 h 2683192"/>
              <a:gd name="connsiteX3" fmla="*/ 403001 w 728344"/>
              <a:gd name="connsiteY3" fmla="*/ 2559367 h 2683192"/>
              <a:gd name="connsiteX4" fmla="*/ 354423 w 728344"/>
              <a:gd name="connsiteY4" fmla="*/ 2536507 h 2683192"/>
              <a:gd name="connsiteX5" fmla="*/ 590643 w 728344"/>
              <a:gd name="connsiteY5" fmla="*/ 141923 h 2683192"/>
              <a:gd name="connsiteX6" fmla="*/ 562068 w 728344"/>
              <a:gd name="connsiteY6" fmla="*/ 165735 h 2683192"/>
              <a:gd name="connsiteX7" fmla="*/ 562068 w 728344"/>
              <a:gd name="connsiteY7" fmla="*/ 782955 h 2683192"/>
              <a:gd name="connsiteX8" fmla="*/ 590643 w 728344"/>
              <a:gd name="connsiteY8" fmla="*/ 806768 h 2683192"/>
              <a:gd name="connsiteX9" fmla="*/ 619218 w 728344"/>
              <a:gd name="connsiteY9" fmla="*/ 782955 h 2683192"/>
              <a:gd name="connsiteX10" fmla="*/ 619218 w 728344"/>
              <a:gd name="connsiteY10" fmla="*/ 165735 h 2683192"/>
              <a:gd name="connsiteX11" fmla="*/ 590643 w 728344"/>
              <a:gd name="connsiteY11" fmla="*/ 141923 h 2683192"/>
              <a:gd name="connsiteX12" fmla="*/ 479201 w 728344"/>
              <a:gd name="connsiteY12" fmla="*/ 141923 h 2683192"/>
              <a:gd name="connsiteX13" fmla="*/ 450626 w 728344"/>
              <a:gd name="connsiteY13" fmla="*/ 165735 h 2683192"/>
              <a:gd name="connsiteX14" fmla="*/ 450626 w 728344"/>
              <a:gd name="connsiteY14" fmla="*/ 782955 h 2683192"/>
              <a:gd name="connsiteX15" fmla="*/ 479201 w 728344"/>
              <a:gd name="connsiteY15" fmla="*/ 806768 h 2683192"/>
              <a:gd name="connsiteX16" fmla="*/ 507776 w 728344"/>
              <a:gd name="connsiteY16" fmla="*/ 782955 h 2683192"/>
              <a:gd name="connsiteX17" fmla="*/ 507776 w 728344"/>
              <a:gd name="connsiteY17" fmla="*/ 165735 h 2683192"/>
              <a:gd name="connsiteX18" fmla="*/ 479201 w 728344"/>
              <a:gd name="connsiteY18" fmla="*/ 141923 h 2683192"/>
              <a:gd name="connsiteX19" fmla="*/ 367758 w 728344"/>
              <a:gd name="connsiteY19" fmla="*/ 141923 h 2683192"/>
              <a:gd name="connsiteX20" fmla="*/ 339183 w 728344"/>
              <a:gd name="connsiteY20" fmla="*/ 165735 h 2683192"/>
              <a:gd name="connsiteX21" fmla="*/ 339183 w 728344"/>
              <a:gd name="connsiteY21" fmla="*/ 782955 h 2683192"/>
              <a:gd name="connsiteX22" fmla="*/ 367758 w 728344"/>
              <a:gd name="connsiteY22" fmla="*/ 806768 h 2683192"/>
              <a:gd name="connsiteX23" fmla="*/ 396333 w 728344"/>
              <a:gd name="connsiteY23" fmla="*/ 782955 h 2683192"/>
              <a:gd name="connsiteX24" fmla="*/ 396333 w 728344"/>
              <a:gd name="connsiteY24" fmla="*/ 165735 h 2683192"/>
              <a:gd name="connsiteX25" fmla="*/ 367758 w 728344"/>
              <a:gd name="connsiteY25" fmla="*/ 141923 h 2683192"/>
              <a:gd name="connsiteX26" fmla="*/ 256315 w 728344"/>
              <a:gd name="connsiteY26" fmla="*/ 141923 h 2683192"/>
              <a:gd name="connsiteX27" fmla="*/ 227740 w 728344"/>
              <a:gd name="connsiteY27" fmla="*/ 165735 h 2683192"/>
              <a:gd name="connsiteX28" fmla="*/ 227740 w 728344"/>
              <a:gd name="connsiteY28" fmla="*/ 782955 h 2683192"/>
              <a:gd name="connsiteX29" fmla="*/ 256315 w 728344"/>
              <a:gd name="connsiteY29" fmla="*/ 806768 h 2683192"/>
              <a:gd name="connsiteX30" fmla="*/ 284890 w 728344"/>
              <a:gd name="connsiteY30" fmla="*/ 782955 h 2683192"/>
              <a:gd name="connsiteX31" fmla="*/ 284890 w 728344"/>
              <a:gd name="connsiteY31" fmla="*/ 165735 h 2683192"/>
              <a:gd name="connsiteX32" fmla="*/ 256315 w 728344"/>
              <a:gd name="connsiteY32" fmla="*/ 141923 h 2683192"/>
              <a:gd name="connsiteX33" fmla="*/ 144873 w 728344"/>
              <a:gd name="connsiteY33" fmla="*/ 141923 h 2683192"/>
              <a:gd name="connsiteX34" fmla="*/ 116298 w 728344"/>
              <a:gd name="connsiteY34" fmla="*/ 165735 h 2683192"/>
              <a:gd name="connsiteX35" fmla="*/ 116298 w 728344"/>
              <a:gd name="connsiteY35" fmla="*/ 782955 h 2683192"/>
              <a:gd name="connsiteX36" fmla="*/ 144873 w 728344"/>
              <a:gd name="connsiteY36" fmla="*/ 806768 h 2683192"/>
              <a:gd name="connsiteX37" fmla="*/ 173448 w 728344"/>
              <a:gd name="connsiteY37" fmla="*/ 782955 h 2683192"/>
              <a:gd name="connsiteX38" fmla="*/ 173448 w 728344"/>
              <a:gd name="connsiteY38" fmla="*/ 165735 h 2683192"/>
              <a:gd name="connsiteX39" fmla="*/ 144873 w 728344"/>
              <a:gd name="connsiteY39" fmla="*/ 141923 h 2683192"/>
              <a:gd name="connsiteX40" fmla="*/ 229646 w 728344"/>
              <a:gd name="connsiteY40" fmla="*/ 0 h 2683192"/>
              <a:gd name="connsiteX41" fmla="*/ 499203 w 728344"/>
              <a:gd name="connsiteY41" fmla="*/ 0 h 2683192"/>
              <a:gd name="connsiteX42" fmla="*/ 726851 w 728344"/>
              <a:gd name="connsiteY42" fmla="*/ 228600 h 2683192"/>
              <a:gd name="connsiteX43" fmla="*/ 688751 w 728344"/>
              <a:gd name="connsiteY43" fmla="*/ 783908 h 2683192"/>
              <a:gd name="connsiteX44" fmla="*/ 583976 w 728344"/>
              <a:gd name="connsiteY44" fmla="*/ 888683 h 2683192"/>
              <a:gd name="connsiteX45" fmla="*/ 412526 w 728344"/>
              <a:gd name="connsiteY45" fmla="*/ 888683 h 2683192"/>
              <a:gd name="connsiteX46" fmla="*/ 412526 w 728344"/>
              <a:gd name="connsiteY46" fmla="*/ 1535079 h 2683192"/>
              <a:gd name="connsiteX47" fmla="*/ 430981 w 728344"/>
              <a:gd name="connsiteY47" fmla="*/ 1547455 h 2683192"/>
              <a:gd name="connsiteX48" fmla="*/ 457293 w 728344"/>
              <a:gd name="connsiteY48" fmla="*/ 1611630 h 2683192"/>
              <a:gd name="connsiteX49" fmla="*/ 457293 w 728344"/>
              <a:gd name="connsiteY49" fmla="*/ 2592705 h 2683192"/>
              <a:gd name="connsiteX50" fmla="*/ 366806 w 728344"/>
              <a:gd name="connsiteY50" fmla="*/ 2683192 h 2683192"/>
              <a:gd name="connsiteX51" fmla="*/ 276318 w 728344"/>
              <a:gd name="connsiteY51" fmla="*/ 2592705 h 2683192"/>
              <a:gd name="connsiteX52" fmla="*/ 276318 w 728344"/>
              <a:gd name="connsiteY52" fmla="*/ 1611630 h 2683192"/>
              <a:gd name="connsiteX53" fmla="*/ 302989 w 728344"/>
              <a:gd name="connsiteY53" fmla="*/ 1547813 h 2683192"/>
              <a:gd name="connsiteX54" fmla="*/ 322038 w 728344"/>
              <a:gd name="connsiteY54" fmla="*/ 1534909 h 2683192"/>
              <a:gd name="connsiteX55" fmla="*/ 322038 w 728344"/>
              <a:gd name="connsiteY55" fmla="*/ 888683 h 2683192"/>
              <a:gd name="connsiteX56" fmla="*/ 143921 w 728344"/>
              <a:gd name="connsiteY56" fmla="*/ 888683 h 2683192"/>
              <a:gd name="connsiteX57" fmla="*/ 39146 w 728344"/>
              <a:gd name="connsiteY57" fmla="*/ 783908 h 2683192"/>
              <a:gd name="connsiteX58" fmla="*/ 1046 w 728344"/>
              <a:gd name="connsiteY58" fmla="*/ 228600 h 2683192"/>
              <a:gd name="connsiteX59" fmla="*/ 229646 w 728344"/>
              <a:gd name="connsiteY59" fmla="*/ 0 h 26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728344" h="2683192">
                <a:moveTo>
                  <a:pt x="354423" y="2536507"/>
                </a:moveTo>
                <a:cubicBezTo>
                  <a:pt x="334421" y="2543175"/>
                  <a:pt x="323943" y="2565082"/>
                  <a:pt x="331563" y="2585085"/>
                </a:cubicBezTo>
                <a:cubicBezTo>
                  <a:pt x="338231" y="2605087"/>
                  <a:pt x="360138" y="2615565"/>
                  <a:pt x="380140" y="2607944"/>
                </a:cubicBezTo>
                <a:cubicBezTo>
                  <a:pt x="400143" y="2601277"/>
                  <a:pt x="410621" y="2579369"/>
                  <a:pt x="403001" y="2559367"/>
                </a:cubicBezTo>
                <a:cubicBezTo>
                  <a:pt x="396333" y="2539365"/>
                  <a:pt x="374426" y="2529840"/>
                  <a:pt x="354423" y="2536507"/>
                </a:cubicBezTo>
                <a:close/>
                <a:moveTo>
                  <a:pt x="590643" y="141923"/>
                </a:moveTo>
                <a:cubicBezTo>
                  <a:pt x="575403" y="141923"/>
                  <a:pt x="562068" y="152400"/>
                  <a:pt x="562068" y="165735"/>
                </a:cubicBezTo>
                <a:lnTo>
                  <a:pt x="562068" y="782955"/>
                </a:lnTo>
                <a:cubicBezTo>
                  <a:pt x="562068" y="796290"/>
                  <a:pt x="574451" y="806768"/>
                  <a:pt x="590643" y="806768"/>
                </a:cubicBezTo>
                <a:cubicBezTo>
                  <a:pt x="605883" y="806768"/>
                  <a:pt x="619218" y="796290"/>
                  <a:pt x="619218" y="782955"/>
                </a:cubicBezTo>
                <a:lnTo>
                  <a:pt x="619218" y="165735"/>
                </a:lnTo>
                <a:cubicBezTo>
                  <a:pt x="619218" y="152400"/>
                  <a:pt x="606835" y="141923"/>
                  <a:pt x="590643" y="141923"/>
                </a:cubicBezTo>
                <a:close/>
                <a:moveTo>
                  <a:pt x="479201" y="141923"/>
                </a:moveTo>
                <a:cubicBezTo>
                  <a:pt x="463960" y="141923"/>
                  <a:pt x="450626" y="152400"/>
                  <a:pt x="450626" y="165735"/>
                </a:cubicBezTo>
                <a:lnTo>
                  <a:pt x="450626" y="782955"/>
                </a:lnTo>
                <a:cubicBezTo>
                  <a:pt x="450626" y="796290"/>
                  <a:pt x="463008" y="806768"/>
                  <a:pt x="479201" y="806768"/>
                </a:cubicBezTo>
                <a:cubicBezTo>
                  <a:pt x="494440" y="806768"/>
                  <a:pt x="507776" y="796290"/>
                  <a:pt x="507776" y="782955"/>
                </a:cubicBezTo>
                <a:lnTo>
                  <a:pt x="507776" y="165735"/>
                </a:lnTo>
                <a:cubicBezTo>
                  <a:pt x="507776" y="152400"/>
                  <a:pt x="495393" y="141923"/>
                  <a:pt x="479201" y="141923"/>
                </a:cubicBezTo>
                <a:close/>
                <a:moveTo>
                  <a:pt x="367758" y="141923"/>
                </a:moveTo>
                <a:cubicBezTo>
                  <a:pt x="352518" y="141923"/>
                  <a:pt x="339183" y="152400"/>
                  <a:pt x="339183" y="165735"/>
                </a:cubicBezTo>
                <a:lnTo>
                  <a:pt x="339183" y="782955"/>
                </a:lnTo>
                <a:cubicBezTo>
                  <a:pt x="339183" y="796290"/>
                  <a:pt x="351565" y="806768"/>
                  <a:pt x="367758" y="806768"/>
                </a:cubicBezTo>
                <a:cubicBezTo>
                  <a:pt x="382998" y="806768"/>
                  <a:pt x="396333" y="796290"/>
                  <a:pt x="396333" y="782955"/>
                </a:cubicBezTo>
                <a:lnTo>
                  <a:pt x="396333" y="165735"/>
                </a:lnTo>
                <a:cubicBezTo>
                  <a:pt x="396333" y="152400"/>
                  <a:pt x="383951" y="141923"/>
                  <a:pt x="367758" y="141923"/>
                </a:cubicBezTo>
                <a:close/>
                <a:moveTo>
                  <a:pt x="256315" y="141923"/>
                </a:moveTo>
                <a:cubicBezTo>
                  <a:pt x="241076" y="141923"/>
                  <a:pt x="227740" y="152400"/>
                  <a:pt x="227740" y="165735"/>
                </a:cubicBezTo>
                <a:lnTo>
                  <a:pt x="227740" y="782955"/>
                </a:lnTo>
                <a:cubicBezTo>
                  <a:pt x="227740" y="796290"/>
                  <a:pt x="240123" y="806768"/>
                  <a:pt x="256315" y="806768"/>
                </a:cubicBezTo>
                <a:cubicBezTo>
                  <a:pt x="271555" y="806768"/>
                  <a:pt x="284890" y="796290"/>
                  <a:pt x="284890" y="782955"/>
                </a:cubicBezTo>
                <a:lnTo>
                  <a:pt x="284890" y="165735"/>
                </a:lnTo>
                <a:cubicBezTo>
                  <a:pt x="284890" y="152400"/>
                  <a:pt x="272508" y="141923"/>
                  <a:pt x="256315" y="141923"/>
                </a:cubicBezTo>
                <a:close/>
                <a:moveTo>
                  <a:pt x="144873" y="141923"/>
                </a:moveTo>
                <a:cubicBezTo>
                  <a:pt x="129633" y="141923"/>
                  <a:pt x="116298" y="152400"/>
                  <a:pt x="116298" y="165735"/>
                </a:cubicBezTo>
                <a:lnTo>
                  <a:pt x="116298" y="782955"/>
                </a:lnTo>
                <a:cubicBezTo>
                  <a:pt x="116298" y="796290"/>
                  <a:pt x="128680" y="806768"/>
                  <a:pt x="144873" y="806768"/>
                </a:cubicBezTo>
                <a:cubicBezTo>
                  <a:pt x="160113" y="806768"/>
                  <a:pt x="173448" y="796290"/>
                  <a:pt x="173448" y="782955"/>
                </a:cubicBezTo>
                <a:lnTo>
                  <a:pt x="173448" y="165735"/>
                </a:lnTo>
                <a:cubicBezTo>
                  <a:pt x="173448" y="152400"/>
                  <a:pt x="161065" y="141923"/>
                  <a:pt x="144873" y="141923"/>
                </a:cubicBezTo>
                <a:close/>
                <a:moveTo>
                  <a:pt x="229646" y="0"/>
                </a:moveTo>
                <a:lnTo>
                  <a:pt x="499203" y="0"/>
                </a:lnTo>
                <a:cubicBezTo>
                  <a:pt x="624933" y="0"/>
                  <a:pt x="743043" y="36195"/>
                  <a:pt x="726851" y="228600"/>
                </a:cubicBezTo>
                <a:lnTo>
                  <a:pt x="688751" y="783908"/>
                </a:lnTo>
                <a:cubicBezTo>
                  <a:pt x="688751" y="841058"/>
                  <a:pt x="642078" y="888683"/>
                  <a:pt x="583976" y="888683"/>
                </a:cubicBezTo>
                <a:lnTo>
                  <a:pt x="412526" y="888683"/>
                </a:lnTo>
                <a:lnTo>
                  <a:pt x="412526" y="1535079"/>
                </a:lnTo>
                <a:lnTo>
                  <a:pt x="430981" y="1547455"/>
                </a:lnTo>
                <a:cubicBezTo>
                  <a:pt x="447292" y="1563767"/>
                  <a:pt x="457293" y="1586389"/>
                  <a:pt x="457293" y="1611630"/>
                </a:cubicBezTo>
                <a:lnTo>
                  <a:pt x="457293" y="2592705"/>
                </a:lnTo>
                <a:cubicBezTo>
                  <a:pt x="457293" y="2642235"/>
                  <a:pt x="416335" y="2683192"/>
                  <a:pt x="366806" y="2683192"/>
                </a:cubicBezTo>
                <a:cubicBezTo>
                  <a:pt x="317276" y="2683192"/>
                  <a:pt x="276318" y="2642235"/>
                  <a:pt x="276318" y="2592705"/>
                </a:cubicBezTo>
                <a:lnTo>
                  <a:pt x="276318" y="1611630"/>
                </a:lnTo>
                <a:cubicBezTo>
                  <a:pt x="276318" y="1586865"/>
                  <a:pt x="286558" y="1564243"/>
                  <a:pt x="302989" y="1547813"/>
                </a:cubicBezTo>
                <a:lnTo>
                  <a:pt x="322038" y="1534909"/>
                </a:lnTo>
                <a:lnTo>
                  <a:pt x="322038" y="888683"/>
                </a:lnTo>
                <a:lnTo>
                  <a:pt x="143921" y="888683"/>
                </a:lnTo>
                <a:cubicBezTo>
                  <a:pt x="86771" y="888683"/>
                  <a:pt x="39146" y="842010"/>
                  <a:pt x="39146" y="783908"/>
                </a:cubicBezTo>
                <a:lnTo>
                  <a:pt x="1046" y="228600"/>
                </a:lnTo>
                <a:cubicBezTo>
                  <a:pt x="-12290" y="34290"/>
                  <a:pt x="103915" y="0"/>
                  <a:pt x="229646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ECFF2A7-7812-4E9C-BA72-44B3AD4EE1F5}"/>
              </a:ext>
            </a:extLst>
          </p:cNvPr>
          <p:cNvSpPr/>
          <p:nvPr/>
        </p:nvSpPr>
        <p:spPr>
          <a:xfrm rot="9000000">
            <a:off x="1440147" y="1263874"/>
            <a:ext cx="1611640" cy="2795518"/>
          </a:xfrm>
          <a:custGeom>
            <a:avLst/>
            <a:gdLst>
              <a:gd name="connsiteX0" fmla="*/ 565521 w 1135368"/>
              <a:gd name="connsiteY0" fmla="*/ 1853084 h 1969386"/>
              <a:gd name="connsiteX1" fmla="*/ 536444 w 1135368"/>
              <a:gd name="connsiteY1" fmla="*/ 1882161 h 1969386"/>
              <a:gd name="connsiteX2" fmla="*/ 565521 w 1135368"/>
              <a:gd name="connsiteY2" fmla="*/ 1911235 h 1969386"/>
              <a:gd name="connsiteX3" fmla="*/ 594595 w 1135368"/>
              <a:gd name="connsiteY3" fmla="*/ 1882161 h 1969386"/>
              <a:gd name="connsiteX4" fmla="*/ 565521 w 1135368"/>
              <a:gd name="connsiteY4" fmla="*/ 1853084 h 1969386"/>
              <a:gd name="connsiteX5" fmla="*/ 563581 w 1135368"/>
              <a:gd name="connsiteY5" fmla="*/ 133746 h 1969386"/>
              <a:gd name="connsiteX6" fmla="*/ 997777 w 1135368"/>
              <a:gd name="connsiteY6" fmla="*/ 567942 h 1969386"/>
              <a:gd name="connsiteX7" fmla="*/ 563581 w 1135368"/>
              <a:gd name="connsiteY7" fmla="*/ 1002140 h 1969386"/>
              <a:gd name="connsiteX8" fmla="*/ 127446 w 1135368"/>
              <a:gd name="connsiteY8" fmla="*/ 560188 h 1969386"/>
              <a:gd name="connsiteX9" fmla="*/ 563581 w 1135368"/>
              <a:gd name="connsiteY9" fmla="*/ 133746 h 1969386"/>
              <a:gd name="connsiteX10" fmla="*/ 563581 w 1135368"/>
              <a:gd name="connsiteY10" fmla="*/ 100795 h 1969386"/>
              <a:gd name="connsiteX11" fmla="*/ 94495 w 1135368"/>
              <a:gd name="connsiteY11" fmla="*/ 560188 h 1969386"/>
              <a:gd name="connsiteX12" fmla="*/ 561642 w 1135368"/>
              <a:gd name="connsiteY12" fmla="*/ 1035091 h 1969386"/>
              <a:gd name="connsiteX13" fmla="*/ 1028791 w 1135368"/>
              <a:gd name="connsiteY13" fmla="*/ 567942 h 1969386"/>
              <a:gd name="connsiteX14" fmla="*/ 563581 w 1135368"/>
              <a:gd name="connsiteY14" fmla="*/ 100795 h 1969386"/>
              <a:gd name="connsiteX15" fmla="*/ 542260 w 1135368"/>
              <a:gd name="connsiteY15" fmla="*/ 0 h 1969386"/>
              <a:gd name="connsiteX16" fmla="*/ 573274 w 1135368"/>
              <a:gd name="connsiteY16" fmla="*/ 0 h 1969386"/>
              <a:gd name="connsiteX17" fmla="*/ 829139 w 1135368"/>
              <a:gd name="connsiteY17" fmla="*/ 67844 h 1969386"/>
              <a:gd name="connsiteX18" fmla="*/ 1131525 w 1135368"/>
              <a:gd name="connsiteY18" fmla="*/ 643540 h 1969386"/>
              <a:gd name="connsiteX19" fmla="*/ 677946 w 1135368"/>
              <a:gd name="connsiteY19" fmla="*/ 1120379 h 1969386"/>
              <a:gd name="connsiteX20" fmla="*/ 656623 w 1135368"/>
              <a:gd name="connsiteY20" fmla="*/ 1126195 h 1969386"/>
              <a:gd name="connsiteX21" fmla="*/ 652746 w 1135368"/>
              <a:gd name="connsiteY21" fmla="*/ 1126195 h 1969386"/>
              <a:gd name="connsiteX22" fmla="*/ 646932 w 1135368"/>
              <a:gd name="connsiteY22" fmla="*/ 1132009 h 1969386"/>
              <a:gd name="connsiteX23" fmla="*/ 654686 w 1135368"/>
              <a:gd name="connsiteY23" fmla="*/ 1182407 h 1969386"/>
              <a:gd name="connsiteX24" fmla="*/ 664377 w 1135368"/>
              <a:gd name="connsiteY24" fmla="*/ 1267696 h 1969386"/>
              <a:gd name="connsiteX25" fmla="*/ 619795 w 1135368"/>
              <a:gd name="connsiteY25" fmla="*/ 1424703 h 1969386"/>
              <a:gd name="connsiteX26" fmla="*/ 646932 w 1135368"/>
              <a:gd name="connsiteY26" fmla="*/ 1616603 h 1969386"/>
              <a:gd name="connsiteX27" fmla="*/ 644993 w 1135368"/>
              <a:gd name="connsiteY27" fmla="*/ 1899605 h 1969386"/>
              <a:gd name="connsiteX28" fmla="*/ 613979 w 1135368"/>
              <a:gd name="connsiteY28" fmla="*/ 1957756 h 1969386"/>
              <a:gd name="connsiteX29" fmla="*/ 569397 w 1135368"/>
              <a:gd name="connsiteY29" fmla="*/ 1969386 h 1969386"/>
              <a:gd name="connsiteX30" fmla="*/ 524814 w 1135368"/>
              <a:gd name="connsiteY30" fmla="*/ 1957756 h 1969386"/>
              <a:gd name="connsiteX31" fmla="*/ 493800 w 1135368"/>
              <a:gd name="connsiteY31" fmla="*/ 1899605 h 1969386"/>
              <a:gd name="connsiteX32" fmla="*/ 491862 w 1135368"/>
              <a:gd name="connsiteY32" fmla="*/ 1616603 h 1969386"/>
              <a:gd name="connsiteX33" fmla="*/ 519000 w 1135368"/>
              <a:gd name="connsiteY33" fmla="*/ 1424703 h 1969386"/>
              <a:gd name="connsiteX34" fmla="*/ 474416 w 1135368"/>
              <a:gd name="connsiteY34" fmla="*/ 1267696 h 1969386"/>
              <a:gd name="connsiteX35" fmla="*/ 484109 w 1135368"/>
              <a:gd name="connsiteY35" fmla="*/ 1182407 h 1969386"/>
              <a:gd name="connsiteX36" fmla="*/ 491862 w 1135368"/>
              <a:gd name="connsiteY36" fmla="*/ 1132009 h 1969386"/>
              <a:gd name="connsiteX37" fmla="*/ 486046 w 1135368"/>
              <a:gd name="connsiteY37" fmla="*/ 1126195 h 1969386"/>
              <a:gd name="connsiteX38" fmla="*/ 476355 w 1135368"/>
              <a:gd name="connsiteY38" fmla="*/ 1126195 h 1969386"/>
              <a:gd name="connsiteX39" fmla="*/ 474416 w 1135368"/>
              <a:gd name="connsiteY39" fmla="*/ 1124256 h 1969386"/>
              <a:gd name="connsiteX40" fmla="*/ 232120 w 1135368"/>
              <a:gd name="connsiteY40" fmla="*/ 1023461 h 1969386"/>
              <a:gd name="connsiteX41" fmla="*/ 57667 w 1135368"/>
              <a:gd name="connsiteY41" fmla="*/ 816056 h 1969386"/>
              <a:gd name="connsiteX42" fmla="*/ 1453 w 1135368"/>
              <a:gd name="connsiteY42" fmla="*/ 598956 h 1969386"/>
              <a:gd name="connsiteX43" fmla="*/ 1453 w 1135368"/>
              <a:gd name="connsiteY43" fmla="*/ 531114 h 1969386"/>
              <a:gd name="connsiteX44" fmla="*/ 501553 w 1135368"/>
              <a:gd name="connsiteY44" fmla="*/ 3877 h 1969386"/>
              <a:gd name="connsiteX45" fmla="*/ 542260 w 1135368"/>
              <a:gd name="connsiteY45" fmla="*/ 0 h 196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135368" h="1969386">
                <a:moveTo>
                  <a:pt x="565521" y="1853084"/>
                </a:moveTo>
                <a:cubicBezTo>
                  <a:pt x="550014" y="1853084"/>
                  <a:pt x="536444" y="1864714"/>
                  <a:pt x="536444" y="1882161"/>
                </a:cubicBezTo>
                <a:cubicBezTo>
                  <a:pt x="536444" y="1897668"/>
                  <a:pt x="548074" y="1911235"/>
                  <a:pt x="565521" y="1911235"/>
                </a:cubicBezTo>
                <a:cubicBezTo>
                  <a:pt x="581028" y="1911235"/>
                  <a:pt x="594595" y="1897668"/>
                  <a:pt x="594595" y="1882161"/>
                </a:cubicBezTo>
                <a:cubicBezTo>
                  <a:pt x="594595" y="1866654"/>
                  <a:pt x="582965" y="1853084"/>
                  <a:pt x="565521" y="1853084"/>
                </a:cubicBezTo>
                <a:close/>
                <a:moveTo>
                  <a:pt x="563581" y="133746"/>
                </a:moveTo>
                <a:cubicBezTo>
                  <a:pt x="802002" y="133746"/>
                  <a:pt x="995840" y="327584"/>
                  <a:pt x="997777" y="567942"/>
                </a:cubicBezTo>
                <a:cubicBezTo>
                  <a:pt x="999714" y="804423"/>
                  <a:pt x="802002" y="1002140"/>
                  <a:pt x="563581" y="1002140"/>
                </a:cubicBezTo>
                <a:cubicBezTo>
                  <a:pt x="319346" y="1002140"/>
                  <a:pt x="127446" y="806363"/>
                  <a:pt x="127446" y="560188"/>
                </a:cubicBezTo>
                <a:cubicBezTo>
                  <a:pt x="127446" y="325646"/>
                  <a:pt x="325160" y="131809"/>
                  <a:pt x="563581" y="133746"/>
                </a:cubicBezTo>
                <a:close/>
                <a:moveTo>
                  <a:pt x="563581" y="100795"/>
                </a:moveTo>
                <a:cubicBezTo>
                  <a:pt x="305777" y="100795"/>
                  <a:pt x="94495" y="306263"/>
                  <a:pt x="94495" y="560188"/>
                </a:cubicBezTo>
                <a:cubicBezTo>
                  <a:pt x="94495" y="825747"/>
                  <a:pt x="299963" y="1035091"/>
                  <a:pt x="561642" y="1035091"/>
                </a:cubicBezTo>
                <a:cubicBezTo>
                  <a:pt x="819447" y="1035091"/>
                  <a:pt x="1028791" y="825747"/>
                  <a:pt x="1028791" y="567942"/>
                </a:cubicBezTo>
                <a:cubicBezTo>
                  <a:pt x="1028791" y="310139"/>
                  <a:pt x="821386" y="100795"/>
                  <a:pt x="563581" y="100795"/>
                </a:cubicBezTo>
                <a:close/>
                <a:moveTo>
                  <a:pt x="542260" y="0"/>
                </a:moveTo>
                <a:cubicBezTo>
                  <a:pt x="551951" y="0"/>
                  <a:pt x="563581" y="0"/>
                  <a:pt x="573274" y="0"/>
                </a:cubicBezTo>
                <a:cubicBezTo>
                  <a:pt x="662439" y="5814"/>
                  <a:pt x="749665" y="25198"/>
                  <a:pt x="829139" y="67844"/>
                </a:cubicBezTo>
                <a:cubicBezTo>
                  <a:pt x="1040421" y="182207"/>
                  <a:pt x="1158663" y="412874"/>
                  <a:pt x="1131525" y="643540"/>
                </a:cubicBezTo>
                <a:cubicBezTo>
                  <a:pt x="1094695" y="885837"/>
                  <a:pt x="918304" y="1073858"/>
                  <a:pt x="677946" y="1120379"/>
                </a:cubicBezTo>
                <a:cubicBezTo>
                  <a:pt x="668253" y="1120379"/>
                  <a:pt x="662439" y="1122319"/>
                  <a:pt x="656623" y="1126195"/>
                </a:cubicBezTo>
                <a:lnTo>
                  <a:pt x="652746" y="1126195"/>
                </a:lnTo>
                <a:cubicBezTo>
                  <a:pt x="650809" y="1128133"/>
                  <a:pt x="648870" y="1130072"/>
                  <a:pt x="646932" y="1132009"/>
                </a:cubicBezTo>
                <a:cubicBezTo>
                  <a:pt x="648870" y="1151393"/>
                  <a:pt x="635302" y="1168840"/>
                  <a:pt x="654686" y="1182407"/>
                </a:cubicBezTo>
                <a:cubicBezTo>
                  <a:pt x="683760" y="1201791"/>
                  <a:pt x="674069" y="1246375"/>
                  <a:pt x="664377" y="1267696"/>
                </a:cubicBezTo>
                <a:cubicBezTo>
                  <a:pt x="639179" y="1329724"/>
                  <a:pt x="617856" y="1356861"/>
                  <a:pt x="619795" y="1424703"/>
                </a:cubicBezTo>
                <a:cubicBezTo>
                  <a:pt x="621732" y="1469286"/>
                  <a:pt x="646932" y="1572021"/>
                  <a:pt x="646932" y="1616603"/>
                </a:cubicBezTo>
                <a:cubicBezTo>
                  <a:pt x="644993" y="1711584"/>
                  <a:pt x="644993" y="1804626"/>
                  <a:pt x="644993" y="1899605"/>
                </a:cubicBezTo>
                <a:cubicBezTo>
                  <a:pt x="644993" y="1924805"/>
                  <a:pt x="637239" y="1946126"/>
                  <a:pt x="613979" y="1957756"/>
                </a:cubicBezTo>
                <a:cubicBezTo>
                  <a:pt x="598472" y="1965510"/>
                  <a:pt x="582965" y="1969386"/>
                  <a:pt x="569397" y="1969386"/>
                </a:cubicBezTo>
                <a:cubicBezTo>
                  <a:pt x="555828" y="1969386"/>
                  <a:pt x="540321" y="1965510"/>
                  <a:pt x="524814" y="1957756"/>
                </a:cubicBezTo>
                <a:cubicBezTo>
                  <a:pt x="501553" y="1946126"/>
                  <a:pt x="493800" y="1924805"/>
                  <a:pt x="493800" y="1899605"/>
                </a:cubicBezTo>
                <a:cubicBezTo>
                  <a:pt x="493800" y="1804626"/>
                  <a:pt x="491862" y="1711584"/>
                  <a:pt x="491862" y="1616603"/>
                </a:cubicBezTo>
                <a:cubicBezTo>
                  <a:pt x="489923" y="1572021"/>
                  <a:pt x="517060" y="1469286"/>
                  <a:pt x="519000" y="1424703"/>
                </a:cubicBezTo>
                <a:cubicBezTo>
                  <a:pt x="520937" y="1356861"/>
                  <a:pt x="499616" y="1327784"/>
                  <a:pt x="474416" y="1267696"/>
                </a:cubicBezTo>
                <a:cubicBezTo>
                  <a:pt x="466663" y="1246375"/>
                  <a:pt x="455032" y="1201791"/>
                  <a:pt x="484109" y="1182407"/>
                </a:cubicBezTo>
                <a:cubicBezTo>
                  <a:pt x="503493" y="1170777"/>
                  <a:pt x="489923" y="1153331"/>
                  <a:pt x="491862" y="1132009"/>
                </a:cubicBezTo>
                <a:cubicBezTo>
                  <a:pt x="489923" y="1130072"/>
                  <a:pt x="487986" y="1128133"/>
                  <a:pt x="486046" y="1126195"/>
                </a:cubicBezTo>
                <a:lnTo>
                  <a:pt x="476355" y="1126195"/>
                </a:lnTo>
                <a:cubicBezTo>
                  <a:pt x="476355" y="1126195"/>
                  <a:pt x="474416" y="1124256"/>
                  <a:pt x="474416" y="1124256"/>
                </a:cubicBezTo>
                <a:cubicBezTo>
                  <a:pt x="385251" y="1108749"/>
                  <a:pt x="303839" y="1077735"/>
                  <a:pt x="232120" y="1023461"/>
                </a:cubicBezTo>
                <a:cubicBezTo>
                  <a:pt x="158462" y="967247"/>
                  <a:pt x="96434" y="899405"/>
                  <a:pt x="57667" y="816056"/>
                </a:cubicBezTo>
                <a:cubicBezTo>
                  <a:pt x="24714" y="748212"/>
                  <a:pt x="1453" y="676491"/>
                  <a:pt x="1453" y="598956"/>
                </a:cubicBezTo>
                <a:cubicBezTo>
                  <a:pt x="-484" y="575698"/>
                  <a:pt x="-484" y="552435"/>
                  <a:pt x="1453" y="531114"/>
                </a:cubicBezTo>
                <a:cubicBezTo>
                  <a:pt x="18900" y="253928"/>
                  <a:pt x="224367" y="36828"/>
                  <a:pt x="501553" y="3877"/>
                </a:cubicBezTo>
                <a:cubicBezTo>
                  <a:pt x="515123" y="0"/>
                  <a:pt x="528690" y="5814"/>
                  <a:pt x="542260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E7A35EA-EF9C-44D9-918C-70FC6F6D579D}"/>
              </a:ext>
            </a:extLst>
          </p:cNvPr>
          <p:cNvGrpSpPr/>
          <p:nvPr/>
        </p:nvGrpSpPr>
        <p:grpSpPr>
          <a:xfrm rot="871918">
            <a:off x="6486142" y="2865922"/>
            <a:ext cx="2113914" cy="1275823"/>
            <a:chOff x="1429386" y="2788700"/>
            <a:chExt cx="942975" cy="569119"/>
          </a:xfrm>
          <a:solidFill>
            <a:schemeClr val="accent1">
              <a:alpha val="50000"/>
            </a:schemeClr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666919C-48ED-4B2F-8D01-BC0EFE1820D7}"/>
                </a:ext>
              </a:extLst>
            </p:cNvPr>
            <p:cNvSpPr/>
            <p:nvPr/>
          </p:nvSpPr>
          <p:spPr>
            <a:xfrm>
              <a:off x="1429386" y="2948244"/>
              <a:ext cx="942975" cy="409575"/>
            </a:xfrm>
            <a:custGeom>
              <a:avLst/>
              <a:gdLst>
                <a:gd name="connsiteX0" fmla="*/ 935355 w 942975"/>
                <a:gd name="connsiteY0" fmla="*/ 42386 h 409575"/>
                <a:gd name="connsiteX1" fmla="*/ 879157 w 942975"/>
                <a:gd name="connsiteY1" fmla="*/ 10954 h 409575"/>
                <a:gd name="connsiteX2" fmla="*/ 816293 w 942975"/>
                <a:gd name="connsiteY2" fmla="*/ 10954 h 409575"/>
                <a:gd name="connsiteX3" fmla="*/ 807720 w 942975"/>
                <a:gd name="connsiteY3" fmla="*/ 2381 h 409575"/>
                <a:gd name="connsiteX4" fmla="*/ 793432 w 942975"/>
                <a:gd name="connsiteY4" fmla="*/ 476 h 409575"/>
                <a:gd name="connsiteX5" fmla="*/ 497205 w 942975"/>
                <a:gd name="connsiteY5" fmla="*/ 476 h 409575"/>
                <a:gd name="connsiteX6" fmla="*/ 147638 w 942975"/>
                <a:gd name="connsiteY6" fmla="*/ 476 h 409575"/>
                <a:gd name="connsiteX7" fmla="*/ 132398 w 942975"/>
                <a:gd name="connsiteY7" fmla="*/ 10001 h 409575"/>
                <a:gd name="connsiteX8" fmla="*/ 60008 w 942975"/>
                <a:gd name="connsiteY8" fmla="*/ 10954 h 409575"/>
                <a:gd name="connsiteX9" fmla="*/ 35243 w 942975"/>
                <a:gd name="connsiteY9" fmla="*/ 15716 h 409575"/>
                <a:gd name="connsiteX10" fmla="*/ 0 w 942975"/>
                <a:gd name="connsiteY10" fmla="*/ 86201 h 409575"/>
                <a:gd name="connsiteX11" fmla="*/ 38100 w 942975"/>
                <a:gd name="connsiteY11" fmla="*/ 150019 h 409575"/>
                <a:gd name="connsiteX12" fmla="*/ 64770 w 942975"/>
                <a:gd name="connsiteY12" fmla="*/ 153829 h 409575"/>
                <a:gd name="connsiteX13" fmla="*/ 132398 w 942975"/>
                <a:gd name="connsiteY13" fmla="*/ 153829 h 409575"/>
                <a:gd name="connsiteX14" fmla="*/ 132398 w 942975"/>
                <a:gd name="connsiteY14" fmla="*/ 153829 h 409575"/>
                <a:gd name="connsiteX15" fmla="*/ 133350 w 942975"/>
                <a:gd name="connsiteY15" fmla="*/ 169069 h 409575"/>
                <a:gd name="connsiteX16" fmla="*/ 133350 w 942975"/>
                <a:gd name="connsiteY16" fmla="*/ 288131 h 409575"/>
                <a:gd name="connsiteX17" fmla="*/ 134302 w 942975"/>
                <a:gd name="connsiteY17" fmla="*/ 368141 h 409575"/>
                <a:gd name="connsiteX18" fmla="*/ 188595 w 942975"/>
                <a:gd name="connsiteY18" fmla="*/ 411956 h 409575"/>
                <a:gd name="connsiteX19" fmla="*/ 743903 w 942975"/>
                <a:gd name="connsiteY19" fmla="*/ 411956 h 409575"/>
                <a:gd name="connsiteX20" fmla="*/ 773430 w 942975"/>
                <a:gd name="connsiteY20" fmla="*/ 406241 h 409575"/>
                <a:gd name="connsiteX21" fmla="*/ 808673 w 942975"/>
                <a:gd name="connsiteY21" fmla="*/ 350044 h 409575"/>
                <a:gd name="connsiteX22" fmla="*/ 808673 w 942975"/>
                <a:gd name="connsiteY22" fmla="*/ 170021 h 409575"/>
                <a:gd name="connsiteX23" fmla="*/ 809625 w 942975"/>
                <a:gd name="connsiteY23" fmla="*/ 154781 h 409575"/>
                <a:gd name="connsiteX24" fmla="*/ 823913 w 942975"/>
                <a:gd name="connsiteY24" fmla="*/ 153829 h 409575"/>
                <a:gd name="connsiteX25" fmla="*/ 896303 w 942975"/>
                <a:gd name="connsiteY25" fmla="*/ 152876 h 409575"/>
                <a:gd name="connsiteX26" fmla="*/ 935355 w 942975"/>
                <a:gd name="connsiteY26" fmla="*/ 42386 h 409575"/>
                <a:gd name="connsiteX27" fmla="*/ 135255 w 942975"/>
                <a:gd name="connsiteY27" fmla="*/ 111919 h 409575"/>
                <a:gd name="connsiteX28" fmla="*/ 125730 w 942975"/>
                <a:gd name="connsiteY28" fmla="*/ 128111 h 409575"/>
                <a:gd name="connsiteX29" fmla="*/ 57150 w 942975"/>
                <a:gd name="connsiteY29" fmla="*/ 128111 h 409575"/>
                <a:gd name="connsiteX30" fmla="*/ 23813 w 942975"/>
                <a:gd name="connsiteY30" fmla="*/ 81439 h 409575"/>
                <a:gd name="connsiteX31" fmla="*/ 55245 w 942975"/>
                <a:gd name="connsiteY31" fmla="*/ 34766 h 409575"/>
                <a:gd name="connsiteX32" fmla="*/ 59055 w 942975"/>
                <a:gd name="connsiteY32" fmla="*/ 34766 h 409575"/>
                <a:gd name="connsiteX33" fmla="*/ 92393 w 942975"/>
                <a:gd name="connsiteY33" fmla="*/ 34766 h 409575"/>
                <a:gd name="connsiteX34" fmla="*/ 125730 w 942975"/>
                <a:gd name="connsiteY34" fmla="*/ 34766 h 409575"/>
                <a:gd name="connsiteX35" fmla="*/ 135255 w 942975"/>
                <a:gd name="connsiteY35" fmla="*/ 44291 h 409575"/>
                <a:gd name="connsiteX36" fmla="*/ 135255 w 942975"/>
                <a:gd name="connsiteY36" fmla="*/ 111919 h 409575"/>
                <a:gd name="connsiteX37" fmla="*/ 886778 w 942975"/>
                <a:gd name="connsiteY37" fmla="*/ 128111 h 409575"/>
                <a:gd name="connsiteX38" fmla="*/ 816293 w 942975"/>
                <a:gd name="connsiteY38" fmla="*/ 128111 h 409575"/>
                <a:gd name="connsiteX39" fmla="*/ 807720 w 942975"/>
                <a:gd name="connsiteY39" fmla="*/ 112871 h 409575"/>
                <a:gd name="connsiteX40" fmla="*/ 807720 w 942975"/>
                <a:gd name="connsiteY40" fmla="*/ 43339 h 409575"/>
                <a:gd name="connsiteX41" fmla="*/ 816293 w 942975"/>
                <a:gd name="connsiteY41" fmla="*/ 34766 h 409575"/>
                <a:gd name="connsiteX42" fmla="*/ 852488 w 942975"/>
                <a:gd name="connsiteY42" fmla="*/ 34766 h 409575"/>
                <a:gd name="connsiteX43" fmla="*/ 852488 w 942975"/>
                <a:gd name="connsiteY43" fmla="*/ 34766 h 409575"/>
                <a:gd name="connsiteX44" fmla="*/ 886778 w 942975"/>
                <a:gd name="connsiteY44" fmla="*/ 34766 h 409575"/>
                <a:gd name="connsiteX45" fmla="*/ 919163 w 942975"/>
                <a:gd name="connsiteY45" fmla="*/ 81439 h 409575"/>
                <a:gd name="connsiteX46" fmla="*/ 886778 w 942975"/>
                <a:gd name="connsiteY46" fmla="*/ 12811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942975" h="409575">
                  <a:moveTo>
                    <a:pt x="935355" y="42386"/>
                  </a:moveTo>
                  <a:cubicBezTo>
                    <a:pt x="923925" y="18574"/>
                    <a:pt x="902970" y="11906"/>
                    <a:pt x="879157" y="10954"/>
                  </a:cubicBezTo>
                  <a:cubicBezTo>
                    <a:pt x="858203" y="10001"/>
                    <a:pt x="837248" y="10954"/>
                    <a:pt x="816293" y="10954"/>
                  </a:cubicBezTo>
                  <a:cubicBezTo>
                    <a:pt x="810578" y="10954"/>
                    <a:pt x="806768" y="10001"/>
                    <a:pt x="807720" y="2381"/>
                  </a:cubicBezTo>
                  <a:cubicBezTo>
                    <a:pt x="802957" y="-1429"/>
                    <a:pt x="798195" y="476"/>
                    <a:pt x="793432" y="476"/>
                  </a:cubicBezTo>
                  <a:cubicBezTo>
                    <a:pt x="694373" y="476"/>
                    <a:pt x="596265" y="476"/>
                    <a:pt x="497205" y="476"/>
                  </a:cubicBezTo>
                  <a:cubicBezTo>
                    <a:pt x="381000" y="476"/>
                    <a:pt x="263843" y="476"/>
                    <a:pt x="147638" y="476"/>
                  </a:cubicBezTo>
                  <a:cubicBezTo>
                    <a:pt x="140018" y="476"/>
                    <a:pt x="134302" y="476"/>
                    <a:pt x="132398" y="10001"/>
                  </a:cubicBezTo>
                  <a:cubicBezTo>
                    <a:pt x="108585" y="10001"/>
                    <a:pt x="83820" y="10954"/>
                    <a:pt x="60008" y="10954"/>
                  </a:cubicBezTo>
                  <a:cubicBezTo>
                    <a:pt x="51435" y="10954"/>
                    <a:pt x="43815" y="11906"/>
                    <a:pt x="35243" y="15716"/>
                  </a:cubicBezTo>
                  <a:cubicBezTo>
                    <a:pt x="10477" y="25241"/>
                    <a:pt x="0" y="56674"/>
                    <a:pt x="0" y="86201"/>
                  </a:cubicBezTo>
                  <a:cubicBezTo>
                    <a:pt x="0" y="108109"/>
                    <a:pt x="16193" y="144304"/>
                    <a:pt x="38100" y="150019"/>
                  </a:cubicBezTo>
                  <a:cubicBezTo>
                    <a:pt x="46673" y="152876"/>
                    <a:pt x="56198" y="150971"/>
                    <a:pt x="64770" y="153829"/>
                  </a:cubicBezTo>
                  <a:cubicBezTo>
                    <a:pt x="87630" y="151924"/>
                    <a:pt x="109538" y="151924"/>
                    <a:pt x="132398" y="153829"/>
                  </a:cubicBezTo>
                  <a:lnTo>
                    <a:pt x="132398" y="153829"/>
                  </a:lnTo>
                  <a:cubicBezTo>
                    <a:pt x="135255" y="158591"/>
                    <a:pt x="133350" y="163354"/>
                    <a:pt x="133350" y="169069"/>
                  </a:cubicBezTo>
                  <a:cubicBezTo>
                    <a:pt x="133350" y="227171"/>
                    <a:pt x="133350" y="230029"/>
                    <a:pt x="133350" y="288131"/>
                  </a:cubicBezTo>
                  <a:cubicBezTo>
                    <a:pt x="133350" y="314801"/>
                    <a:pt x="132398" y="341471"/>
                    <a:pt x="134302" y="368141"/>
                  </a:cubicBezTo>
                  <a:cubicBezTo>
                    <a:pt x="140970" y="399574"/>
                    <a:pt x="155257" y="411956"/>
                    <a:pt x="188595" y="411956"/>
                  </a:cubicBezTo>
                  <a:cubicBezTo>
                    <a:pt x="373380" y="411956"/>
                    <a:pt x="558165" y="411956"/>
                    <a:pt x="743903" y="411956"/>
                  </a:cubicBezTo>
                  <a:cubicBezTo>
                    <a:pt x="754380" y="411956"/>
                    <a:pt x="763905" y="411004"/>
                    <a:pt x="773430" y="406241"/>
                  </a:cubicBezTo>
                  <a:cubicBezTo>
                    <a:pt x="797243" y="394811"/>
                    <a:pt x="808673" y="375761"/>
                    <a:pt x="808673" y="350044"/>
                  </a:cubicBezTo>
                  <a:cubicBezTo>
                    <a:pt x="808673" y="271939"/>
                    <a:pt x="808673" y="248126"/>
                    <a:pt x="808673" y="170021"/>
                  </a:cubicBezTo>
                  <a:cubicBezTo>
                    <a:pt x="808673" y="165259"/>
                    <a:pt x="807720" y="159544"/>
                    <a:pt x="809625" y="154781"/>
                  </a:cubicBezTo>
                  <a:cubicBezTo>
                    <a:pt x="814388" y="151924"/>
                    <a:pt x="819150" y="153829"/>
                    <a:pt x="823913" y="153829"/>
                  </a:cubicBezTo>
                  <a:cubicBezTo>
                    <a:pt x="847725" y="152876"/>
                    <a:pt x="872490" y="154781"/>
                    <a:pt x="896303" y="152876"/>
                  </a:cubicBezTo>
                  <a:cubicBezTo>
                    <a:pt x="913448" y="147161"/>
                    <a:pt x="970598" y="114776"/>
                    <a:pt x="935355" y="42386"/>
                  </a:cubicBezTo>
                  <a:close/>
                  <a:moveTo>
                    <a:pt x="135255" y="111919"/>
                  </a:moveTo>
                  <a:cubicBezTo>
                    <a:pt x="135255" y="119539"/>
                    <a:pt x="133350" y="128111"/>
                    <a:pt x="125730" y="128111"/>
                  </a:cubicBezTo>
                  <a:cubicBezTo>
                    <a:pt x="102870" y="128111"/>
                    <a:pt x="80010" y="128111"/>
                    <a:pt x="57150" y="128111"/>
                  </a:cubicBezTo>
                  <a:cubicBezTo>
                    <a:pt x="38100" y="128111"/>
                    <a:pt x="23813" y="99536"/>
                    <a:pt x="23813" y="81439"/>
                  </a:cubicBezTo>
                  <a:cubicBezTo>
                    <a:pt x="23813" y="63341"/>
                    <a:pt x="37148" y="36671"/>
                    <a:pt x="55245" y="34766"/>
                  </a:cubicBezTo>
                  <a:cubicBezTo>
                    <a:pt x="56198" y="34766"/>
                    <a:pt x="58102" y="34766"/>
                    <a:pt x="59055" y="34766"/>
                  </a:cubicBezTo>
                  <a:cubicBezTo>
                    <a:pt x="70485" y="34766"/>
                    <a:pt x="80963" y="34766"/>
                    <a:pt x="92393" y="34766"/>
                  </a:cubicBezTo>
                  <a:cubicBezTo>
                    <a:pt x="103823" y="34766"/>
                    <a:pt x="114300" y="34766"/>
                    <a:pt x="125730" y="34766"/>
                  </a:cubicBezTo>
                  <a:cubicBezTo>
                    <a:pt x="132398" y="34766"/>
                    <a:pt x="135255" y="36671"/>
                    <a:pt x="135255" y="44291"/>
                  </a:cubicBezTo>
                  <a:cubicBezTo>
                    <a:pt x="135255" y="59531"/>
                    <a:pt x="135255" y="95726"/>
                    <a:pt x="135255" y="111919"/>
                  </a:cubicBezTo>
                  <a:close/>
                  <a:moveTo>
                    <a:pt x="886778" y="128111"/>
                  </a:moveTo>
                  <a:cubicBezTo>
                    <a:pt x="862965" y="129064"/>
                    <a:pt x="840105" y="128111"/>
                    <a:pt x="816293" y="128111"/>
                  </a:cubicBezTo>
                  <a:cubicBezTo>
                    <a:pt x="809625" y="128111"/>
                    <a:pt x="807720" y="119539"/>
                    <a:pt x="807720" y="112871"/>
                  </a:cubicBezTo>
                  <a:cubicBezTo>
                    <a:pt x="807720" y="96679"/>
                    <a:pt x="807720" y="59531"/>
                    <a:pt x="807720" y="43339"/>
                  </a:cubicBezTo>
                  <a:cubicBezTo>
                    <a:pt x="807720" y="36671"/>
                    <a:pt x="810578" y="34766"/>
                    <a:pt x="816293" y="34766"/>
                  </a:cubicBezTo>
                  <a:cubicBezTo>
                    <a:pt x="828675" y="34766"/>
                    <a:pt x="840105" y="34766"/>
                    <a:pt x="852488" y="34766"/>
                  </a:cubicBezTo>
                  <a:cubicBezTo>
                    <a:pt x="852488" y="34766"/>
                    <a:pt x="852488" y="34766"/>
                    <a:pt x="852488" y="34766"/>
                  </a:cubicBezTo>
                  <a:cubicBezTo>
                    <a:pt x="863918" y="34766"/>
                    <a:pt x="875348" y="33814"/>
                    <a:pt x="886778" y="34766"/>
                  </a:cubicBezTo>
                  <a:cubicBezTo>
                    <a:pt x="905828" y="35719"/>
                    <a:pt x="919163" y="63341"/>
                    <a:pt x="919163" y="81439"/>
                  </a:cubicBezTo>
                  <a:cubicBezTo>
                    <a:pt x="919163" y="99536"/>
                    <a:pt x="904875" y="127159"/>
                    <a:pt x="886778" y="1281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9124B25-8476-49AA-AFBC-EEA3B4EAEF3A}"/>
                </a:ext>
              </a:extLst>
            </p:cNvPr>
            <p:cNvSpPr/>
            <p:nvPr/>
          </p:nvSpPr>
          <p:spPr>
            <a:xfrm>
              <a:off x="1541207" y="2788700"/>
              <a:ext cx="714375" cy="142875"/>
            </a:xfrm>
            <a:custGeom>
              <a:avLst/>
              <a:gdLst>
                <a:gd name="connsiteX0" fmla="*/ 714949 w 714375"/>
                <a:gd name="connsiteY0" fmla="*/ 132398 h 142875"/>
                <a:gd name="connsiteX1" fmla="*/ 704472 w 714375"/>
                <a:gd name="connsiteY1" fmla="*/ 122873 h 142875"/>
                <a:gd name="connsiteX2" fmla="*/ 619699 w 714375"/>
                <a:gd name="connsiteY2" fmla="*/ 107633 h 142875"/>
                <a:gd name="connsiteX3" fmla="*/ 505399 w 714375"/>
                <a:gd name="connsiteY3" fmla="*/ 95250 h 142875"/>
                <a:gd name="connsiteX4" fmla="*/ 488254 w 714375"/>
                <a:gd name="connsiteY4" fmla="*/ 79058 h 142875"/>
                <a:gd name="connsiteX5" fmla="*/ 482539 w 714375"/>
                <a:gd name="connsiteY5" fmla="*/ 40005 h 142875"/>
                <a:gd name="connsiteX6" fmla="*/ 428247 w 714375"/>
                <a:gd name="connsiteY6" fmla="*/ 953 h 142875"/>
                <a:gd name="connsiteX7" fmla="*/ 357762 w 714375"/>
                <a:gd name="connsiteY7" fmla="*/ 0 h 142875"/>
                <a:gd name="connsiteX8" fmla="*/ 287277 w 714375"/>
                <a:gd name="connsiteY8" fmla="*/ 953 h 142875"/>
                <a:gd name="connsiteX9" fmla="*/ 232984 w 714375"/>
                <a:gd name="connsiteY9" fmla="*/ 40005 h 142875"/>
                <a:gd name="connsiteX10" fmla="*/ 227269 w 714375"/>
                <a:gd name="connsiteY10" fmla="*/ 79058 h 142875"/>
                <a:gd name="connsiteX11" fmla="*/ 210124 w 714375"/>
                <a:gd name="connsiteY11" fmla="*/ 95250 h 142875"/>
                <a:gd name="connsiteX12" fmla="*/ 95824 w 714375"/>
                <a:gd name="connsiteY12" fmla="*/ 107633 h 142875"/>
                <a:gd name="connsiteX13" fmla="*/ 11052 w 714375"/>
                <a:gd name="connsiteY13" fmla="*/ 122873 h 142875"/>
                <a:gd name="connsiteX14" fmla="*/ 574 w 714375"/>
                <a:gd name="connsiteY14" fmla="*/ 132398 h 142875"/>
                <a:gd name="connsiteX15" fmla="*/ 8194 w 714375"/>
                <a:gd name="connsiteY15" fmla="*/ 147638 h 142875"/>
                <a:gd name="connsiteX16" fmla="*/ 18672 w 714375"/>
                <a:gd name="connsiteY16" fmla="*/ 148590 h 142875"/>
                <a:gd name="connsiteX17" fmla="*/ 355857 w 714375"/>
                <a:gd name="connsiteY17" fmla="*/ 148590 h 142875"/>
                <a:gd name="connsiteX18" fmla="*/ 693042 w 714375"/>
                <a:gd name="connsiteY18" fmla="*/ 148590 h 142875"/>
                <a:gd name="connsiteX19" fmla="*/ 703519 w 714375"/>
                <a:gd name="connsiteY19" fmla="*/ 147638 h 142875"/>
                <a:gd name="connsiteX20" fmla="*/ 714949 w 714375"/>
                <a:gd name="connsiteY20" fmla="*/ 132398 h 142875"/>
                <a:gd name="connsiteX21" fmla="*/ 453964 w 714375"/>
                <a:gd name="connsiteY21" fmla="*/ 93345 h 142875"/>
                <a:gd name="connsiteX22" fmla="*/ 264417 w 714375"/>
                <a:gd name="connsiteY22" fmla="*/ 93345 h 142875"/>
                <a:gd name="connsiteX23" fmla="*/ 252034 w 714375"/>
                <a:gd name="connsiteY23" fmla="*/ 81915 h 142875"/>
                <a:gd name="connsiteX24" fmla="*/ 309184 w 714375"/>
                <a:gd name="connsiteY24" fmla="*/ 24765 h 142875"/>
                <a:gd name="connsiteX25" fmla="*/ 409197 w 714375"/>
                <a:gd name="connsiteY25" fmla="*/ 24765 h 142875"/>
                <a:gd name="connsiteX26" fmla="*/ 466347 w 714375"/>
                <a:gd name="connsiteY26" fmla="*/ 81915 h 142875"/>
                <a:gd name="connsiteX27" fmla="*/ 453964 w 714375"/>
                <a:gd name="connsiteY27" fmla="*/ 9334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14375" h="142875">
                  <a:moveTo>
                    <a:pt x="714949" y="132398"/>
                  </a:moveTo>
                  <a:cubicBezTo>
                    <a:pt x="713997" y="126683"/>
                    <a:pt x="711139" y="122873"/>
                    <a:pt x="704472" y="122873"/>
                  </a:cubicBezTo>
                  <a:cubicBezTo>
                    <a:pt x="674944" y="124778"/>
                    <a:pt x="648274" y="111442"/>
                    <a:pt x="619699" y="107633"/>
                  </a:cubicBezTo>
                  <a:cubicBezTo>
                    <a:pt x="600649" y="105728"/>
                    <a:pt x="519687" y="97155"/>
                    <a:pt x="505399" y="95250"/>
                  </a:cubicBezTo>
                  <a:cubicBezTo>
                    <a:pt x="496827" y="96203"/>
                    <a:pt x="487302" y="93345"/>
                    <a:pt x="488254" y="79058"/>
                  </a:cubicBezTo>
                  <a:cubicBezTo>
                    <a:pt x="489207" y="65723"/>
                    <a:pt x="489207" y="53340"/>
                    <a:pt x="482539" y="40005"/>
                  </a:cubicBezTo>
                  <a:cubicBezTo>
                    <a:pt x="472062" y="16192"/>
                    <a:pt x="452059" y="4763"/>
                    <a:pt x="428247" y="953"/>
                  </a:cubicBezTo>
                  <a:cubicBezTo>
                    <a:pt x="400624" y="0"/>
                    <a:pt x="379669" y="0"/>
                    <a:pt x="357762" y="0"/>
                  </a:cubicBezTo>
                  <a:cubicBezTo>
                    <a:pt x="336807" y="0"/>
                    <a:pt x="314899" y="0"/>
                    <a:pt x="287277" y="953"/>
                  </a:cubicBezTo>
                  <a:cubicBezTo>
                    <a:pt x="262512" y="4763"/>
                    <a:pt x="243462" y="16192"/>
                    <a:pt x="232984" y="40005"/>
                  </a:cubicBezTo>
                  <a:cubicBezTo>
                    <a:pt x="227269" y="53340"/>
                    <a:pt x="226317" y="65723"/>
                    <a:pt x="227269" y="79058"/>
                  </a:cubicBezTo>
                  <a:cubicBezTo>
                    <a:pt x="229174" y="93345"/>
                    <a:pt x="218697" y="96203"/>
                    <a:pt x="210124" y="95250"/>
                  </a:cubicBezTo>
                  <a:cubicBezTo>
                    <a:pt x="195837" y="98108"/>
                    <a:pt x="114874" y="105728"/>
                    <a:pt x="95824" y="107633"/>
                  </a:cubicBezTo>
                  <a:cubicBezTo>
                    <a:pt x="67249" y="111442"/>
                    <a:pt x="40579" y="124778"/>
                    <a:pt x="11052" y="122873"/>
                  </a:cubicBezTo>
                  <a:cubicBezTo>
                    <a:pt x="4384" y="122873"/>
                    <a:pt x="574" y="126683"/>
                    <a:pt x="574" y="132398"/>
                  </a:cubicBezTo>
                  <a:cubicBezTo>
                    <a:pt x="-378" y="139065"/>
                    <a:pt x="-1331" y="146685"/>
                    <a:pt x="8194" y="147638"/>
                  </a:cubicBezTo>
                  <a:cubicBezTo>
                    <a:pt x="12004" y="148590"/>
                    <a:pt x="15814" y="148590"/>
                    <a:pt x="18672" y="148590"/>
                  </a:cubicBezTo>
                  <a:cubicBezTo>
                    <a:pt x="131067" y="148590"/>
                    <a:pt x="243462" y="148590"/>
                    <a:pt x="355857" y="148590"/>
                  </a:cubicBezTo>
                  <a:cubicBezTo>
                    <a:pt x="468252" y="148590"/>
                    <a:pt x="580647" y="148590"/>
                    <a:pt x="693042" y="148590"/>
                  </a:cubicBezTo>
                  <a:cubicBezTo>
                    <a:pt x="696852" y="148590"/>
                    <a:pt x="700662" y="148590"/>
                    <a:pt x="703519" y="147638"/>
                  </a:cubicBezTo>
                  <a:cubicBezTo>
                    <a:pt x="716854" y="146685"/>
                    <a:pt x="715902" y="139065"/>
                    <a:pt x="714949" y="132398"/>
                  </a:cubicBezTo>
                  <a:close/>
                  <a:moveTo>
                    <a:pt x="453964" y="93345"/>
                  </a:moveTo>
                  <a:cubicBezTo>
                    <a:pt x="398719" y="94298"/>
                    <a:pt x="309184" y="95250"/>
                    <a:pt x="264417" y="93345"/>
                  </a:cubicBezTo>
                  <a:cubicBezTo>
                    <a:pt x="254892" y="93345"/>
                    <a:pt x="252034" y="91440"/>
                    <a:pt x="252034" y="81915"/>
                  </a:cubicBezTo>
                  <a:cubicBezTo>
                    <a:pt x="252034" y="40958"/>
                    <a:pt x="268227" y="24765"/>
                    <a:pt x="309184" y="24765"/>
                  </a:cubicBezTo>
                  <a:cubicBezTo>
                    <a:pt x="330139" y="24765"/>
                    <a:pt x="388242" y="24765"/>
                    <a:pt x="409197" y="24765"/>
                  </a:cubicBezTo>
                  <a:cubicBezTo>
                    <a:pt x="450154" y="24765"/>
                    <a:pt x="466347" y="40958"/>
                    <a:pt x="466347" y="81915"/>
                  </a:cubicBezTo>
                  <a:cubicBezTo>
                    <a:pt x="466347" y="91440"/>
                    <a:pt x="463489" y="93345"/>
                    <a:pt x="453964" y="933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65FBB22-A565-4CD9-9C87-5F0A0172A152}"/>
              </a:ext>
            </a:extLst>
          </p:cNvPr>
          <p:cNvGrpSpPr/>
          <p:nvPr/>
        </p:nvGrpSpPr>
        <p:grpSpPr>
          <a:xfrm rot="20225513">
            <a:off x="4103134" y="2084665"/>
            <a:ext cx="962025" cy="803434"/>
            <a:chOff x="1720613" y="1882872"/>
            <a:chExt cx="962025" cy="803434"/>
          </a:xfrm>
          <a:solidFill>
            <a:schemeClr val="accent1">
              <a:alpha val="50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FDE863B-04D9-4C19-AA3D-9E29BA759AD1}"/>
                </a:ext>
              </a:extLst>
            </p:cNvPr>
            <p:cNvSpPr/>
            <p:nvPr/>
          </p:nvSpPr>
          <p:spPr>
            <a:xfrm>
              <a:off x="1877062" y="1882872"/>
              <a:ext cx="409575" cy="161925"/>
            </a:xfrm>
            <a:custGeom>
              <a:avLst/>
              <a:gdLst>
                <a:gd name="connsiteX0" fmla="*/ 417195 w 409575"/>
                <a:gd name="connsiteY0" fmla="*/ 163830 h 161925"/>
                <a:gd name="connsiteX1" fmla="*/ 236220 w 409575"/>
                <a:gd name="connsiteY1" fmla="*/ 100965 h 161925"/>
                <a:gd name="connsiteX2" fmla="*/ 262890 w 409575"/>
                <a:gd name="connsiteY2" fmla="*/ 54293 h 161925"/>
                <a:gd name="connsiteX3" fmla="*/ 208597 w 409575"/>
                <a:gd name="connsiteY3" fmla="*/ 0 h 161925"/>
                <a:gd name="connsiteX4" fmla="*/ 154305 w 409575"/>
                <a:gd name="connsiteY4" fmla="*/ 54293 h 161925"/>
                <a:gd name="connsiteX5" fmla="*/ 180975 w 409575"/>
                <a:gd name="connsiteY5" fmla="*/ 100965 h 161925"/>
                <a:gd name="connsiteX6" fmla="*/ 0 w 409575"/>
                <a:gd name="connsiteY6" fmla="*/ 163830 h 161925"/>
                <a:gd name="connsiteX7" fmla="*/ 417195 w 409575"/>
                <a:gd name="connsiteY7" fmla="*/ 16383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161925">
                  <a:moveTo>
                    <a:pt x="417195" y="163830"/>
                  </a:moveTo>
                  <a:cubicBezTo>
                    <a:pt x="364807" y="128588"/>
                    <a:pt x="302895" y="105727"/>
                    <a:pt x="236220" y="100965"/>
                  </a:cubicBezTo>
                  <a:cubicBezTo>
                    <a:pt x="252413" y="91440"/>
                    <a:pt x="262890" y="74295"/>
                    <a:pt x="262890" y="54293"/>
                  </a:cubicBezTo>
                  <a:cubicBezTo>
                    <a:pt x="262890" y="24765"/>
                    <a:pt x="238125" y="0"/>
                    <a:pt x="208597" y="0"/>
                  </a:cubicBezTo>
                  <a:cubicBezTo>
                    <a:pt x="179070" y="0"/>
                    <a:pt x="154305" y="24765"/>
                    <a:pt x="154305" y="54293"/>
                  </a:cubicBezTo>
                  <a:cubicBezTo>
                    <a:pt x="154305" y="74295"/>
                    <a:pt x="164782" y="91440"/>
                    <a:pt x="180975" y="100965"/>
                  </a:cubicBezTo>
                  <a:cubicBezTo>
                    <a:pt x="114300" y="105727"/>
                    <a:pt x="52388" y="128588"/>
                    <a:pt x="0" y="163830"/>
                  </a:cubicBezTo>
                  <a:lnTo>
                    <a:pt x="417195" y="1638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E9A113B-7657-4EA0-95DF-2F21094C502D}"/>
                </a:ext>
              </a:extLst>
            </p:cNvPr>
            <p:cNvSpPr/>
            <p:nvPr/>
          </p:nvSpPr>
          <p:spPr>
            <a:xfrm>
              <a:off x="1720613" y="2038606"/>
              <a:ext cx="962025" cy="647700"/>
            </a:xfrm>
            <a:custGeom>
              <a:avLst/>
              <a:gdLst>
                <a:gd name="connsiteX0" fmla="*/ 967978 w 962025"/>
                <a:gd name="connsiteY0" fmla="*/ 229076 h 647700"/>
                <a:gd name="connsiteX1" fmla="*/ 963216 w 962025"/>
                <a:gd name="connsiteY1" fmla="*/ 204311 h 647700"/>
                <a:gd name="connsiteX2" fmla="*/ 794623 w 962025"/>
                <a:gd name="connsiteY2" fmla="*/ 1429 h 647700"/>
                <a:gd name="connsiteX3" fmla="*/ 764143 w 962025"/>
                <a:gd name="connsiteY3" fmla="*/ 1429 h 647700"/>
                <a:gd name="connsiteX4" fmla="*/ 635556 w 962025"/>
                <a:gd name="connsiteY4" fmla="*/ 59531 h 647700"/>
                <a:gd name="connsiteX5" fmla="*/ 606981 w 962025"/>
                <a:gd name="connsiteY5" fmla="*/ 58579 h 647700"/>
                <a:gd name="connsiteX6" fmla="*/ 523161 w 962025"/>
                <a:gd name="connsiteY6" fmla="*/ 28099 h 647700"/>
                <a:gd name="connsiteX7" fmla="*/ 189786 w 962025"/>
                <a:gd name="connsiteY7" fmla="*/ 28099 h 647700"/>
                <a:gd name="connsiteX8" fmla="*/ 27861 w 962025"/>
                <a:gd name="connsiteY8" fmla="*/ 26194 h 647700"/>
                <a:gd name="connsiteX9" fmla="*/ 52626 w 962025"/>
                <a:gd name="connsiteY9" fmla="*/ 52864 h 647700"/>
                <a:gd name="connsiteX10" fmla="*/ 72628 w 962025"/>
                <a:gd name="connsiteY10" fmla="*/ 63341 h 647700"/>
                <a:gd name="connsiteX11" fmla="*/ 83106 w 962025"/>
                <a:gd name="connsiteY11" fmla="*/ 108109 h 647700"/>
                <a:gd name="connsiteX12" fmla="*/ 2143 w 962025"/>
                <a:gd name="connsiteY12" fmla="*/ 285274 h 647700"/>
                <a:gd name="connsiteX13" fmla="*/ 2143 w 962025"/>
                <a:gd name="connsiteY13" fmla="*/ 385286 h 647700"/>
                <a:gd name="connsiteX14" fmla="*/ 28813 w 962025"/>
                <a:gd name="connsiteY14" fmla="*/ 478631 h 647700"/>
                <a:gd name="connsiteX15" fmla="*/ 36433 w 962025"/>
                <a:gd name="connsiteY15" fmla="*/ 494824 h 647700"/>
                <a:gd name="connsiteX16" fmla="*/ 193596 w 962025"/>
                <a:gd name="connsiteY16" fmla="*/ 648176 h 647700"/>
                <a:gd name="connsiteX17" fmla="*/ 217408 w 962025"/>
                <a:gd name="connsiteY17" fmla="*/ 649129 h 647700"/>
                <a:gd name="connsiteX18" fmla="*/ 487918 w 962025"/>
                <a:gd name="connsiteY18" fmla="*/ 649129 h 647700"/>
                <a:gd name="connsiteX19" fmla="*/ 554593 w 962025"/>
                <a:gd name="connsiteY19" fmla="*/ 648176 h 647700"/>
                <a:gd name="connsiteX20" fmla="*/ 614601 w 962025"/>
                <a:gd name="connsiteY20" fmla="*/ 608171 h 647700"/>
                <a:gd name="connsiteX21" fmla="*/ 680323 w 962025"/>
                <a:gd name="connsiteY21" fmla="*/ 538639 h 647700"/>
                <a:gd name="connsiteX22" fmla="*/ 686038 w 962025"/>
                <a:gd name="connsiteY22" fmla="*/ 536734 h 647700"/>
                <a:gd name="connsiteX23" fmla="*/ 935593 w 962025"/>
                <a:gd name="connsiteY23" fmla="*/ 408146 h 647700"/>
                <a:gd name="connsiteX24" fmla="*/ 963216 w 962025"/>
                <a:gd name="connsiteY24" fmla="*/ 312896 h 647700"/>
                <a:gd name="connsiteX25" fmla="*/ 967978 w 962025"/>
                <a:gd name="connsiteY25" fmla="*/ 229076 h 647700"/>
                <a:gd name="connsiteX26" fmla="*/ 900351 w 962025"/>
                <a:gd name="connsiteY26" fmla="*/ 348139 h 647700"/>
                <a:gd name="connsiteX27" fmla="*/ 764143 w 962025"/>
                <a:gd name="connsiteY27" fmla="*/ 480536 h 647700"/>
                <a:gd name="connsiteX28" fmla="*/ 711756 w 962025"/>
                <a:gd name="connsiteY28" fmla="*/ 485299 h 647700"/>
                <a:gd name="connsiteX29" fmla="*/ 660321 w 962025"/>
                <a:gd name="connsiteY29" fmla="*/ 109061 h 647700"/>
                <a:gd name="connsiteX30" fmla="*/ 900351 w 962025"/>
                <a:gd name="connsiteY30" fmla="*/ 191929 h 647700"/>
                <a:gd name="connsiteX31" fmla="*/ 900351 w 962025"/>
                <a:gd name="connsiteY31" fmla="*/ 348139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62025" h="647700">
                  <a:moveTo>
                    <a:pt x="967978" y="229076"/>
                  </a:moveTo>
                  <a:cubicBezTo>
                    <a:pt x="966073" y="220504"/>
                    <a:pt x="964168" y="212884"/>
                    <a:pt x="963216" y="204311"/>
                  </a:cubicBezTo>
                  <a:cubicBezTo>
                    <a:pt x="944166" y="111919"/>
                    <a:pt x="904161" y="14764"/>
                    <a:pt x="794623" y="1429"/>
                  </a:cubicBezTo>
                  <a:cubicBezTo>
                    <a:pt x="784146" y="-476"/>
                    <a:pt x="774621" y="-476"/>
                    <a:pt x="764143" y="1429"/>
                  </a:cubicBezTo>
                  <a:cubicBezTo>
                    <a:pt x="717471" y="7144"/>
                    <a:pt x="673656" y="29051"/>
                    <a:pt x="635556" y="59531"/>
                  </a:cubicBezTo>
                  <a:cubicBezTo>
                    <a:pt x="626983" y="66199"/>
                    <a:pt x="612696" y="68104"/>
                    <a:pt x="606981" y="58579"/>
                  </a:cubicBezTo>
                  <a:cubicBezTo>
                    <a:pt x="588883" y="25241"/>
                    <a:pt x="589836" y="28099"/>
                    <a:pt x="523161" y="28099"/>
                  </a:cubicBezTo>
                  <a:cubicBezTo>
                    <a:pt x="411718" y="28099"/>
                    <a:pt x="301228" y="28099"/>
                    <a:pt x="189786" y="28099"/>
                  </a:cubicBezTo>
                  <a:cubicBezTo>
                    <a:pt x="148828" y="26194"/>
                    <a:pt x="40243" y="20479"/>
                    <a:pt x="27861" y="26194"/>
                  </a:cubicBezTo>
                  <a:cubicBezTo>
                    <a:pt x="32623" y="35719"/>
                    <a:pt x="45006" y="48101"/>
                    <a:pt x="52626" y="52864"/>
                  </a:cubicBezTo>
                  <a:cubicBezTo>
                    <a:pt x="58341" y="56674"/>
                    <a:pt x="65961" y="59531"/>
                    <a:pt x="72628" y="63341"/>
                  </a:cubicBezTo>
                  <a:cubicBezTo>
                    <a:pt x="87868" y="72866"/>
                    <a:pt x="93583" y="95726"/>
                    <a:pt x="83106" y="108109"/>
                  </a:cubicBezTo>
                  <a:cubicBezTo>
                    <a:pt x="41196" y="160496"/>
                    <a:pt x="10716" y="217646"/>
                    <a:pt x="2143" y="285274"/>
                  </a:cubicBezTo>
                  <a:cubicBezTo>
                    <a:pt x="-714" y="291941"/>
                    <a:pt x="-714" y="377666"/>
                    <a:pt x="2143" y="385286"/>
                  </a:cubicBezTo>
                  <a:cubicBezTo>
                    <a:pt x="7858" y="417671"/>
                    <a:pt x="14526" y="449104"/>
                    <a:pt x="28813" y="478631"/>
                  </a:cubicBezTo>
                  <a:cubicBezTo>
                    <a:pt x="32623" y="483394"/>
                    <a:pt x="33576" y="489109"/>
                    <a:pt x="36433" y="494824"/>
                  </a:cubicBezTo>
                  <a:cubicBezTo>
                    <a:pt x="72628" y="562451"/>
                    <a:pt x="124063" y="614839"/>
                    <a:pt x="193596" y="648176"/>
                  </a:cubicBezTo>
                  <a:cubicBezTo>
                    <a:pt x="201216" y="650081"/>
                    <a:pt x="209788" y="649129"/>
                    <a:pt x="217408" y="649129"/>
                  </a:cubicBezTo>
                  <a:cubicBezTo>
                    <a:pt x="307896" y="649129"/>
                    <a:pt x="397431" y="649129"/>
                    <a:pt x="487918" y="649129"/>
                  </a:cubicBezTo>
                  <a:cubicBezTo>
                    <a:pt x="509826" y="649129"/>
                    <a:pt x="532686" y="651034"/>
                    <a:pt x="554593" y="648176"/>
                  </a:cubicBezTo>
                  <a:cubicBezTo>
                    <a:pt x="574596" y="633889"/>
                    <a:pt x="595551" y="622459"/>
                    <a:pt x="614601" y="608171"/>
                  </a:cubicBezTo>
                  <a:cubicBezTo>
                    <a:pt x="638413" y="590074"/>
                    <a:pt x="659368" y="565309"/>
                    <a:pt x="680323" y="538639"/>
                  </a:cubicBezTo>
                  <a:cubicBezTo>
                    <a:pt x="682228" y="537686"/>
                    <a:pt x="684133" y="536734"/>
                    <a:pt x="686038" y="536734"/>
                  </a:cubicBezTo>
                  <a:cubicBezTo>
                    <a:pt x="801291" y="537686"/>
                    <a:pt x="867013" y="531971"/>
                    <a:pt x="935593" y="408146"/>
                  </a:cubicBezTo>
                  <a:cubicBezTo>
                    <a:pt x="947023" y="377666"/>
                    <a:pt x="957501" y="345281"/>
                    <a:pt x="963216" y="312896"/>
                  </a:cubicBezTo>
                  <a:cubicBezTo>
                    <a:pt x="966073" y="284321"/>
                    <a:pt x="969883" y="256699"/>
                    <a:pt x="967978" y="229076"/>
                  </a:cubicBezTo>
                  <a:close/>
                  <a:moveTo>
                    <a:pt x="900351" y="348139"/>
                  </a:moveTo>
                  <a:cubicBezTo>
                    <a:pt x="869871" y="430054"/>
                    <a:pt x="845106" y="463391"/>
                    <a:pt x="764143" y="480536"/>
                  </a:cubicBezTo>
                  <a:cubicBezTo>
                    <a:pt x="746998" y="484346"/>
                    <a:pt x="729853" y="487204"/>
                    <a:pt x="711756" y="485299"/>
                  </a:cubicBezTo>
                  <a:cubicBezTo>
                    <a:pt x="776526" y="344329"/>
                    <a:pt x="758428" y="228124"/>
                    <a:pt x="660321" y="109061"/>
                  </a:cubicBezTo>
                  <a:cubicBezTo>
                    <a:pt x="772716" y="15716"/>
                    <a:pt x="857488" y="56674"/>
                    <a:pt x="900351" y="191929"/>
                  </a:cubicBezTo>
                  <a:cubicBezTo>
                    <a:pt x="916543" y="244316"/>
                    <a:pt x="919401" y="297656"/>
                    <a:pt x="900351" y="3481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135A295-62E0-4B8F-84E0-A073CE301546}"/>
              </a:ext>
            </a:extLst>
          </p:cNvPr>
          <p:cNvSpPr/>
          <p:nvPr/>
        </p:nvSpPr>
        <p:spPr>
          <a:xfrm rot="21089948">
            <a:off x="9833556" y="2543091"/>
            <a:ext cx="457200" cy="662152"/>
          </a:xfrm>
          <a:custGeom>
            <a:avLst/>
            <a:gdLst>
              <a:gd name="connsiteX0" fmla="*/ 137834 w 276225"/>
              <a:gd name="connsiteY0" fmla="*/ 156 h 400050"/>
              <a:gd name="connsiteX1" fmla="*/ 214987 w 276225"/>
              <a:gd name="connsiteY1" fmla="*/ 156 h 400050"/>
              <a:gd name="connsiteX2" fmla="*/ 232132 w 276225"/>
              <a:gd name="connsiteY2" fmla="*/ 7776 h 400050"/>
              <a:gd name="connsiteX3" fmla="*/ 275947 w 276225"/>
              <a:gd name="connsiteY3" fmla="*/ 139221 h 400050"/>
              <a:gd name="connsiteX4" fmla="*/ 223559 w 276225"/>
              <a:gd name="connsiteY4" fmla="*/ 235423 h 400050"/>
              <a:gd name="connsiteX5" fmla="*/ 190222 w 276225"/>
              <a:gd name="connsiteY5" fmla="*/ 253521 h 400050"/>
              <a:gd name="connsiteX6" fmla="*/ 153074 w 276225"/>
              <a:gd name="connsiteY6" fmla="*/ 321148 h 400050"/>
              <a:gd name="connsiteX7" fmla="*/ 189269 w 276225"/>
              <a:gd name="connsiteY7" fmla="*/ 373536 h 400050"/>
              <a:gd name="connsiteX8" fmla="*/ 225464 w 276225"/>
              <a:gd name="connsiteY8" fmla="*/ 387823 h 400050"/>
              <a:gd name="connsiteX9" fmla="*/ 231179 w 276225"/>
              <a:gd name="connsiteY9" fmla="*/ 395443 h 400050"/>
              <a:gd name="connsiteX10" fmla="*/ 222607 w 276225"/>
              <a:gd name="connsiteY10" fmla="*/ 400206 h 400050"/>
              <a:gd name="connsiteX11" fmla="*/ 54014 w 276225"/>
              <a:gd name="connsiteY11" fmla="*/ 400206 h 400050"/>
              <a:gd name="connsiteX12" fmla="*/ 45442 w 276225"/>
              <a:gd name="connsiteY12" fmla="*/ 396396 h 400050"/>
              <a:gd name="connsiteX13" fmla="*/ 53062 w 276225"/>
              <a:gd name="connsiteY13" fmla="*/ 387823 h 400050"/>
              <a:gd name="connsiteX14" fmla="*/ 91162 w 276225"/>
              <a:gd name="connsiteY14" fmla="*/ 372583 h 400050"/>
              <a:gd name="connsiteX15" fmla="*/ 124499 w 276225"/>
              <a:gd name="connsiteY15" fmla="*/ 322101 h 400050"/>
              <a:gd name="connsiteX16" fmla="*/ 91162 w 276225"/>
              <a:gd name="connsiteY16" fmla="*/ 255426 h 400050"/>
              <a:gd name="connsiteX17" fmla="*/ 55919 w 276225"/>
              <a:gd name="connsiteY17" fmla="*/ 237328 h 400050"/>
              <a:gd name="connsiteX18" fmla="*/ 4484 w 276225"/>
              <a:gd name="connsiteY18" fmla="*/ 117313 h 400050"/>
              <a:gd name="connsiteX19" fmla="*/ 40679 w 276225"/>
              <a:gd name="connsiteY19" fmla="*/ 12538 h 400050"/>
              <a:gd name="connsiteX20" fmla="*/ 59729 w 276225"/>
              <a:gd name="connsiteY20" fmla="*/ 156 h 400050"/>
              <a:gd name="connsiteX21" fmla="*/ 137834 w 276225"/>
              <a:gd name="connsiteY21" fmla="*/ 156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6225" h="400050">
                <a:moveTo>
                  <a:pt x="137834" y="156"/>
                </a:moveTo>
                <a:cubicBezTo>
                  <a:pt x="165457" y="156"/>
                  <a:pt x="187364" y="156"/>
                  <a:pt x="214987" y="156"/>
                </a:cubicBezTo>
                <a:cubicBezTo>
                  <a:pt x="221654" y="156"/>
                  <a:pt x="228322" y="-1749"/>
                  <a:pt x="232132" y="7776"/>
                </a:cubicBezTo>
                <a:cubicBezTo>
                  <a:pt x="250229" y="48733"/>
                  <a:pt x="272137" y="93501"/>
                  <a:pt x="275947" y="139221"/>
                </a:cubicBezTo>
                <a:cubicBezTo>
                  <a:pt x="279757" y="183988"/>
                  <a:pt x="261659" y="212563"/>
                  <a:pt x="223559" y="235423"/>
                </a:cubicBezTo>
                <a:cubicBezTo>
                  <a:pt x="212129" y="242091"/>
                  <a:pt x="202604" y="247806"/>
                  <a:pt x="190222" y="253521"/>
                </a:cubicBezTo>
                <a:cubicBezTo>
                  <a:pt x="154979" y="270666"/>
                  <a:pt x="153074" y="291621"/>
                  <a:pt x="153074" y="321148"/>
                </a:cubicBezTo>
                <a:cubicBezTo>
                  <a:pt x="152122" y="349723"/>
                  <a:pt x="163552" y="364963"/>
                  <a:pt x="189269" y="373536"/>
                </a:cubicBezTo>
                <a:cubicBezTo>
                  <a:pt x="200699" y="377346"/>
                  <a:pt x="214034" y="384013"/>
                  <a:pt x="225464" y="387823"/>
                </a:cubicBezTo>
                <a:cubicBezTo>
                  <a:pt x="229274" y="388776"/>
                  <a:pt x="232132" y="391633"/>
                  <a:pt x="231179" y="395443"/>
                </a:cubicBezTo>
                <a:cubicBezTo>
                  <a:pt x="230227" y="399253"/>
                  <a:pt x="226417" y="400206"/>
                  <a:pt x="222607" y="400206"/>
                </a:cubicBezTo>
                <a:cubicBezTo>
                  <a:pt x="168314" y="400206"/>
                  <a:pt x="109259" y="400206"/>
                  <a:pt x="54014" y="400206"/>
                </a:cubicBezTo>
                <a:cubicBezTo>
                  <a:pt x="50204" y="400206"/>
                  <a:pt x="46394" y="400206"/>
                  <a:pt x="45442" y="396396"/>
                </a:cubicBezTo>
                <a:cubicBezTo>
                  <a:pt x="44489" y="391633"/>
                  <a:pt x="49252" y="388776"/>
                  <a:pt x="53062" y="387823"/>
                </a:cubicBezTo>
                <a:cubicBezTo>
                  <a:pt x="64492" y="383061"/>
                  <a:pt x="78779" y="376393"/>
                  <a:pt x="91162" y="372583"/>
                </a:cubicBezTo>
                <a:cubicBezTo>
                  <a:pt x="115927" y="364011"/>
                  <a:pt x="125452" y="348771"/>
                  <a:pt x="124499" y="322101"/>
                </a:cubicBezTo>
                <a:cubicBezTo>
                  <a:pt x="124499" y="295431"/>
                  <a:pt x="129262" y="270666"/>
                  <a:pt x="91162" y="255426"/>
                </a:cubicBezTo>
                <a:cubicBezTo>
                  <a:pt x="78779" y="249711"/>
                  <a:pt x="68302" y="244948"/>
                  <a:pt x="55919" y="237328"/>
                </a:cubicBezTo>
                <a:cubicBezTo>
                  <a:pt x="7342" y="207801"/>
                  <a:pt x="-8851" y="172558"/>
                  <a:pt x="4484" y="117313"/>
                </a:cubicBezTo>
                <a:cubicBezTo>
                  <a:pt x="13057" y="83023"/>
                  <a:pt x="26392" y="44923"/>
                  <a:pt x="40679" y="12538"/>
                </a:cubicBezTo>
                <a:cubicBezTo>
                  <a:pt x="44489" y="3013"/>
                  <a:pt x="49252" y="156"/>
                  <a:pt x="59729" y="156"/>
                </a:cubicBezTo>
                <a:cubicBezTo>
                  <a:pt x="85447" y="1108"/>
                  <a:pt x="110212" y="156"/>
                  <a:pt x="137834" y="156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D6E169-F8D2-4127-B6DB-2D06CBC7BEF7}"/>
              </a:ext>
            </a:extLst>
          </p:cNvPr>
          <p:cNvSpPr/>
          <p:nvPr/>
        </p:nvSpPr>
        <p:spPr>
          <a:xfrm rot="21022553">
            <a:off x="8564257" y="3235118"/>
            <a:ext cx="669203" cy="914578"/>
          </a:xfrm>
          <a:custGeom>
            <a:avLst/>
            <a:gdLst>
              <a:gd name="connsiteX0" fmla="*/ 278353 w 285750"/>
              <a:gd name="connsiteY0" fmla="*/ 0 h 390525"/>
              <a:gd name="connsiteX1" fmla="*/ 144050 w 285750"/>
              <a:gd name="connsiteY1" fmla="*/ 0 h 390525"/>
              <a:gd name="connsiteX2" fmla="*/ 143098 w 285750"/>
              <a:gd name="connsiteY2" fmla="*/ 0 h 390525"/>
              <a:gd name="connsiteX3" fmla="*/ 142145 w 285750"/>
              <a:gd name="connsiteY3" fmla="*/ 0 h 390525"/>
              <a:gd name="connsiteX4" fmla="*/ 7843 w 285750"/>
              <a:gd name="connsiteY4" fmla="*/ 0 h 390525"/>
              <a:gd name="connsiteX5" fmla="*/ 2128 w 285750"/>
              <a:gd name="connsiteY5" fmla="*/ 13335 h 390525"/>
              <a:gd name="connsiteX6" fmla="*/ 4985 w 285750"/>
              <a:gd name="connsiteY6" fmla="*/ 16193 h 390525"/>
              <a:gd name="connsiteX7" fmla="*/ 93568 w 285750"/>
              <a:gd name="connsiteY7" fmla="*/ 116205 h 390525"/>
              <a:gd name="connsiteX8" fmla="*/ 132620 w 285750"/>
              <a:gd name="connsiteY8" fmla="*/ 213360 h 390525"/>
              <a:gd name="connsiteX9" fmla="*/ 135478 w 285750"/>
              <a:gd name="connsiteY9" fmla="*/ 315278 h 390525"/>
              <a:gd name="connsiteX10" fmla="*/ 60230 w 285750"/>
              <a:gd name="connsiteY10" fmla="*/ 380048 h 390525"/>
              <a:gd name="connsiteX11" fmla="*/ 46895 w 285750"/>
              <a:gd name="connsiteY11" fmla="*/ 395288 h 390525"/>
              <a:gd name="connsiteX12" fmla="*/ 59278 w 285750"/>
              <a:gd name="connsiteY12" fmla="*/ 399098 h 390525"/>
              <a:gd name="connsiteX13" fmla="*/ 143098 w 285750"/>
              <a:gd name="connsiteY13" fmla="*/ 399098 h 390525"/>
              <a:gd name="connsiteX14" fmla="*/ 226918 w 285750"/>
              <a:gd name="connsiteY14" fmla="*/ 399098 h 390525"/>
              <a:gd name="connsiteX15" fmla="*/ 239300 w 285750"/>
              <a:gd name="connsiteY15" fmla="*/ 395288 h 390525"/>
              <a:gd name="connsiteX16" fmla="*/ 225965 w 285750"/>
              <a:gd name="connsiteY16" fmla="*/ 380048 h 390525"/>
              <a:gd name="connsiteX17" fmla="*/ 150718 w 285750"/>
              <a:gd name="connsiteY17" fmla="*/ 315278 h 390525"/>
              <a:gd name="connsiteX18" fmla="*/ 153575 w 285750"/>
              <a:gd name="connsiteY18" fmla="*/ 213360 h 390525"/>
              <a:gd name="connsiteX19" fmla="*/ 192628 w 285750"/>
              <a:gd name="connsiteY19" fmla="*/ 116205 h 390525"/>
              <a:gd name="connsiteX20" fmla="*/ 281210 w 285750"/>
              <a:gd name="connsiteY20" fmla="*/ 16193 h 390525"/>
              <a:gd name="connsiteX21" fmla="*/ 284068 w 285750"/>
              <a:gd name="connsiteY21" fmla="*/ 13335 h 390525"/>
              <a:gd name="connsiteX22" fmla="*/ 278353 w 285750"/>
              <a:gd name="connsiteY22" fmla="*/ 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85750" h="390525">
                <a:moveTo>
                  <a:pt x="278353" y="0"/>
                </a:moveTo>
                <a:cubicBezTo>
                  <a:pt x="234538" y="0"/>
                  <a:pt x="186913" y="0"/>
                  <a:pt x="144050" y="0"/>
                </a:cubicBezTo>
                <a:cubicBezTo>
                  <a:pt x="144050" y="0"/>
                  <a:pt x="143098" y="0"/>
                  <a:pt x="143098" y="0"/>
                </a:cubicBezTo>
                <a:cubicBezTo>
                  <a:pt x="143098" y="0"/>
                  <a:pt x="142145" y="0"/>
                  <a:pt x="142145" y="0"/>
                </a:cubicBezTo>
                <a:cubicBezTo>
                  <a:pt x="99283" y="0"/>
                  <a:pt x="51658" y="0"/>
                  <a:pt x="7843" y="0"/>
                </a:cubicBezTo>
                <a:cubicBezTo>
                  <a:pt x="1175" y="0"/>
                  <a:pt x="-2635" y="7620"/>
                  <a:pt x="2128" y="13335"/>
                </a:cubicBezTo>
                <a:cubicBezTo>
                  <a:pt x="3080" y="14288"/>
                  <a:pt x="4033" y="15240"/>
                  <a:pt x="4985" y="16193"/>
                </a:cubicBezTo>
                <a:cubicBezTo>
                  <a:pt x="32608" y="49530"/>
                  <a:pt x="65945" y="82867"/>
                  <a:pt x="93568" y="116205"/>
                </a:cubicBezTo>
                <a:cubicBezTo>
                  <a:pt x="134525" y="165735"/>
                  <a:pt x="128810" y="155258"/>
                  <a:pt x="132620" y="213360"/>
                </a:cubicBezTo>
                <a:cubicBezTo>
                  <a:pt x="134525" y="245745"/>
                  <a:pt x="133573" y="281940"/>
                  <a:pt x="135478" y="315278"/>
                </a:cubicBezTo>
                <a:cubicBezTo>
                  <a:pt x="131668" y="366713"/>
                  <a:pt x="79280" y="369570"/>
                  <a:pt x="60230" y="380048"/>
                </a:cubicBezTo>
                <a:cubicBezTo>
                  <a:pt x="57373" y="381953"/>
                  <a:pt x="44038" y="385763"/>
                  <a:pt x="46895" y="395288"/>
                </a:cubicBezTo>
                <a:cubicBezTo>
                  <a:pt x="48800" y="401003"/>
                  <a:pt x="55468" y="399098"/>
                  <a:pt x="59278" y="399098"/>
                </a:cubicBezTo>
                <a:cubicBezTo>
                  <a:pt x="85948" y="399098"/>
                  <a:pt x="114523" y="399098"/>
                  <a:pt x="143098" y="399098"/>
                </a:cubicBezTo>
                <a:cubicBezTo>
                  <a:pt x="171673" y="399098"/>
                  <a:pt x="200248" y="399098"/>
                  <a:pt x="226918" y="399098"/>
                </a:cubicBezTo>
                <a:cubicBezTo>
                  <a:pt x="231680" y="399098"/>
                  <a:pt x="237395" y="401955"/>
                  <a:pt x="239300" y="395288"/>
                </a:cubicBezTo>
                <a:cubicBezTo>
                  <a:pt x="242158" y="385763"/>
                  <a:pt x="228823" y="381953"/>
                  <a:pt x="225965" y="380048"/>
                </a:cubicBezTo>
                <a:cubicBezTo>
                  <a:pt x="205963" y="368618"/>
                  <a:pt x="154528" y="365760"/>
                  <a:pt x="150718" y="315278"/>
                </a:cubicBezTo>
                <a:cubicBezTo>
                  <a:pt x="152623" y="282893"/>
                  <a:pt x="151670" y="246698"/>
                  <a:pt x="153575" y="213360"/>
                </a:cubicBezTo>
                <a:cubicBezTo>
                  <a:pt x="157385" y="155258"/>
                  <a:pt x="151670" y="165735"/>
                  <a:pt x="192628" y="116205"/>
                </a:cubicBezTo>
                <a:cubicBezTo>
                  <a:pt x="220250" y="82867"/>
                  <a:pt x="253588" y="49530"/>
                  <a:pt x="281210" y="16193"/>
                </a:cubicBezTo>
                <a:cubicBezTo>
                  <a:pt x="282163" y="15240"/>
                  <a:pt x="283115" y="14288"/>
                  <a:pt x="284068" y="13335"/>
                </a:cubicBezTo>
                <a:cubicBezTo>
                  <a:pt x="288830" y="7620"/>
                  <a:pt x="285020" y="0"/>
                  <a:pt x="278353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3C71EBC-DB55-4D58-BEF3-F76E0C1145B9}"/>
              </a:ext>
            </a:extLst>
          </p:cNvPr>
          <p:cNvSpPr/>
          <p:nvPr/>
        </p:nvSpPr>
        <p:spPr>
          <a:xfrm rot="929773">
            <a:off x="4096021" y="3249238"/>
            <a:ext cx="285750" cy="639536"/>
          </a:xfrm>
          <a:custGeom>
            <a:avLst/>
            <a:gdLst>
              <a:gd name="connsiteX0" fmla="*/ 178362 w 200025"/>
              <a:gd name="connsiteY0" fmla="*/ 436245 h 447675"/>
              <a:gd name="connsiteX1" fmla="*/ 119307 w 200025"/>
              <a:gd name="connsiteY1" fmla="*/ 326708 h 447675"/>
              <a:gd name="connsiteX2" fmla="*/ 133595 w 200025"/>
              <a:gd name="connsiteY2" fmla="*/ 299085 h 447675"/>
              <a:gd name="connsiteX3" fmla="*/ 153597 w 200025"/>
              <a:gd name="connsiteY3" fmla="*/ 280988 h 447675"/>
              <a:gd name="connsiteX4" fmla="*/ 193602 w 200025"/>
              <a:gd name="connsiteY4" fmla="*/ 133350 h 447675"/>
              <a:gd name="connsiteX5" fmla="*/ 186935 w 200025"/>
              <a:gd name="connsiteY5" fmla="*/ 111443 h 447675"/>
              <a:gd name="connsiteX6" fmla="*/ 196460 w 200025"/>
              <a:gd name="connsiteY6" fmla="*/ 14288 h 447675"/>
              <a:gd name="connsiteX7" fmla="*/ 189792 w 200025"/>
              <a:gd name="connsiteY7" fmla="*/ 0 h 447675"/>
              <a:gd name="connsiteX8" fmla="*/ 103115 w 200025"/>
              <a:gd name="connsiteY8" fmla="*/ 0 h 447675"/>
              <a:gd name="connsiteX9" fmla="*/ 16437 w 200025"/>
              <a:gd name="connsiteY9" fmla="*/ 0 h 447675"/>
              <a:gd name="connsiteX10" fmla="*/ 9770 w 200025"/>
              <a:gd name="connsiteY10" fmla="*/ 14288 h 447675"/>
              <a:gd name="connsiteX11" fmla="*/ 19295 w 200025"/>
              <a:gd name="connsiteY11" fmla="*/ 111443 h 447675"/>
              <a:gd name="connsiteX12" fmla="*/ 12627 w 200025"/>
              <a:gd name="connsiteY12" fmla="*/ 133350 h 447675"/>
              <a:gd name="connsiteX13" fmla="*/ 52632 w 200025"/>
              <a:gd name="connsiteY13" fmla="*/ 280988 h 447675"/>
              <a:gd name="connsiteX14" fmla="*/ 70730 w 200025"/>
              <a:gd name="connsiteY14" fmla="*/ 299085 h 447675"/>
              <a:gd name="connsiteX15" fmla="*/ 85017 w 200025"/>
              <a:gd name="connsiteY15" fmla="*/ 326708 h 447675"/>
              <a:gd name="connsiteX16" fmla="*/ 25962 w 200025"/>
              <a:gd name="connsiteY16" fmla="*/ 436245 h 447675"/>
              <a:gd name="connsiteX17" fmla="*/ 5007 w 200025"/>
              <a:gd name="connsiteY17" fmla="*/ 450533 h 447675"/>
              <a:gd name="connsiteX18" fmla="*/ 33582 w 200025"/>
              <a:gd name="connsiteY18" fmla="*/ 455295 h 447675"/>
              <a:gd name="connsiteX19" fmla="*/ 102162 w 200025"/>
              <a:gd name="connsiteY19" fmla="*/ 455295 h 447675"/>
              <a:gd name="connsiteX20" fmla="*/ 170742 w 200025"/>
              <a:gd name="connsiteY20" fmla="*/ 455295 h 447675"/>
              <a:gd name="connsiteX21" fmla="*/ 199317 w 200025"/>
              <a:gd name="connsiteY21" fmla="*/ 450533 h 447675"/>
              <a:gd name="connsiteX22" fmla="*/ 178362 w 200025"/>
              <a:gd name="connsiteY22" fmla="*/ 43624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025" h="447675">
                <a:moveTo>
                  <a:pt x="178362" y="436245"/>
                </a:moveTo>
                <a:cubicBezTo>
                  <a:pt x="119307" y="413385"/>
                  <a:pt x="109782" y="407670"/>
                  <a:pt x="119307" y="326708"/>
                </a:cubicBezTo>
                <a:cubicBezTo>
                  <a:pt x="120260" y="316230"/>
                  <a:pt x="125975" y="306705"/>
                  <a:pt x="133595" y="299085"/>
                </a:cubicBezTo>
                <a:cubicBezTo>
                  <a:pt x="140262" y="292418"/>
                  <a:pt x="146930" y="286703"/>
                  <a:pt x="153597" y="280988"/>
                </a:cubicBezTo>
                <a:cubicBezTo>
                  <a:pt x="214557" y="233363"/>
                  <a:pt x="214557" y="207645"/>
                  <a:pt x="193602" y="133350"/>
                </a:cubicBezTo>
                <a:cubicBezTo>
                  <a:pt x="191697" y="125730"/>
                  <a:pt x="189792" y="118110"/>
                  <a:pt x="186935" y="111443"/>
                </a:cubicBezTo>
                <a:cubicBezTo>
                  <a:pt x="174552" y="80963"/>
                  <a:pt x="179315" y="44768"/>
                  <a:pt x="196460" y="14288"/>
                </a:cubicBezTo>
                <a:cubicBezTo>
                  <a:pt x="201222" y="5715"/>
                  <a:pt x="202175" y="0"/>
                  <a:pt x="189792" y="0"/>
                </a:cubicBezTo>
                <a:cubicBezTo>
                  <a:pt x="157407" y="0"/>
                  <a:pt x="129785" y="0"/>
                  <a:pt x="103115" y="0"/>
                </a:cubicBezTo>
                <a:cubicBezTo>
                  <a:pt x="76445" y="0"/>
                  <a:pt x="47870" y="0"/>
                  <a:pt x="16437" y="0"/>
                </a:cubicBezTo>
                <a:cubicBezTo>
                  <a:pt x="3102" y="0"/>
                  <a:pt x="4055" y="5715"/>
                  <a:pt x="9770" y="14288"/>
                </a:cubicBezTo>
                <a:cubicBezTo>
                  <a:pt x="26915" y="43815"/>
                  <a:pt x="31677" y="80010"/>
                  <a:pt x="19295" y="111443"/>
                </a:cubicBezTo>
                <a:cubicBezTo>
                  <a:pt x="16437" y="118110"/>
                  <a:pt x="14532" y="125730"/>
                  <a:pt x="12627" y="133350"/>
                </a:cubicBezTo>
                <a:cubicBezTo>
                  <a:pt x="-8328" y="207645"/>
                  <a:pt x="-8328" y="233363"/>
                  <a:pt x="52632" y="280988"/>
                </a:cubicBezTo>
                <a:cubicBezTo>
                  <a:pt x="57395" y="285750"/>
                  <a:pt x="64062" y="292418"/>
                  <a:pt x="70730" y="299085"/>
                </a:cubicBezTo>
                <a:cubicBezTo>
                  <a:pt x="78350" y="306705"/>
                  <a:pt x="84065" y="316230"/>
                  <a:pt x="85017" y="326708"/>
                </a:cubicBezTo>
                <a:cubicBezTo>
                  <a:pt x="93590" y="407670"/>
                  <a:pt x="85017" y="413385"/>
                  <a:pt x="25962" y="436245"/>
                </a:cubicBezTo>
                <a:cubicBezTo>
                  <a:pt x="22152" y="437198"/>
                  <a:pt x="3102" y="441960"/>
                  <a:pt x="5007" y="450533"/>
                </a:cubicBezTo>
                <a:cubicBezTo>
                  <a:pt x="6912" y="458153"/>
                  <a:pt x="27867" y="455295"/>
                  <a:pt x="33582" y="455295"/>
                </a:cubicBezTo>
                <a:cubicBezTo>
                  <a:pt x="57395" y="455295"/>
                  <a:pt x="79302" y="455295"/>
                  <a:pt x="102162" y="455295"/>
                </a:cubicBezTo>
                <a:cubicBezTo>
                  <a:pt x="125022" y="455295"/>
                  <a:pt x="146930" y="456248"/>
                  <a:pt x="170742" y="455295"/>
                </a:cubicBezTo>
                <a:cubicBezTo>
                  <a:pt x="177410" y="455295"/>
                  <a:pt x="197412" y="458153"/>
                  <a:pt x="199317" y="450533"/>
                </a:cubicBezTo>
                <a:cubicBezTo>
                  <a:pt x="201222" y="441960"/>
                  <a:pt x="182172" y="437198"/>
                  <a:pt x="178362" y="436245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E11B921-F9E0-4E9D-AEED-D3B14AEA7674}"/>
              </a:ext>
            </a:extLst>
          </p:cNvPr>
          <p:cNvSpPr/>
          <p:nvPr/>
        </p:nvSpPr>
        <p:spPr>
          <a:xfrm rot="21158542">
            <a:off x="140140" y="3025188"/>
            <a:ext cx="837489" cy="1129636"/>
          </a:xfrm>
          <a:custGeom>
            <a:avLst/>
            <a:gdLst>
              <a:gd name="connsiteX0" fmla="*/ 398633 w 409575"/>
              <a:gd name="connsiteY0" fmla="*/ 415290 h 552450"/>
              <a:gd name="connsiteX1" fmla="*/ 377678 w 409575"/>
              <a:gd name="connsiteY1" fmla="*/ 399098 h 552450"/>
              <a:gd name="connsiteX2" fmla="*/ 242423 w 409575"/>
              <a:gd name="connsiteY2" fmla="*/ 150495 h 552450"/>
              <a:gd name="connsiteX3" fmla="*/ 284333 w 409575"/>
              <a:gd name="connsiteY3" fmla="*/ 21907 h 552450"/>
              <a:gd name="connsiteX4" fmla="*/ 270045 w 409575"/>
              <a:gd name="connsiteY4" fmla="*/ 0 h 552450"/>
              <a:gd name="connsiteX5" fmla="*/ 147173 w 409575"/>
              <a:gd name="connsiteY5" fmla="*/ 0 h 552450"/>
              <a:gd name="connsiteX6" fmla="*/ 132885 w 409575"/>
              <a:gd name="connsiteY6" fmla="*/ 21907 h 552450"/>
              <a:gd name="connsiteX7" fmla="*/ 174795 w 409575"/>
              <a:gd name="connsiteY7" fmla="*/ 150495 h 552450"/>
              <a:gd name="connsiteX8" fmla="*/ 39541 w 409575"/>
              <a:gd name="connsiteY8" fmla="*/ 399098 h 552450"/>
              <a:gd name="connsiteX9" fmla="*/ 18585 w 409575"/>
              <a:gd name="connsiteY9" fmla="*/ 415290 h 552450"/>
              <a:gd name="connsiteX10" fmla="*/ 8108 w 409575"/>
              <a:gd name="connsiteY10" fmla="*/ 475298 h 552450"/>
              <a:gd name="connsiteX11" fmla="*/ 71925 w 409575"/>
              <a:gd name="connsiteY11" fmla="*/ 528638 h 552450"/>
              <a:gd name="connsiteX12" fmla="*/ 207181 w 409575"/>
              <a:gd name="connsiteY12" fmla="*/ 555308 h 552450"/>
              <a:gd name="connsiteX13" fmla="*/ 207181 w 409575"/>
              <a:gd name="connsiteY13" fmla="*/ 555308 h 552450"/>
              <a:gd name="connsiteX14" fmla="*/ 342435 w 409575"/>
              <a:gd name="connsiteY14" fmla="*/ 528638 h 552450"/>
              <a:gd name="connsiteX15" fmla="*/ 406253 w 409575"/>
              <a:gd name="connsiteY15" fmla="*/ 475298 h 552450"/>
              <a:gd name="connsiteX16" fmla="*/ 398633 w 409575"/>
              <a:gd name="connsiteY16" fmla="*/ 41529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9575" h="552450">
                <a:moveTo>
                  <a:pt x="398633" y="415290"/>
                </a:moveTo>
                <a:cubicBezTo>
                  <a:pt x="391966" y="409575"/>
                  <a:pt x="384345" y="404812"/>
                  <a:pt x="377678" y="399098"/>
                </a:cubicBezTo>
                <a:cubicBezTo>
                  <a:pt x="301478" y="336233"/>
                  <a:pt x="240518" y="252412"/>
                  <a:pt x="242423" y="150495"/>
                </a:cubicBezTo>
                <a:cubicBezTo>
                  <a:pt x="243375" y="107632"/>
                  <a:pt x="266235" y="60960"/>
                  <a:pt x="284333" y="21907"/>
                </a:cubicBezTo>
                <a:cubicBezTo>
                  <a:pt x="294810" y="0"/>
                  <a:pt x="294810" y="0"/>
                  <a:pt x="270045" y="0"/>
                </a:cubicBezTo>
                <a:cubicBezTo>
                  <a:pt x="251948" y="0"/>
                  <a:pt x="166223" y="0"/>
                  <a:pt x="147173" y="0"/>
                </a:cubicBezTo>
                <a:cubicBezTo>
                  <a:pt x="122408" y="0"/>
                  <a:pt x="122408" y="0"/>
                  <a:pt x="132885" y="21907"/>
                </a:cubicBezTo>
                <a:cubicBezTo>
                  <a:pt x="150983" y="60960"/>
                  <a:pt x="174795" y="107632"/>
                  <a:pt x="174795" y="150495"/>
                </a:cubicBezTo>
                <a:cubicBezTo>
                  <a:pt x="176700" y="253365"/>
                  <a:pt x="116693" y="336233"/>
                  <a:pt x="39541" y="399098"/>
                </a:cubicBezTo>
                <a:cubicBezTo>
                  <a:pt x="32873" y="404812"/>
                  <a:pt x="25253" y="409575"/>
                  <a:pt x="18585" y="415290"/>
                </a:cubicBezTo>
                <a:cubicBezTo>
                  <a:pt x="-2370" y="434340"/>
                  <a:pt x="-5227" y="449580"/>
                  <a:pt x="8108" y="475298"/>
                </a:cubicBezTo>
                <a:cubicBezTo>
                  <a:pt x="21443" y="500062"/>
                  <a:pt x="48113" y="516255"/>
                  <a:pt x="71925" y="528638"/>
                </a:cubicBezTo>
                <a:cubicBezTo>
                  <a:pt x="115741" y="549593"/>
                  <a:pt x="160508" y="556260"/>
                  <a:pt x="207181" y="555308"/>
                </a:cubicBezTo>
                <a:lnTo>
                  <a:pt x="207181" y="555308"/>
                </a:lnTo>
                <a:cubicBezTo>
                  <a:pt x="253853" y="557213"/>
                  <a:pt x="298620" y="550545"/>
                  <a:pt x="342435" y="528638"/>
                </a:cubicBezTo>
                <a:cubicBezTo>
                  <a:pt x="367200" y="516255"/>
                  <a:pt x="393870" y="500062"/>
                  <a:pt x="406253" y="475298"/>
                </a:cubicBezTo>
                <a:cubicBezTo>
                  <a:pt x="422445" y="449580"/>
                  <a:pt x="419588" y="434340"/>
                  <a:pt x="398633" y="41529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97D9709-1409-4BA6-8E1C-18884BFDAC41}"/>
              </a:ext>
            </a:extLst>
          </p:cNvPr>
          <p:cNvSpPr/>
          <p:nvPr/>
        </p:nvSpPr>
        <p:spPr>
          <a:xfrm rot="19507612">
            <a:off x="5586425" y="1959401"/>
            <a:ext cx="570842" cy="2033625"/>
          </a:xfrm>
          <a:custGeom>
            <a:avLst/>
            <a:gdLst>
              <a:gd name="connsiteX0" fmla="*/ 321985 w 457200"/>
              <a:gd name="connsiteY0" fmla="*/ 1555869 h 1628775"/>
              <a:gd name="connsiteX1" fmla="*/ 348655 w 457200"/>
              <a:gd name="connsiteY1" fmla="*/ 1175821 h 1628775"/>
              <a:gd name="connsiteX2" fmla="*/ 368657 w 457200"/>
              <a:gd name="connsiteY2" fmla="*/ 805299 h 1628775"/>
              <a:gd name="connsiteX3" fmla="*/ 461050 w 457200"/>
              <a:gd name="connsiteY3" fmla="*/ 206176 h 1628775"/>
              <a:gd name="connsiteX4" fmla="*/ 426760 w 457200"/>
              <a:gd name="connsiteY4" fmla="*/ 120451 h 1628775"/>
              <a:gd name="connsiteX5" fmla="*/ 141962 w 457200"/>
              <a:gd name="connsiteY5" fmla="*/ 6151 h 1628775"/>
              <a:gd name="connsiteX6" fmla="*/ 82907 w 457200"/>
              <a:gd name="connsiteY6" fmla="*/ 43299 h 1628775"/>
              <a:gd name="connsiteX7" fmla="*/ 40 w 457200"/>
              <a:gd name="connsiteY7" fmla="*/ 893881 h 1628775"/>
              <a:gd name="connsiteX8" fmla="*/ 55285 w 457200"/>
              <a:gd name="connsiteY8" fmla="*/ 945316 h 1628775"/>
              <a:gd name="connsiteX9" fmla="*/ 200065 w 457200"/>
              <a:gd name="connsiteY9" fmla="*/ 937696 h 1628775"/>
              <a:gd name="connsiteX10" fmla="*/ 254357 w 457200"/>
              <a:gd name="connsiteY10" fmla="*/ 1000561 h 1628775"/>
              <a:gd name="connsiteX11" fmla="*/ 211495 w 457200"/>
              <a:gd name="connsiteY11" fmla="*/ 1392991 h 1628775"/>
              <a:gd name="connsiteX12" fmla="*/ 201970 w 457200"/>
              <a:gd name="connsiteY12" fmla="*/ 1490146 h 1628775"/>
              <a:gd name="connsiteX13" fmla="*/ 198160 w 457200"/>
              <a:gd name="connsiteY13" fmla="*/ 1595874 h 1628775"/>
              <a:gd name="connsiteX14" fmla="*/ 263882 w 457200"/>
              <a:gd name="connsiteY14" fmla="*/ 1632069 h 1628775"/>
              <a:gd name="connsiteX15" fmla="*/ 321985 w 457200"/>
              <a:gd name="connsiteY15" fmla="*/ 1555869 h 1628775"/>
              <a:gd name="connsiteX16" fmla="*/ 398185 w 457200"/>
              <a:gd name="connsiteY16" fmla="*/ 216654 h 1628775"/>
              <a:gd name="connsiteX17" fmla="*/ 358180 w 457200"/>
              <a:gd name="connsiteY17" fmla="*/ 206176 h 1628775"/>
              <a:gd name="connsiteX18" fmla="*/ 367705 w 457200"/>
              <a:gd name="connsiteY18" fmla="*/ 166171 h 1628775"/>
              <a:gd name="connsiteX19" fmla="*/ 407710 w 457200"/>
              <a:gd name="connsiteY19" fmla="*/ 174744 h 1628775"/>
              <a:gd name="connsiteX20" fmla="*/ 398185 w 457200"/>
              <a:gd name="connsiteY20" fmla="*/ 216654 h 1628775"/>
              <a:gd name="connsiteX21" fmla="*/ 269597 w 457200"/>
              <a:gd name="connsiteY21" fmla="*/ 1156771 h 1628775"/>
              <a:gd name="connsiteX22" fmla="*/ 274360 w 457200"/>
              <a:gd name="connsiteY22" fmla="*/ 1126291 h 1628775"/>
              <a:gd name="connsiteX23" fmla="*/ 304840 w 457200"/>
              <a:gd name="connsiteY23" fmla="*/ 1131054 h 1628775"/>
              <a:gd name="connsiteX24" fmla="*/ 300077 w 457200"/>
              <a:gd name="connsiteY24" fmla="*/ 1163439 h 1628775"/>
              <a:gd name="connsiteX25" fmla="*/ 269597 w 457200"/>
              <a:gd name="connsiteY25" fmla="*/ 1156771 h 1628775"/>
              <a:gd name="connsiteX26" fmla="*/ 263882 w 457200"/>
              <a:gd name="connsiteY26" fmla="*/ 1314886 h 1628775"/>
              <a:gd name="connsiteX27" fmla="*/ 269597 w 457200"/>
              <a:gd name="connsiteY27" fmla="*/ 1283454 h 1628775"/>
              <a:gd name="connsiteX28" fmla="*/ 301030 w 457200"/>
              <a:gd name="connsiteY28" fmla="*/ 1289169 h 1628775"/>
              <a:gd name="connsiteX29" fmla="*/ 295315 w 457200"/>
              <a:gd name="connsiteY29" fmla="*/ 1320601 h 1628775"/>
              <a:gd name="connsiteX30" fmla="*/ 263882 w 457200"/>
              <a:gd name="connsiteY30" fmla="*/ 1314886 h 1628775"/>
              <a:gd name="connsiteX31" fmla="*/ 261025 w 457200"/>
              <a:gd name="connsiteY31" fmla="*/ 1455856 h 1628775"/>
              <a:gd name="connsiteX32" fmla="*/ 266740 w 457200"/>
              <a:gd name="connsiteY32" fmla="*/ 1424424 h 1628775"/>
              <a:gd name="connsiteX33" fmla="*/ 297220 w 457200"/>
              <a:gd name="connsiteY33" fmla="*/ 1431091 h 1628775"/>
              <a:gd name="connsiteX34" fmla="*/ 292457 w 457200"/>
              <a:gd name="connsiteY34" fmla="*/ 1462524 h 1628775"/>
              <a:gd name="connsiteX35" fmla="*/ 261025 w 457200"/>
              <a:gd name="connsiteY35" fmla="*/ 1455856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57200" h="1628775">
                <a:moveTo>
                  <a:pt x="321985" y="1555869"/>
                </a:moveTo>
                <a:cubicBezTo>
                  <a:pt x="341035" y="1428234"/>
                  <a:pt x="342940" y="1304409"/>
                  <a:pt x="348655" y="1175821"/>
                </a:cubicBezTo>
                <a:cubicBezTo>
                  <a:pt x="353417" y="1053901"/>
                  <a:pt x="360085" y="927219"/>
                  <a:pt x="368657" y="805299"/>
                </a:cubicBezTo>
                <a:cubicBezTo>
                  <a:pt x="382945" y="606226"/>
                  <a:pt x="433427" y="417631"/>
                  <a:pt x="461050" y="206176"/>
                </a:cubicBezTo>
                <a:cubicBezTo>
                  <a:pt x="470575" y="168076"/>
                  <a:pt x="467717" y="136644"/>
                  <a:pt x="426760" y="120451"/>
                </a:cubicBezTo>
                <a:cubicBezTo>
                  <a:pt x="328652" y="82351"/>
                  <a:pt x="240070" y="45204"/>
                  <a:pt x="141962" y="6151"/>
                </a:cubicBezTo>
                <a:cubicBezTo>
                  <a:pt x="102910" y="-9089"/>
                  <a:pt x="89575" y="4246"/>
                  <a:pt x="82907" y="43299"/>
                </a:cubicBezTo>
                <a:cubicBezTo>
                  <a:pt x="71477" y="127119"/>
                  <a:pt x="4802" y="683379"/>
                  <a:pt x="40" y="893881"/>
                </a:cubicBezTo>
                <a:cubicBezTo>
                  <a:pt x="-913" y="935791"/>
                  <a:pt x="15280" y="951031"/>
                  <a:pt x="55285" y="945316"/>
                </a:cubicBezTo>
                <a:cubicBezTo>
                  <a:pt x="108625" y="938649"/>
                  <a:pt x="146725" y="942459"/>
                  <a:pt x="200065" y="937696"/>
                </a:cubicBezTo>
                <a:cubicBezTo>
                  <a:pt x="257215" y="932934"/>
                  <a:pt x="273407" y="947221"/>
                  <a:pt x="254357" y="1000561"/>
                </a:cubicBezTo>
                <a:cubicBezTo>
                  <a:pt x="206732" y="1139626"/>
                  <a:pt x="212447" y="1248211"/>
                  <a:pt x="211495" y="1392991"/>
                </a:cubicBezTo>
                <a:cubicBezTo>
                  <a:pt x="211495" y="1411089"/>
                  <a:pt x="216257" y="1478716"/>
                  <a:pt x="201970" y="1490146"/>
                </a:cubicBezTo>
                <a:cubicBezTo>
                  <a:pt x="158155" y="1528246"/>
                  <a:pt x="175300" y="1551106"/>
                  <a:pt x="198160" y="1595874"/>
                </a:cubicBezTo>
                <a:cubicBezTo>
                  <a:pt x="211495" y="1618734"/>
                  <a:pt x="223877" y="1640641"/>
                  <a:pt x="263882" y="1632069"/>
                </a:cubicBezTo>
                <a:cubicBezTo>
                  <a:pt x="305792" y="1624449"/>
                  <a:pt x="316270" y="1594921"/>
                  <a:pt x="321985" y="1555869"/>
                </a:cubicBezTo>
                <a:close/>
                <a:moveTo>
                  <a:pt x="398185" y="216654"/>
                </a:moveTo>
                <a:cubicBezTo>
                  <a:pt x="382945" y="225226"/>
                  <a:pt x="368657" y="219511"/>
                  <a:pt x="358180" y="206176"/>
                </a:cubicBezTo>
                <a:cubicBezTo>
                  <a:pt x="350560" y="189984"/>
                  <a:pt x="353417" y="175696"/>
                  <a:pt x="367705" y="166171"/>
                </a:cubicBezTo>
                <a:cubicBezTo>
                  <a:pt x="381992" y="157599"/>
                  <a:pt x="398185" y="159504"/>
                  <a:pt x="407710" y="174744"/>
                </a:cubicBezTo>
                <a:cubicBezTo>
                  <a:pt x="419140" y="190936"/>
                  <a:pt x="415330" y="207129"/>
                  <a:pt x="398185" y="216654"/>
                </a:cubicBezTo>
                <a:close/>
                <a:moveTo>
                  <a:pt x="269597" y="1156771"/>
                </a:moveTo>
                <a:cubicBezTo>
                  <a:pt x="261977" y="1145341"/>
                  <a:pt x="262930" y="1133911"/>
                  <a:pt x="274360" y="1126291"/>
                </a:cubicBezTo>
                <a:cubicBezTo>
                  <a:pt x="285790" y="1118671"/>
                  <a:pt x="296267" y="1121529"/>
                  <a:pt x="304840" y="1131054"/>
                </a:cubicBezTo>
                <a:cubicBezTo>
                  <a:pt x="312460" y="1144389"/>
                  <a:pt x="310555" y="1155819"/>
                  <a:pt x="300077" y="1163439"/>
                </a:cubicBezTo>
                <a:cubicBezTo>
                  <a:pt x="289600" y="1170106"/>
                  <a:pt x="277217" y="1168201"/>
                  <a:pt x="269597" y="1156771"/>
                </a:cubicBezTo>
                <a:close/>
                <a:moveTo>
                  <a:pt x="263882" y="1314886"/>
                </a:moveTo>
                <a:cubicBezTo>
                  <a:pt x="256262" y="1303456"/>
                  <a:pt x="258167" y="1291074"/>
                  <a:pt x="269597" y="1283454"/>
                </a:cubicBezTo>
                <a:cubicBezTo>
                  <a:pt x="281027" y="1275834"/>
                  <a:pt x="292457" y="1279644"/>
                  <a:pt x="301030" y="1289169"/>
                </a:cubicBezTo>
                <a:cubicBezTo>
                  <a:pt x="308650" y="1301551"/>
                  <a:pt x="306745" y="1312029"/>
                  <a:pt x="295315" y="1320601"/>
                </a:cubicBezTo>
                <a:cubicBezTo>
                  <a:pt x="283885" y="1328221"/>
                  <a:pt x="271502" y="1326316"/>
                  <a:pt x="263882" y="1314886"/>
                </a:cubicBezTo>
                <a:close/>
                <a:moveTo>
                  <a:pt x="261025" y="1455856"/>
                </a:moveTo>
                <a:cubicBezTo>
                  <a:pt x="253405" y="1443474"/>
                  <a:pt x="255310" y="1432044"/>
                  <a:pt x="266740" y="1424424"/>
                </a:cubicBezTo>
                <a:cubicBezTo>
                  <a:pt x="278170" y="1416804"/>
                  <a:pt x="289600" y="1418709"/>
                  <a:pt x="297220" y="1431091"/>
                </a:cubicBezTo>
                <a:cubicBezTo>
                  <a:pt x="304840" y="1443474"/>
                  <a:pt x="301030" y="1453951"/>
                  <a:pt x="292457" y="1462524"/>
                </a:cubicBezTo>
                <a:cubicBezTo>
                  <a:pt x="279122" y="1469191"/>
                  <a:pt x="268645" y="1467286"/>
                  <a:pt x="261025" y="1455856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90007FC-01ED-4247-AE04-AA4FC0155640}"/>
              </a:ext>
            </a:extLst>
          </p:cNvPr>
          <p:cNvSpPr/>
          <p:nvPr/>
        </p:nvSpPr>
        <p:spPr>
          <a:xfrm rot="8100000">
            <a:off x="3194994" y="1977124"/>
            <a:ext cx="305801" cy="1198542"/>
          </a:xfrm>
          <a:custGeom>
            <a:avLst/>
            <a:gdLst>
              <a:gd name="connsiteX0" fmla="*/ 450200 w 590550"/>
              <a:gd name="connsiteY0" fmla="*/ 68609 h 2314575"/>
              <a:gd name="connsiteX1" fmla="*/ 291132 w 590550"/>
              <a:gd name="connsiteY1" fmla="*/ 29 h 2314575"/>
              <a:gd name="connsiteX2" fmla="*/ 291132 w 590550"/>
              <a:gd name="connsiteY2" fmla="*/ 29 h 2314575"/>
              <a:gd name="connsiteX3" fmla="*/ 291132 w 590550"/>
              <a:gd name="connsiteY3" fmla="*/ 29 h 2314575"/>
              <a:gd name="connsiteX4" fmla="*/ 291132 w 590550"/>
              <a:gd name="connsiteY4" fmla="*/ 29 h 2314575"/>
              <a:gd name="connsiteX5" fmla="*/ 291132 w 590550"/>
              <a:gd name="connsiteY5" fmla="*/ 29 h 2314575"/>
              <a:gd name="connsiteX6" fmla="*/ 286370 w 590550"/>
              <a:gd name="connsiteY6" fmla="*/ 29 h 2314575"/>
              <a:gd name="connsiteX7" fmla="*/ 130160 w 590550"/>
              <a:gd name="connsiteY7" fmla="*/ 78134 h 2314575"/>
              <a:gd name="connsiteX8" fmla="*/ 2525 w 590550"/>
              <a:gd name="connsiteY8" fmla="*/ 557241 h 2314575"/>
              <a:gd name="connsiteX9" fmla="*/ 147304 w 590550"/>
              <a:gd name="connsiteY9" fmla="*/ 1065876 h 2314575"/>
              <a:gd name="connsiteX10" fmla="*/ 140637 w 590550"/>
              <a:gd name="connsiteY10" fmla="*/ 1077306 h 2314575"/>
              <a:gd name="connsiteX11" fmla="*/ 140637 w 590550"/>
              <a:gd name="connsiteY11" fmla="*/ 1085879 h 2314575"/>
              <a:gd name="connsiteX12" fmla="*/ 153019 w 590550"/>
              <a:gd name="connsiteY12" fmla="*/ 1098261 h 2314575"/>
              <a:gd name="connsiteX13" fmla="*/ 158735 w 590550"/>
              <a:gd name="connsiteY13" fmla="*/ 1098261 h 2314575"/>
              <a:gd name="connsiteX14" fmla="*/ 257794 w 590550"/>
              <a:gd name="connsiteY14" fmla="*/ 1355436 h 2314575"/>
              <a:gd name="connsiteX15" fmla="*/ 190167 w 590550"/>
              <a:gd name="connsiteY15" fmla="*/ 1437351 h 2314575"/>
              <a:gd name="connsiteX16" fmla="*/ 209217 w 590550"/>
              <a:gd name="connsiteY16" fmla="*/ 2227926 h 2314575"/>
              <a:gd name="connsiteX17" fmla="*/ 299704 w 590550"/>
              <a:gd name="connsiteY17" fmla="*/ 2318414 h 2314575"/>
              <a:gd name="connsiteX18" fmla="*/ 390192 w 590550"/>
              <a:gd name="connsiteY18" fmla="*/ 2227926 h 2314575"/>
              <a:gd name="connsiteX19" fmla="*/ 409242 w 590550"/>
              <a:gd name="connsiteY19" fmla="*/ 1437351 h 2314575"/>
              <a:gd name="connsiteX20" fmla="*/ 343520 w 590550"/>
              <a:gd name="connsiteY20" fmla="*/ 1356389 h 2314575"/>
              <a:gd name="connsiteX21" fmla="*/ 437817 w 590550"/>
              <a:gd name="connsiteY21" fmla="*/ 1098261 h 2314575"/>
              <a:gd name="connsiteX22" fmla="*/ 447342 w 590550"/>
              <a:gd name="connsiteY22" fmla="*/ 1098261 h 2314575"/>
              <a:gd name="connsiteX23" fmla="*/ 459725 w 590550"/>
              <a:gd name="connsiteY23" fmla="*/ 1085879 h 2314575"/>
              <a:gd name="connsiteX24" fmla="*/ 459725 w 590550"/>
              <a:gd name="connsiteY24" fmla="*/ 1077306 h 2314575"/>
              <a:gd name="connsiteX25" fmla="*/ 449247 w 590550"/>
              <a:gd name="connsiteY25" fmla="*/ 1064924 h 2314575"/>
              <a:gd name="connsiteX26" fmla="*/ 592122 w 590550"/>
              <a:gd name="connsiteY26" fmla="*/ 521999 h 2314575"/>
              <a:gd name="connsiteX27" fmla="*/ 450200 w 590550"/>
              <a:gd name="connsiteY27" fmla="*/ 68609 h 2314575"/>
              <a:gd name="connsiteX28" fmla="*/ 284465 w 590550"/>
              <a:gd name="connsiteY28" fmla="*/ 1064924 h 2314575"/>
              <a:gd name="connsiteX29" fmla="*/ 233982 w 590550"/>
              <a:gd name="connsiteY29" fmla="*/ 491519 h 2314575"/>
              <a:gd name="connsiteX30" fmla="*/ 290179 w 590550"/>
              <a:gd name="connsiteY30" fmla="*/ 28604 h 2314575"/>
              <a:gd name="connsiteX31" fmla="*/ 290179 w 590550"/>
              <a:gd name="connsiteY31" fmla="*/ 28604 h 2314575"/>
              <a:gd name="connsiteX32" fmla="*/ 295895 w 590550"/>
              <a:gd name="connsiteY32" fmla="*/ 31461 h 2314575"/>
              <a:gd name="connsiteX33" fmla="*/ 355902 w 590550"/>
              <a:gd name="connsiteY33" fmla="*/ 490566 h 2314575"/>
              <a:gd name="connsiteX34" fmla="*/ 314945 w 590550"/>
              <a:gd name="connsiteY34" fmla="*/ 1063971 h 2314575"/>
              <a:gd name="connsiteX35" fmla="*/ 284465 w 590550"/>
              <a:gd name="connsiteY35" fmla="*/ 1063971 h 2314575"/>
              <a:gd name="connsiteX36" fmla="*/ 311135 w 590550"/>
              <a:gd name="connsiteY36" fmla="*/ 1099214 h 2314575"/>
              <a:gd name="connsiteX37" fmla="*/ 300657 w 590550"/>
              <a:gd name="connsiteY37" fmla="*/ 1220181 h 2314575"/>
              <a:gd name="connsiteX38" fmla="*/ 288275 w 590550"/>
              <a:gd name="connsiteY38" fmla="*/ 1099214 h 2314575"/>
              <a:gd name="connsiteX39" fmla="*/ 311135 w 590550"/>
              <a:gd name="connsiteY39" fmla="*/ 1099214 h 2314575"/>
              <a:gd name="connsiteX40" fmla="*/ 243507 w 590550"/>
              <a:gd name="connsiteY40" fmla="*/ 56226 h 2314575"/>
              <a:gd name="connsiteX41" fmla="*/ 205407 w 590550"/>
              <a:gd name="connsiteY41" fmla="*/ 491519 h 2314575"/>
              <a:gd name="connsiteX42" fmla="*/ 255890 w 590550"/>
              <a:gd name="connsiteY42" fmla="*/ 1064924 h 2314575"/>
              <a:gd name="connsiteX43" fmla="*/ 234935 w 590550"/>
              <a:gd name="connsiteY43" fmla="*/ 1064924 h 2314575"/>
              <a:gd name="connsiteX44" fmla="*/ 133017 w 590550"/>
              <a:gd name="connsiteY44" fmla="*/ 517236 h 2314575"/>
              <a:gd name="connsiteX45" fmla="*/ 242554 w 590550"/>
              <a:gd name="connsiteY45" fmla="*/ 58131 h 2314575"/>
              <a:gd name="connsiteX46" fmla="*/ 243507 w 590550"/>
              <a:gd name="connsiteY46" fmla="*/ 56226 h 2314575"/>
              <a:gd name="connsiteX47" fmla="*/ 258747 w 590550"/>
              <a:gd name="connsiteY47" fmla="*/ 1099214 h 2314575"/>
              <a:gd name="connsiteX48" fmla="*/ 273035 w 590550"/>
              <a:gd name="connsiteY48" fmla="*/ 1235421 h 2314575"/>
              <a:gd name="connsiteX49" fmla="*/ 241602 w 590550"/>
              <a:gd name="connsiteY49" fmla="*/ 1099214 h 2314575"/>
              <a:gd name="connsiteX50" fmla="*/ 258747 w 590550"/>
              <a:gd name="connsiteY50" fmla="*/ 1099214 h 2314575"/>
              <a:gd name="connsiteX51" fmla="*/ 339710 w 590550"/>
              <a:gd name="connsiteY51" fmla="*/ 1099214 h 2314575"/>
              <a:gd name="connsiteX52" fmla="*/ 360665 w 590550"/>
              <a:gd name="connsiteY52" fmla="*/ 1099214 h 2314575"/>
              <a:gd name="connsiteX53" fmla="*/ 326375 w 590550"/>
              <a:gd name="connsiteY53" fmla="*/ 1254471 h 2314575"/>
              <a:gd name="connsiteX54" fmla="*/ 339710 w 590550"/>
              <a:gd name="connsiteY54" fmla="*/ 1099214 h 2314575"/>
              <a:gd name="connsiteX55" fmla="*/ 342567 w 590550"/>
              <a:gd name="connsiteY55" fmla="*/ 1064924 h 2314575"/>
              <a:gd name="connsiteX56" fmla="*/ 383525 w 590550"/>
              <a:gd name="connsiteY56" fmla="*/ 491519 h 2314575"/>
              <a:gd name="connsiteX57" fmla="*/ 335900 w 590550"/>
              <a:gd name="connsiteY57" fmla="*/ 46701 h 2314575"/>
              <a:gd name="connsiteX58" fmla="*/ 356854 w 590550"/>
              <a:gd name="connsiteY58" fmla="*/ 65751 h 2314575"/>
              <a:gd name="connsiteX59" fmla="*/ 454962 w 590550"/>
              <a:gd name="connsiteY59" fmla="*/ 513426 h 2314575"/>
              <a:gd name="connsiteX60" fmla="*/ 367332 w 590550"/>
              <a:gd name="connsiteY60" fmla="*/ 1064924 h 2314575"/>
              <a:gd name="connsiteX61" fmla="*/ 342567 w 590550"/>
              <a:gd name="connsiteY61" fmla="*/ 1064924 h 2314575"/>
              <a:gd name="connsiteX62" fmla="*/ 150162 w 590550"/>
              <a:gd name="connsiteY62" fmla="*/ 97184 h 2314575"/>
              <a:gd name="connsiteX63" fmla="*/ 213027 w 590550"/>
              <a:gd name="connsiteY63" fmla="*/ 47654 h 2314575"/>
              <a:gd name="connsiteX64" fmla="*/ 104442 w 590550"/>
              <a:gd name="connsiteY64" fmla="*/ 519141 h 2314575"/>
              <a:gd name="connsiteX65" fmla="*/ 205407 w 590550"/>
              <a:gd name="connsiteY65" fmla="*/ 1064924 h 2314575"/>
              <a:gd name="connsiteX66" fmla="*/ 175879 w 590550"/>
              <a:gd name="connsiteY66" fmla="*/ 1064924 h 2314575"/>
              <a:gd name="connsiteX67" fmla="*/ 29194 w 590550"/>
              <a:gd name="connsiteY67" fmla="*/ 555336 h 2314575"/>
              <a:gd name="connsiteX68" fmla="*/ 150162 w 590550"/>
              <a:gd name="connsiteY68" fmla="*/ 97184 h 2314575"/>
              <a:gd name="connsiteX69" fmla="*/ 213027 w 590550"/>
              <a:gd name="connsiteY69" fmla="*/ 1099214 h 2314575"/>
              <a:gd name="connsiteX70" fmla="*/ 251127 w 590550"/>
              <a:gd name="connsiteY70" fmla="*/ 1263044 h 2314575"/>
              <a:gd name="connsiteX71" fmla="*/ 189215 w 590550"/>
              <a:gd name="connsiteY71" fmla="*/ 1099214 h 2314575"/>
              <a:gd name="connsiteX72" fmla="*/ 213027 w 590550"/>
              <a:gd name="connsiteY72" fmla="*/ 1099214 h 2314575"/>
              <a:gd name="connsiteX73" fmla="*/ 312087 w 590550"/>
              <a:gd name="connsiteY73" fmla="*/ 2245071 h 2314575"/>
              <a:gd name="connsiteX74" fmla="*/ 263510 w 590550"/>
              <a:gd name="connsiteY74" fmla="*/ 2222211 h 2314575"/>
              <a:gd name="connsiteX75" fmla="*/ 286370 w 590550"/>
              <a:gd name="connsiteY75" fmla="*/ 2173634 h 2314575"/>
              <a:gd name="connsiteX76" fmla="*/ 334947 w 590550"/>
              <a:gd name="connsiteY76" fmla="*/ 2196494 h 2314575"/>
              <a:gd name="connsiteX77" fmla="*/ 312087 w 590550"/>
              <a:gd name="connsiteY77" fmla="*/ 2245071 h 2314575"/>
              <a:gd name="connsiteX78" fmla="*/ 363522 w 590550"/>
              <a:gd name="connsiteY78" fmla="*/ 1219229 h 2314575"/>
              <a:gd name="connsiteX79" fmla="*/ 390192 w 590550"/>
              <a:gd name="connsiteY79" fmla="*/ 1099214 h 2314575"/>
              <a:gd name="connsiteX80" fmla="*/ 406385 w 590550"/>
              <a:gd name="connsiteY80" fmla="*/ 1099214 h 2314575"/>
              <a:gd name="connsiteX81" fmla="*/ 363522 w 590550"/>
              <a:gd name="connsiteY81" fmla="*/ 1219229 h 2314575"/>
              <a:gd name="connsiteX82" fmla="*/ 562595 w 590550"/>
              <a:gd name="connsiteY82" fmla="*/ 521046 h 2314575"/>
              <a:gd name="connsiteX83" fmla="*/ 417815 w 590550"/>
              <a:gd name="connsiteY83" fmla="*/ 1063971 h 2314575"/>
              <a:gd name="connsiteX84" fmla="*/ 396860 w 590550"/>
              <a:gd name="connsiteY84" fmla="*/ 1063971 h 2314575"/>
              <a:gd name="connsiteX85" fmla="*/ 483537 w 590550"/>
              <a:gd name="connsiteY85" fmla="*/ 515331 h 2314575"/>
              <a:gd name="connsiteX86" fmla="*/ 384477 w 590550"/>
              <a:gd name="connsiteY86" fmla="*/ 53369 h 2314575"/>
              <a:gd name="connsiteX87" fmla="*/ 429245 w 590550"/>
              <a:gd name="connsiteY87" fmla="*/ 88611 h 2314575"/>
              <a:gd name="connsiteX88" fmla="*/ 562595 w 590550"/>
              <a:gd name="connsiteY88" fmla="*/ 521046 h 231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590550" h="2314575">
                <a:moveTo>
                  <a:pt x="450200" y="68609"/>
                </a:moveTo>
                <a:cubicBezTo>
                  <a:pt x="404479" y="21936"/>
                  <a:pt x="351140" y="-924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89227" y="29"/>
                  <a:pt x="288275" y="29"/>
                  <a:pt x="286370" y="29"/>
                </a:cubicBezTo>
                <a:cubicBezTo>
                  <a:pt x="227315" y="1934"/>
                  <a:pt x="174927" y="28604"/>
                  <a:pt x="130160" y="78134"/>
                </a:cubicBezTo>
                <a:cubicBezTo>
                  <a:pt x="28242" y="190529"/>
                  <a:pt x="-10810" y="404841"/>
                  <a:pt x="2525" y="557241"/>
                </a:cubicBezTo>
                <a:cubicBezTo>
                  <a:pt x="13002" y="671541"/>
                  <a:pt x="82535" y="884901"/>
                  <a:pt x="147304" y="1065876"/>
                </a:cubicBezTo>
                <a:cubicBezTo>
                  <a:pt x="143494" y="1067781"/>
                  <a:pt x="140637" y="1072544"/>
                  <a:pt x="140637" y="1077306"/>
                </a:cubicBezTo>
                <a:lnTo>
                  <a:pt x="140637" y="1085879"/>
                </a:lnTo>
                <a:cubicBezTo>
                  <a:pt x="140637" y="1092546"/>
                  <a:pt x="146352" y="1098261"/>
                  <a:pt x="153019" y="1098261"/>
                </a:cubicBezTo>
                <a:lnTo>
                  <a:pt x="158735" y="1098261"/>
                </a:lnTo>
                <a:cubicBezTo>
                  <a:pt x="201597" y="1216371"/>
                  <a:pt x="241602" y="1315431"/>
                  <a:pt x="257794" y="1355436"/>
                </a:cubicBezTo>
                <a:cubicBezTo>
                  <a:pt x="221600" y="1369724"/>
                  <a:pt x="190167" y="1401156"/>
                  <a:pt x="190167" y="1437351"/>
                </a:cubicBezTo>
                <a:lnTo>
                  <a:pt x="209217" y="2227926"/>
                </a:lnTo>
                <a:cubicBezTo>
                  <a:pt x="209217" y="2277456"/>
                  <a:pt x="250175" y="2318414"/>
                  <a:pt x="299704" y="2318414"/>
                </a:cubicBezTo>
                <a:cubicBezTo>
                  <a:pt x="349235" y="2318414"/>
                  <a:pt x="390192" y="2277456"/>
                  <a:pt x="390192" y="2227926"/>
                </a:cubicBezTo>
                <a:lnTo>
                  <a:pt x="409242" y="1437351"/>
                </a:lnTo>
                <a:cubicBezTo>
                  <a:pt x="409242" y="1402109"/>
                  <a:pt x="378762" y="1370676"/>
                  <a:pt x="343520" y="1356389"/>
                </a:cubicBezTo>
                <a:cubicBezTo>
                  <a:pt x="356854" y="1322099"/>
                  <a:pt x="394954" y="1221134"/>
                  <a:pt x="437817" y="1098261"/>
                </a:cubicBezTo>
                <a:lnTo>
                  <a:pt x="447342" y="1098261"/>
                </a:lnTo>
                <a:cubicBezTo>
                  <a:pt x="454010" y="1098261"/>
                  <a:pt x="459725" y="1092546"/>
                  <a:pt x="459725" y="1085879"/>
                </a:cubicBezTo>
                <a:lnTo>
                  <a:pt x="459725" y="1077306"/>
                </a:lnTo>
                <a:cubicBezTo>
                  <a:pt x="459725" y="1070639"/>
                  <a:pt x="454962" y="1065876"/>
                  <a:pt x="449247" y="1064924"/>
                </a:cubicBezTo>
                <a:cubicBezTo>
                  <a:pt x="515922" y="869661"/>
                  <a:pt x="589265" y="633441"/>
                  <a:pt x="592122" y="521999"/>
                </a:cubicBezTo>
                <a:cubicBezTo>
                  <a:pt x="594979" y="377219"/>
                  <a:pt x="552117" y="173384"/>
                  <a:pt x="450200" y="68609"/>
                </a:cubicBezTo>
                <a:close/>
                <a:moveTo>
                  <a:pt x="284465" y="1064924"/>
                </a:moveTo>
                <a:cubicBezTo>
                  <a:pt x="260652" y="838229"/>
                  <a:pt x="233029" y="553431"/>
                  <a:pt x="233982" y="491519"/>
                </a:cubicBezTo>
                <a:cubicBezTo>
                  <a:pt x="239697" y="46701"/>
                  <a:pt x="287322" y="29556"/>
                  <a:pt x="290179" y="28604"/>
                </a:cubicBezTo>
                <a:cubicBezTo>
                  <a:pt x="290179" y="28604"/>
                  <a:pt x="290179" y="28604"/>
                  <a:pt x="290179" y="28604"/>
                </a:cubicBezTo>
                <a:cubicBezTo>
                  <a:pt x="292085" y="28604"/>
                  <a:pt x="293990" y="30509"/>
                  <a:pt x="295895" y="31461"/>
                </a:cubicBezTo>
                <a:cubicBezTo>
                  <a:pt x="336852" y="72419"/>
                  <a:pt x="356854" y="324831"/>
                  <a:pt x="355902" y="490566"/>
                </a:cubicBezTo>
                <a:cubicBezTo>
                  <a:pt x="354950" y="582959"/>
                  <a:pt x="333995" y="849659"/>
                  <a:pt x="314945" y="1063971"/>
                </a:cubicBezTo>
                <a:lnTo>
                  <a:pt x="284465" y="1063971"/>
                </a:lnTo>
                <a:close/>
                <a:moveTo>
                  <a:pt x="311135" y="1099214"/>
                </a:moveTo>
                <a:cubicBezTo>
                  <a:pt x="307325" y="1143029"/>
                  <a:pt x="303515" y="1183986"/>
                  <a:pt x="300657" y="1220181"/>
                </a:cubicBezTo>
                <a:cubicBezTo>
                  <a:pt x="296847" y="1183986"/>
                  <a:pt x="292085" y="1143029"/>
                  <a:pt x="288275" y="1099214"/>
                </a:cubicBezTo>
                <a:lnTo>
                  <a:pt x="311135" y="1099214"/>
                </a:lnTo>
                <a:close/>
                <a:moveTo>
                  <a:pt x="243507" y="56226"/>
                </a:moveTo>
                <a:cubicBezTo>
                  <a:pt x="225410" y="115281"/>
                  <a:pt x="208265" y="238154"/>
                  <a:pt x="205407" y="491519"/>
                </a:cubicBezTo>
                <a:cubicBezTo>
                  <a:pt x="204454" y="555336"/>
                  <a:pt x="232077" y="838229"/>
                  <a:pt x="255890" y="1064924"/>
                </a:cubicBezTo>
                <a:lnTo>
                  <a:pt x="234935" y="1064924"/>
                </a:lnTo>
                <a:cubicBezTo>
                  <a:pt x="192072" y="873471"/>
                  <a:pt x="144447" y="639156"/>
                  <a:pt x="133017" y="517236"/>
                </a:cubicBezTo>
                <a:cubicBezTo>
                  <a:pt x="114919" y="317211"/>
                  <a:pt x="175879" y="131474"/>
                  <a:pt x="242554" y="58131"/>
                </a:cubicBezTo>
                <a:cubicBezTo>
                  <a:pt x="242554" y="57179"/>
                  <a:pt x="243507" y="56226"/>
                  <a:pt x="243507" y="56226"/>
                </a:cubicBezTo>
                <a:close/>
                <a:moveTo>
                  <a:pt x="258747" y="1099214"/>
                </a:moveTo>
                <a:cubicBezTo>
                  <a:pt x="263510" y="1149696"/>
                  <a:pt x="269225" y="1196369"/>
                  <a:pt x="273035" y="1235421"/>
                </a:cubicBezTo>
                <a:cubicBezTo>
                  <a:pt x="263510" y="1195416"/>
                  <a:pt x="253032" y="1149696"/>
                  <a:pt x="241602" y="1099214"/>
                </a:cubicBezTo>
                <a:lnTo>
                  <a:pt x="258747" y="1099214"/>
                </a:lnTo>
                <a:close/>
                <a:moveTo>
                  <a:pt x="339710" y="1099214"/>
                </a:moveTo>
                <a:lnTo>
                  <a:pt x="360665" y="1099214"/>
                </a:lnTo>
                <a:cubicBezTo>
                  <a:pt x="348282" y="1158269"/>
                  <a:pt x="335900" y="1211609"/>
                  <a:pt x="326375" y="1254471"/>
                </a:cubicBezTo>
                <a:cubicBezTo>
                  <a:pt x="330185" y="1211609"/>
                  <a:pt x="334947" y="1157316"/>
                  <a:pt x="339710" y="1099214"/>
                </a:cubicBezTo>
                <a:close/>
                <a:moveTo>
                  <a:pt x="342567" y="1064924"/>
                </a:moveTo>
                <a:cubicBezTo>
                  <a:pt x="361617" y="850611"/>
                  <a:pt x="382572" y="583911"/>
                  <a:pt x="383525" y="491519"/>
                </a:cubicBezTo>
                <a:cubicBezTo>
                  <a:pt x="384477" y="392459"/>
                  <a:pt x="375904" y="147666"/>
                  <a:pt x="335900" y="46701"/>
                </a:cubicBezTo>
                <a:cubicBezTo>
                  <a:pt x="342567" y="52416"/>
                  <a:pt x="350187" y="58131"/>
                  <a:pt x="356854" y="65751"/>
                </a:cubicBezTo>
                <a:cubicBezTo>
                  <a:pt x="415910" y="128616"/>
                  <a:pt x="472107" y="280064"/>
                  <a:pt x="454962" y="513426"/>
                </a:cubicBezTo>
                <a:cubicBezTo>
                  <a:pt x="442579" y="677256"/>
                  <a:pt x="403527" y="891569"/>
                  <a:pt x="367332" y="1064924"/>
                </a:cubicBezTo>
                <a:lnTo>
                  <a:pt x="342567" y="1064924"/>
                </a:lnTo>
                <a:close/>
                <a:moveTo>
                  <a:pt x="150162" y="97184"/>
                </a:moveTo>
                <a:cubicBezTo>
                  <a:pt x="170165" y="75276"/>
                  <a:pt x="191119" y="59084"/>
                  <a:pt x="213027" y="47654"/>
                </a:cubicBezTo>
                <a:cubicBezTo>
                  <a:pt x="145400" y="130521"/>
                  <a:pt x="86344" y="319116"/>
                  <a:pt x="104442" y="519141"/>
                </a:cubicBezTo>
                <a:cubicBezTo>
                  <a:pt x="115872" y="641061"/>
                  <a:pt x="163497" y="873471"/>
                  <a:pt x="205407" y="1064924"/>
                </a:cubicBezTo>
                <a:lnTo>
                  <a:pt x="175879" y="1064924"/>
                </a:lnTo>
                <a:cubicBezTo>
                  <a:pt x="110157" y="883949"/>
                  <a:pt x="38719" y="667731"/>
                  <a:pt x="29194" y="555336"/>
                </a:cubicBezTo>
                <a:cubicBezTo>
                  <a:pt x="15860" y="408651"/>
                  <a:pt x="53007" y="203864"/>
                  <a:pt x="150162" y="97184"/>
                </a:cubicBezTo>
                <a:close/>
                <a:moveTo>
                  <a:pt x="213027" y="1099214"/>
                </a:moveTo>
                <a:cubicBezTo>
                  <a:pt x="227315" y="1161126"/>
                  <a:pt x="239697" y="1218276"/>
                  <a:pt x="251127" y="1263044"/>
                </a:cubicBezTo>
                <a:cubicBezTo>
                  <a:pt x="233982" y="1218276"/>
                  <a:pt x="212075" y="1161126"/>
                  <a:pt x="189215" y="1099214"/>
                </a:cubicBezTo>
                <a:lnTo>
                  <a:pt x="213027" y="1099214"/>
                </a:lnTo>
                <a:close/>
                <a:moveTo>
                  <a:pt x="312087" y="2245071"/>
                </a:moveTo>
                <a:cubicBezTo>
                  <a:pt x="292085" y="2252691"/>
                  <a:pt x="270177" y="2242214"/>
                  <a:pt x="263510" y="2222211"/>
                </a:cubicBezTo>
                <a:cubicBezTo>
                  <a:pt x="255890" y="2202209"/>
                  <a:pt x="266367" y="2180301"/>
                  <a:pt x="286370" y="2173634"/>
                </a:cubicBezTo>
                <a:cubicBezTo>
                  <a:pt x="306372" y="2166966"/>
                  <a:pt x="328279" y="2176491"/>
                  <a:pt x="334947" y="2196494"/>
                </a:cubicBezTo>
                <a:cubicBezTo>
                  <a:pt x="342567" y="2215544"/>
                  <a:pt x="332090" y="2237451"/>
                  <a:pt x="312087" y="2245071"/>
                </a:cubicBezTo>
                <a:close/>
                <a:moveTo>
                  <a:pt x="363522" y="1219229"/>
                </a:moveTo>
                <a:cubicBezTo>
                  <a:pt x="371142" y="1183986"/>
                  <a:pt x="380667" y="1143029"/>
                  <a:pt x="390192" y="1099214"/>
                </a:cubicBezTo>
                <a:lnTo>
                  <a:pt x="406385" y="1099214"/>
                </a:lnTo>
                <a:cubicBezTo>
                  <a:pt x="391145" y="1143029"/>
                  <a:pt x="376857" y="1183034"/>
                  <a:pt x="363522" y="1219229"/>
                </a:cubicBezTo>
                <a:close/>
                <a:moveTo>
                  <a:pt x="562595" y="521046"/>
                </a:moveTo>
                <a:cubicBezTo>
                  <a:pt x="559737" y="629631"/>
                  <a:pt x="485442" y="868709"/>
                  <a:pt x="417815" y="1063971"/>
                </a:cubicBezTo>
                <a:lnTo>
                  <a:pt x="396860" y="1063971"/>
                </a:lnTo>
                <a:cubicBezTo>
                  <a:pt x="433054" y="890616"/>
                  <a:pt x="472107" y="678209"/>
                  <a:pt x="483537" y="515331"/>
                </a:cubicBezTo>
                <a:cubicBezTo>
                  <a:pt x="498777" y="314354"/>
                  <a:pt x="461629" y="143856"/>
                  <a:pt x="384477" y="53369"/>
                </a:cubicBezTo>
                <a:cubicBezTo>
                  <a:pt x="399717" y="62894"/>
                  <a:pt x="414957" y="74324"/>
                  <a:pt x="429245" y="88611"/>
                </a:cubicBezTo>
                <a:cubicBezTo>
                  <a:pt x="526400" y="186719"/>
                  <a:pt x="566404" y="381981"/>
                  <a:pt x="562595" y="521046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7" name="Graphic 3">
            <a:extLst>
              <a:ext uri="{FF2B5EF4-FFF2-40B4-BE49-F238E27FC236}">
                <a16:creationId xmlns:a16="http://schemas.microsoft.com/office/drawing/2014/main" id="{003DCB9F-8C82-4538-A9CE-B9082232C39C}"/>
              </a:ext>
            </a:extLst>
          </p:cNvPr>
          <p:cNvGrpSpPr/>
          <p:nvPr/>
        </p:nvGrpSpPr>
        <p:grpSpPr>
          <a:xfrm>
            <a:off x="0" y="291908"/>
            <a:ext cx="12184393" cy="3801878"/>
            <a:chOff x="0" y="2854133"/>
            <a:chExt cx="12184393" cy="3801878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D6763D9-5F97-4FA4-84F2-BD8054F8259E}"/>
                </a:ext>
              </a:extLst>
            </p:cNvPr>
            <p:cNvSpPr/>
            <p:nvPr/>
          </p:nvSpPr>
          <p:spPr>
            <a:xfrm>
              <a:off x="0" y="2854133"/>
              <a:ext cx="6340" cy="6340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noFill/>
            <a:ln w="3853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4D79BD6-7618-47B9-A5FB-9C79D6CE1421}"/>
                </a:ext>
              </a:extLst>
            </p:cNvPr>
            <p:cNvSpPr/>
            <p:nvPr/>
          </p:nvSpPr>
          <p:spPr>
            <a:xfrm>
              <a:off x="0" y="2854133"/>
              <a:ext cx="6340" cy="6340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noFill/>
            <a:ln w="3346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340FABF-EC6D-4427-A382-ABAC23671CBC}"/>
                </a:ext>
              </a:extLst>
            </p:cNvPr>
            <p:cNvSpPr/>
            <p:nvPr/>
          </p:nvSpPr>
          <p:spPr>
            <a:xfrm>
              <a:off x="8876" y="2866813"/>
              <a:ext cx="12175517" cy="3789198"/>
            </a:xfrm>
            <a:custGeom>
              <a:avLst/>
              <a:gdLst>
                <a:gd name="connsiteX0" fmla="*/ 0 w 12172979"/>
                <a:gd name="connsiteY0" fmla="*/ 2899959 h 3785035"/>
                <a:gd name="connsiteX1" fmla="*/ 223805 w 12172979"/>
                <a:gd name="connsiteY1" fmla="*/ 2802955 h 3785035"/>
                <a:gd name="connsiteX2" fmla="*/ 244728 w 12172979"/>
                <a:gd name="connsiteY2" fmla="*/ 3170681 h 3785035"/>
                <a:gd name="connsiteX3" fmla="*/ 514182 w 12172979"/>
                <a:gd name="connsiteY3" fmla="*/ 3354543 h 3785035"/>
                <a:gd name="connsiteX4" fmla="*/ 883175 w 12172979"/>
                <a:gd name="connsiteY4" fmla="*/ 3190969 h 3785035"/>
                <a:gd name="connsiteX5" fmla="*/ 881273 w 12172979"/>
                <a:gd name="connsiteY5" fmla="*/ 3136444 h 3785035"/>
                <a:gd name="connsiteX6" fmla="*/ 880005 w 12172979"/>
                <a:gd name="connsiteY6" fmla="*/ 3135810 h 3785035"/>
                <a:gd name="connsiteX7" fmla="*/ 720869 w 12172979"/>
                <a:gd name="connsiteY7" fmla="*/ 3090161 h 3785035"/>
                <a:gd name="connsiteX8" fmla="*/ 657468 w 12172979"/>
                <a:gd name="connsiteY8" fmla="*/ 3059729 h 3785035"/>
                <a:gd name="connsiteX9" fmla="*/ 715797 w 12172979"/>
                <a:gd name="connsiteY9" fmla="*/ 3040709 h 3785035"/>
                <a:gd name="connsiteX10" fmla="*/ 925654 w 12172979"/>
                <a:gd name="connsiteY10" fmla="*/ 2825780 h 3785035"/>
                <a:gd name="connsiteX11" fmla="*/ 911072 w 12172979"/>
                <a:gd name="connsiteY11" fmla="*/ 2752235 h 3785035"/>
                <a:gd name="connsiteX12" fmla="*/ 881273 w 12172979"/>
                <a:gd name="connsiteY12" fmla="*/ 2698344 h 3785035"/>
                <a:gd name="connsiteX13" fmla="*/ 886979 w 12172979"/>
                <a:gd name="connsiteY13" fmla="*/ 2329350 h 3785035"/>
                <a:gd name="connsiteX14" fmla="*/ 916778 w 12172979"/>
                <a:gd name="connsiteY14" fmla="*/ 2283068 h 3785035"/>
                <a:gd name="connsiteX15" fmla="*/ 959890 w 12172979"/>
                <a:gd name="connsiteY15" fmla="*/ 2051020 h 3785035"/>
                <a:gd name="connsiteX16" fmla="*/ 984617 w 12172979"/>
                <a:gd name="connsiteY16" fmla="*/ 2022490 h 3785035"/>
                <a:gd name="connsiteX17" fmla="*/ 1185598 w 12172979"/>
                <a:gd name="connsiteY17" fmla="*/ 2080185 h 3785035"/>
                <a:gd name="connsiteX18" fmla="*/ 1386579 w 12172979"/>
                <a:gd name="connsiteY18" fmla="*/ 2137880 h 3785035"/>
                <a:gd name="connsiteX19" fmla="*/ 1392285 w 12172979"/>
                <a:gd name="connsiteY19" fmla="*/ 2175286 h 3785035"/>
                <a:gd name="connsiteX20" fmla="*/ 1305425 w 12172979"/>
                <a:gd name="connsiteY20" fmla="*/ 2394019 h 3785035"/>
                <a:gd name="connsiteX21" fmla="*/ 1306059 w 12172979"/>
                <a:gd name="connsiteY21" fmla="*/ 2449178 h 3785035"/>
                <a:gd name="connsiteX22" fmla="*/ 1114588 w 12172979"/>
                <a:gd name="connsiteY22" fmla="*/ 2764915 h 3785035"/>
                <a:gd name="connsiteX23" fmla="*/ 1056260 w 12172979"/>
                <a:gd name="connsiteY23" fmla="*/ 2793445 h 3785035"/>
                <a:gd name="connsiteX24" fmla="*/ 1004905 w 12172979"/>
                <a:gd name="connsiteY24" fmla="*/ 2847970 h 3785035"/>
                <a:gd name="connsiteX25" fmla="*/ 1068940 w 12172979"/>
                <a:gd name="connsiteY25" fmla="*/ 3141516 h 3785035"/>
                <a:gd name="connsiteX26" fmla="*/ 1068940 w 12172979"/>
                <a:gd name="connsiteY26" fmla="*/ 3141516 h 3785035"/>
                <a:gd name="connsiteX27" fmla="*/ 1108248 w 12172979"/>
                <a:gd name="connsiteY27" fmla="*/ 3188433 h 3785035"/>
                <a:gd name="connsiteX28" fmla="*/ 989689 w 12172979"/>
                <a:gd name="connsiteY28" fmla="*/ 3209355 h 3785035"/>
                <a:gd name="connsiteX29" fmla="*/ 1701047 w 12172979"/>
                <a:gd name="connsiteY29" fmla="*/ 2617824 h 3785035"/>
                <a:gd name="connsiteX30" fmla="*/ 1940069 w 12172979"/>
                <a:gd name="connsiteY30" fmla="*/ 2250099 h 3785035"/>
                <a:gd name="connsiteX31" fmla="*/ 1961625 w 12172979"/>
                <a:gd name="connsiteY31" fmla="*/ 2226641 h 3785035"/>
                <a:gd name="connsiteX32" fmla="*/ 1966697 w 12172979"/>
                <a:gd name="connsiteY32" fmla="*/ 2223471 h 3785035"/>
                <a:gd name="connsiteX33" fmla="*/ 1969867 w 12172979"/>
                <a:gd name="connsiteY33" fmla="*/ 2211424 h 3785035"/>
                <a:gd name="connsiteX34" fmla="*/ 1923584 w 12172979"/>
                <a:gd name="connsiteY34" fmla="*/ 2155632 h 3785035"/>
                <a:gd name="connsiteX35" fmla="*/ 1849405 w 12172979"/>
                <a:gd name="connsiteY35" fmla="*/ 2059896 h 3785035"/>
                <a:gd name="connsiteX36" fmla="*/ 1787906 w 12172979"/>
                <a:gd name="connsiteY36" fmla="*/ 1837993 h 3785035"/>
                <a:gd name="connsiteX37" fmla="*/ 1614188 w 12172979"/>
                <a:gd name="connsiteY37" fmla="*/ 1626234 h 3785035"/>
                <a:gd name="connsiteX38" fmla="*/ 1408135 w 12172979"/>
                <a:gd name="connsiteY38" fmla="*/ 1282601 h 3785035"/>
                <a:gd name="connsiteX39" fmla="*/ 1403063 w 12172979"/>
                <a:gd name="connsiteY39" fmla="*/ 1189402 h 3785035"/>
                <a:gd name="connsiteX40" fmla="*/ 1448711 w 12172979"/>
                <a:gd name="connsiteY40" fmla="*/ 1142485 h 3785035"/>
                <a:gd name="connsiteX41" fmla="*/ 1510844 w 12172979"/>
                <a:gd name="connsiteY41" fmla="*/ 1123465 h 3785035"/>
                <a:gd name="connsiteX42" fmla="*/ 1591364 w 12172979"/>
                <a:gd name="connsiteY42" fmla="*/ 1170381 h 3785035"/>
                <a:gd name="connsiteX43" fmla="*/ 1802489 w 12172979"/>
                <a:gd name="connsiteY43" fmla="*/ 1510844 h 3785035"/>
                <a:gd name="connsiteX44" fmla="*/ 1911538 w 12172979"/>
                <a:gd name="connsiteY44" fmla="*/ 1762546 h 3785035"/>
                <a:gd name="connsiteX45" fmla="*/ 2080819 w 12172979"/>
                <a:gd name="connsiteY45" fmla="*/ 1918512 h 3785035"/>
                <a:gd name="connsiteX46" fmla="*/ 2132174 w 12172979"/>
                <a:gd name="connsiteY46" fmla="*/ 2028196 h 3785035"/>
                <a:gd name="connsiteX47" fmla="*/ 2160704 w 12172979"/>
                <a:gd name="connsiteY47" fmla="*/ 2094767 h 3785035"/>
                <a:gd name="connsiteX48" fmla="*/ 2172750 w 12172979"/>
                <a:gd name="connsiteY48" fmla="*/ 2097937 h 3785035"/>
                <a:gd name="connsiteX49" fmla="*/ 2184162 w 12172979"/>
                <a:gd name="connsiteY49" fmla="*/ 2090963 h 3785035"/>
                <a:gd name="connsiteX50" fmla="*/ 2187966 w 12172979"/>
                <a:gd name="connsiteY50" fmla="*/ 2092231 h 3785035"/>
                <a:gd name="connsiteX51" fmla="*/ 2553790 w 12172979"/>
                <a:gd name="connsiteY51" fmla="*/ 2035804 h 3785035"/>
                <a:gd name="connsiteX52" fmla="*/ 2917077 w 12172979"/>
                <a:gd name="connsiteY52" fmla="*/ 2158168 h 3785035"/>
                <a:gd name="connsiteX53" fmla="*/ 3144687 w 12172979"/>
                <a:gd name="connsiteY53" fmla="*/ 2378803 h 3785035"/>
                <a:gd name="connsiteX54" fmla="*/ 3194139 w 12172979"/>
                <a:gd name="connsiteY54" fmla="*/ 2459956 h 3785035"/>
                <a:gd name="connsiteX55" fmla="*/ 2979844 w 12172979"/>
                <a:gd name="connsiteY55" fmla="*/ 3464227 h 3785035"/>
                <a:gd name="connsiteX56" fmla="*/ 2934196 w 12172979"/>
                <a:gd name="connsiteY56" fmla="*/ 3499098 h 3785035"/>
                <a:gd name="connsiteX57" fmla="*/ 2896789 w 12172979"/>
                <a:gd name="connsiteY57" fmla="*/ 3521922 h 3785035"/>
                <a:gd name="connsiteX58" fmla="*/ 2539208 w 12172979"/>
                <a:gd name="connsiteY58" fmla="*/ 3628435 h 3785035"/>
                <a:gd name="connsiteX59" fmla="*/ 2539208 w 12172979"/>
                <a:gd name="connsiteY59" fmla="*/ 3628435 h 3785035"/>
                <a:gd name="connsiteX60" fmla="*/ 1822777 w 12172979"/>
                <a:gd name="connsiteY60" fmla="*/ 3280998 h 3785035"/>
                <a:gd name="connsiteX61" fmla="*/ 1799953 w 12172979"/>
                <a:gd name="connsiteY61" fmla="*/ 3054023 h 3785035"/>
                <a:gd name="connsiteX62" fmla="*/ 1701681 w 12172979"/>
                <a:gd name="connsiteY62" fmla="*/ 2852408 h 3785035"/>
                <a:gd name="connsiteX63" fmla="*/ 1909002 w 12172979"/>
                <a:gd name="connsiteY63" fmla="*/ 2842898 h 3785035"/>
                <a:gd name="connsiteX64" fmla="*/ 2492291 w 12172979"/>
                <a:gd name="connsiteY64" fmla="*/ 2259609 h 3785035"/>
                <a:gd name="connsiteX65" fmla="*/ 3075580 w 12172979"/>
                <a:gd name="connsiteY65" fmla="*/ 2851774 h 3785035"/>
                <a:gd name="connsiteX66" fmla="*/ 2492925 w 12172979"/>
                <a:gd name="connsiteY66" fmla="*/ 3426820 h 3785035"/>
                <a:gd name="connsiteX67" fmla="*/ 1990155 w 12172979"/>
                <a:gd name="connsiteY67" fmla="*/ 3142150 h 3785035"/>
                <a:gd name="connsiteX68" fmla="*/ 3193505 w 12172979"/>
                <a:gd name="connsiteY68" fmla="*/ 3461691 h 3785035"/>
                <a:gd name="connsiteX69" fmla="*/ 3873797 w 12172979"/>
                <a:gd name="connsiteY69" fmla="*/ 3710856 h 3785035"/>
                <a:gd name="connsiteX70" fmla="*/ 3670914 w 12172979"/>
                <a:gd name="connsiteY70" fmla="*/ 3663306 h 3785035"/>
                <a:gd name="connsiteX71" fmla="*/ 3623998 w 12172979"/>
                <a:gd name="connsiteY71" fmla="*/ 3574544 h 3785035"/>
                <a:gd name="connsiteX72" fmla="*/ 3850973 w 12172979"/>
                <a:gd name="connsiteY72" fmla="*/ 2837826 h 3785035"/>
                <a:gd name="connsiteX73" fmla="*/ 3885843 w 12172979"/>
                <a:gd name="connsiteY73" fmla="*/ 2795981 h 3785035"/>
                <a:gd name="connsiteX74" fmla="*/ 3902962 w 12172979"/>
                <a:gd name="connsiteY74" fmla="*/ 2790909 h 3785035"/>
                <a:gd name="connsiteX75" fmla="*/ 4049418 w 12172979"/>
                <a:gd name="connsiteY75" fmla="*/ 2315402 h 3785035"/>
                <a:gd name="connsiteX76" fmla="*/ 3949879 w 12172979"/>
                <a:gd name="connsiteY76" fmla="*/ 2284970 h 3785035"/>
                <a:gd name="connsiteX77" fmla="*/ 3907400 w 12172979"/>
                <a:gd name="connsiteY77" fmla="*/ 2204451 h 3785035"/>
                <a:gd name="connsiteX78" fmla="*/ 4011377 w 12172979"/>
                <a:gd name="connsiteY78" fmla="*/ 1865889 h 3785035"/>
                <a:gd name="connsiteX79" fmla="*/ 4330284 w 12172979"/>
                <a:gd name="connsiteY79" fmla="*/ 1697243 h 3785035"/>
                <a:gd name="connsiteX80" fmla="*/ 4330284 w 12172979"/>
                <a:gd name="connsiteY80" fmla="*/ 1697243 h 3785035"/>
                <a:gd name="connsiteX81" fmla="*/ 4442504 w 12172979"/>
                <a:gd name="connsiteY81" fmla="*/ 1732114 h 3785035"/>
                <a:gd name="connsiteX82" fmla="*/ 4472936 w 12172979"/>
                <a:gd name="connsiteY82" fmla="*/ 1789808 h 3785035"/>
                <a:gd name="connsiteX83" fmla="*/ 4306826 w 12172979"/>
                <a:gd name="connsiteY83" fmla="*/ 2328082 h 3785035"/>
                <a:gd name="connsiteX84" fmla="*/ 4227575 w 12172979"/>
                <a:gd name="connsiteY84" fmla="*/ 2369927 h 3785035"/>
                <a:gd name="connsiteX85" fmla="*/ 4116623 w 12172979"/>
                <a:gd name="connsiteY85" fmla="*/ 2335690 h 3785035"/>
                <a:gd name="connsiteX86" fmla="*/ 3970167 w 12172979"/>
                <a:gd name="connsiteY86" fmla="*/ 2811197 h 3785035"/>
                <a:gd name="connsiteX87" fmla="*/ 3980945 w 12172979"/>
                <a:gd name="connsiteY87" fmla="*/ 2825146 h 3785035"/>
                <a:gd name="connsiteX88" fmla="*/ 3986017 w 12172979"/>
                <a:gd name="connsiteY88" fmla="*/ 2879036 h 3785035"/>
                <a:gd name="connsiteX89" fmla="*/ 3781232 w 12172979"/>
                <a:gd name="connsiteY89" fmla="*/ 3550452 h 3785035"/>
                <a:gd name="connsiteX90" fmla="*/ 3816737 w 12172979"/>
                <a:gd name="connsiteY90" fmla="*/ 3592931 h 3785035"/>
                <a:gd name="connsiteX91" fmla="*/ 4391783 w 12172979"/>
                <a:gd name="connsiteY91" fmla="*/ 3537138 h 3785035"/>
                <a:gd name="connsiteX92" fmla="*/ 5117090 w 12172979"/>
                <a:gd name="connsiteY92" fmla="*/ 3537772 h 3785035"/>
                <a:gd name="connsiteX93" fmla="*/ 5243892 w 12172979"/>
                <a:gd name="connsiteY93" fmla="*/ 3646187 h 3785035"/>
                <a:gd name="connsiteX94" fmla="*/ 5051153 w 12172979"/>
                <a:gd name="connsiteY94" fmla="*/ 3466129 h 3785035"/>
                <a:gd name="connsiteX95" fmla="*/ 4844466 w 12172979"/>
                <a:gd name="connsiteY95" fmla="*/ 3542844 h 3785035"/>
                <a:gd name="connsiteX96" fmla="*/ 4840662 w 12172979"/>
                <a:gd name="connsiteY96" fmla="*/ 3543478 h 3785035"/>
                <a:gd name="connsiteX97" fmla="*/ 4822275 w 12172979"/>
                <a:gd name="connsiteY97" fmla="*/ 3529530 h 3785035"/>
                <a:gd name="connsiteX98" fmla="*/ 4611784 w 12172979"/>
                <a:gd name="connsiteY98" fmla="*/ 3208721 h 3785035"/>
                <a:gd name="connsiteX99" fmla="*/ 4550920 w 12172979"/>
                <a:gd name="connsiteY99" fmla="*/ 2979844 h 3785035"/>
                <a:gd name="connsiteX100" fmla="*/ 4556625 w 12172979"/>
                <a:gd name="connsiteY100" fmla="*/ 2930391 h 3785035"/>
                <a:gd name="connsiteX101" fmla="*/ 5172883 w 12172979"/>
                <a:gd name="connsiteY101" fmla="*/ 2772523 h 3785035"/>
                <a:gd name="connsiteX102" fmla="*/ 5207753 w 12172979"/>
                <a:gd name="connsiteY102" fmla="*/ 2868892 h 3785035"/>
                <a:gd name="connsiteX103" fmla="*/ 5231211 w 12172979"/>
                <a:gd name="connsiteY103" fmla="*/ 2952582 h 3785035"/>
                <a:gd name="connsiteX104" fmla="*/ 5262278 w 12172979"/>
                <a:gd name="connsiteY104" fmla="*/ 3144686 h 3785035"/>
                <a:gd name="connsiteX105" fmla="*/ 5281298 w 12172979"/>
                <a:gd name="connsiteY105" fmla="*/ 3162438 h 3785035"/>
                <a:gd name="connsiteX106" fmla="*/ 5397322 w 12172979"/>
                <a:gd name="connsiteY106" fmla="*/ 3049585 h 3785035"/>
                <a:gd name="connsiteX107" fmla="*/ 5397322 w 12172979"/>
                <a:gd name="connsiteY107" fmla="*/ 3049585 h 3785035"/>
                <a:gd name="connsiteX108" fmla="*/ 5363085 w 12172979"/>
                <a:gd name="connsiteY108" fmla="*/ 2951947 h 3785035"/>
                <a:gd name="connsiteX109" fmla="*/ 5273056 w 12172979"/>
                <a:gd name="connsiteY109" fmla="*/ 2901227 h 3785035"/>
                <a:gd name="connsiteX110" fmla="*/ 5302221 w 12172979"/>
                <a:gd name="connsiteY110" fmla="*/ 2850506 h 3785035"/>
                <a:gd name="connsiteX111" fmla="*/ 5378936 w 12172979"/>
                <a:gd name="connsiteY111" fmla="*/ 2889181 h 3785035"/>
                <a:gd name="connsiteX112" fmla="*/ 5378936 w 12172979"/>
                <a:gd name="connsiteY112" fmla="*/ 2889181 h 3785035"/>
                <a:gd name="connsiteX113" fmla="*/ 5450579 w 12172979"/>
                <a:gd name="connsiteY113" fmla="*/ 3088259 h 3785035"/>
                <a:gd name="connsiteX114" fmla="*/ 5290174 w 12172979"/>
                <a:gd name="connsiteY114" fmla="*/ 3229009 h 3785035"/>
                <a:gd name="connsiteX115" fmla="*/ 5266716 w 12172979"/>
                <a:gd name="connsiteY115" fmla="*/ 3300652 h 3785035"/>
                <a:gd name="connsiteX116" fmla="*/ 5210923 w 12172979"/>
                <a:gd name="connsiteY116" fmla="*/ 3419212 h 3785035"/>
                <a:gd name="connsiteX117" fmla="*/ 5754903 w 12172979"/>
                <a:gd name="connsiteY117" fmla="*/ 3438232 h 3785035"/>
                <a:gd name="connsiteX118" fmla="*/ 5711157 w 12172979"/>
                <a:gd name="connsiteY118" fmla="*/ 2832754 h 3785035"/>
                <a:gd name="connsiteX119" fmla="*/ 5710522 w 12172979"/>
                <a:gd name="connsiteY119" fmla="*/ 2814367 h 3785035"/>
                <a:gd name="connsiteX120" fmla="*/ 5240088 w 12172979"/>
                <a:gd name="connsiteY120" fmla="*/ 1900126 h 3785035"/>
                <a:gd name="connsiteX121" fmla="*/ 5247062 w 12172979"/>
                <a:gd name="connsiteY121" fmla="*/ 1833555 h 3785035"/>
                <a:gd name="connsiteX122" fmla="*/ 5247062 w 12172979"/>
                <a:gd name="connsiteY122" fmla="*/ 1833555 h 3785035"/>
                <a:gd name="connsiteX123" fmla="*/ 5247062 w 12172979"/>
                <a:gd name="connsiteY123" fmla="*/ 1833555 h 3785035"/>
                <a:gd name="connsiteX124" fmla="*/ 5247062 w 12172979"/>
                <a:gd name="connsiteY124" fmla="*/ 1833555 h 3785035"/>
                <a:gd name="connsiteX125" fmla="*/ 5276226 w 12172979"/>
                <a:gd name="connsiteY125" fmla="*/ 1823411 h 3785035"/>
                <a:gd name="connsiteX126" fmla="*/ 5642684 w 12172979"/>
                <a:gd name="connsiteY126" fmla="*/ 1751768 h 3785035"/>
                <a:gd name="connsiteX127" fmla="*/ 5733981 w 12172979"/>
                <a:gd name="connsiteY127" fmla="*/ 1816437 h 3785035"/>
                <a:gd name="connsiteX128" fmla="*/ 6032599 w 12172979"/>
                <a:gd name="connsiteY128" fmla="*/ 2486585 h 3785035"/>
                <a:gd name="connsiteX129" fmla="*/ 6255137 w 12172979"/>
                <a:gd name="connsiteY129" fmla="*/ 2876500 h 3785035"/>
                <a:gd name="connsiteX130" fmla="*/ 6477674 w 12172979"/>
                <a:gd name="connsiteY130" fmla="*/ 3280364 h 3785035"/>
                <a:gd name="connsiteX131" fmla="*/ 6468164 w 12172979"/>
                <a:gd name="connsiteY131" fmla="*/ 3395754 h 3785035"/>
                <a:gd name="connsiteX132" fmla="*/ 6377500 w 12172979"/>
                <a:gd name="connsiteY132" fmla="*/ 3402728 h 3785035"/>
                <a:gd name="connsiteX133" fmla="*/ 6312197 w 12172979"/>
                <a:gd name="connsiteY133" fmla="*/ 3292410 h 3785035"/>
                <a:gd name="connsiteX134" fmla="*/ 6257673 w 12172979"/>
                <a:gd name="connsiteY134" fmla="*/ 3187165 h 3785035"/>
                <a:gd name="connsiteX135" fmla="*/ 6044012 w 12172979"/>
                <a:gd name="connsiteY135" fmla="*/ 2760477 h 3785035"/>
                <a:gd name="connsiteX136" fmla="*/ 5947642 w 12172979"/>
                <a:gd name="connsiteY136" fmla="*/ 2731946 h 3785035"/>
                <a:gd name="connsiteX137" fmla="*/ 5894385 w 12172979"/>
                <a:gd name="connsiteY137" fmla="*/ 2769987 h 3785035"/>
                <a:gd name="connsiteX138" fmla="*/ 5884875 w 12172979"/>
                <a:gd name="connsiteY138" fmla="*/ 2908201 h 3785035"/>
                <a:gd name="connsiteX139" fmla="*/ 5884875 w 12172979"/>
                <a:gd name="connsiteY139" fmla="*/ 2908201 h 3785035"/>
                <a:gd name="connsiteX140" fmla="*/ 6012311 w 12172979"/>
                <a:gd name="connsiteY140" fmla="*/ 2898057 h 3785035"/>
                <a:gd name="connsiteX141" fmla="*/ 6364186 w 12172979"/>
                <a:gd name="connsiteY141" fmla="*/ 2630505 h 3785035"/>
                <a:gd name="connsiteX142" fmla="*/ 6607012 w 12172979"/>
                <a:gd name="connsiteY142" fmla="*/ 2413040 h 3785035"/>
                <a:gd name="connsiteX143" fmla="*/ 6587992 w 12172979"/>
                <a:gd name="connsiteY143" fmla="*/ 3123130 h 3785035"/>
                <a:gd name="connsiteX144" fmla="*/ 6605109 w 12172979"/>
                <a:gd name="connsiteY144" fmla="*/ 3784402 h 3785035"/>
                <a:gd name="connsiteX145" fmla="*/ 6793411 w 12172979"/>
                <a:gd name="connsiteY145" fmla="*/ 3417944 h 3785035"/>
                <a:gd name="connsiteX146" fmla="*/ 6801019 w 12172979"/>
                <a:gd name="connsiteY146" fmla="*/ 2814367 h 3785035"/>
                <a:gd name="connsiteX147" fmla="*/ 6769318 w 12172979"/>
                <a:gd name="connsiteY147" fmla="*/ 2798517 h 3785035"/>
                <a:gd name="connsiteX148" fmla="*/ 6655830 w 12172979"/>
                <a:gd name="connsiteY148" fmla="*/ 3094600 h 3785035"/>
                <a:gd name="connsiteX149" fmla="*/ 6892950 w 12172979"/>
                <a:gd name="connsiteY149" fmla="*/ 3235984 h 3785035"/>
                <a:gd name="connsiteX150" fmla="*/ 6969031 w 12172979"/>
                <a:gd name="connsiteY150" fmla="*/ 3120594 h 3785035"/>
                <a:gd name="connsiteX151" fmla="*/ 6880270 w 12172979"/>
                <a:gd name="connsiteY151" fmla="*/ 2863186 h 3785035"/>
                <a:gd name="connsiteX152" fmla="*/ 7545346 w 12172979"/>
                <a:gd name="connsiteY152" fmla="*/ 1931826 h 3785035"/>
                <a:gd name="connsiteX153" fmla="*/ 8214859 w 12172979"/>
                <a:gd name="connsiteY153" fmla="*/ 2137246 h 3785035"/>
                <a:gd name="connsiteX154" fmla="*/ 8324543 w 12172979"/>
                <a:gd name="connsiteY154" fmla="*/ 2187332 h 3785035"/>
                <a:gd name="connsiteX155" fmla="*/ 8326445 w 12172979"/>
                <a:gd name="connsiteY155" fmla="*/ 2187332 h 3785035"/>
                <a:gd name="connsiteX156" fmla="*/ 8391114 w 12172979"/>
                <a:gd name="connsiteY156" fmla="*/ 2184162 h 3785035"/>
                <a:gd name="connsiteX157" fmla="*/ 8664372 w 12172979"/>
                <a:gd name="connsiteY157" fmla="*/ 2343933 h 3785035"/>
                <a:gd name="connsiteX158" fmla="*/ 8598435 w 12172979"/>
                <a:gd name="connsiteY158" fmla="*/ 2586124 h 3785035"/>
                <a:gd name="connsiteX159" fmla="*/ 8503333 w 12172979"/>
                <a:gd name="connsiteY159" fmla="*/ 2558228 h 3785035"/>
                <a:gd name="connsiteX160" fmla="*/ 8396186 w 12172979"/>
                <a:gd name="connsiteY160" fmla="*/ 2281166 h 3785035"/>
                <a:gd name="connsiteX161" fmla="*/ 8346100 w 12172979"/>
                <a:gd name="connsiteY161" fmla="*/ 2298284 h 3785035"/>
                <a:gd name="connsiteX162" fmla="*/ 8462757 w 12172979"/>
                <a:gd name="connsiteY162" fmla="*/ 2620360 h 3785035"/>
                <a:gd name="connsiteX163" fmla="*/ 7793243 w 12172979"/>
                <a:gd name="connsiteY163" fmla="*/ 3514314 h 3785035"/>
                <a:gd name="connsiteX164" fmla="*/ 7215027 w 12172979"/>
                <a:gd name="connsiteY164" fmla="*/ 3391316 h 3785035"/>
                <a:gd name="connsiteX165" fmla="*/ 7161136 w 12172979"/>
                <a:gd name="connsiteY165" fmla="*/ 3208087 h 3785035"/>
                <a:gd name="connsiteX166" fmla="*/ 7381137 w 12172979"/>
                <a:gd name="connsiteY166" fmla="*/ 3231546 h 3785035"/>
                <a:gd name="connsiteX167" fmla="*/ 7271454 w 12172979"/>
                <a:gd name="connsiteY167" fmla="*/ 3098404 h 3785035"/>
                <a:gd name="connsiteX168" fmla="*/ 7116755 w 12172979"/>
                <a:gd name="connsiteY168" fmla="*/ 2812465 h 3785035"/>
                <a:gd name="connsiteX169" fmla="*/ 7594164 w 12172979"/>
                <a:gd name="connsiteY169" fmla="*/ 2169580 h 3785035"/>
                <a:gd name="connsiteX170" fmla="*/ 8223736 w 12172979"/>
                <a:gd name="connsiteY170" fmla="*/ 2643819 h 3785035"/>
                <a:gd name="connsiteX171" fmla="*/ 7757739 w 12172979"/>
                <a:gd name="connsiteY171" fmla="*/ 3277194 h 3785035"/>
                <a:gd name="connsiteX172" fmla="*/ 7543443 w 12172979"/>
                <a:gd name="connsiteY172" fmla="*/ 3180191 h 3785035"/>
                <a:gd name="connsiteX173" fmla="*/ 8405696 w 12172979"/>
                <a:gd name="connsiteY173" fmla="*/ 3544746 h 3785035"/>
                <a:gd name="connsiteX174" fmla="*/ 9238150 w 12172979"/>
                <a:gd name="connsiteY174" fmla="*/ 3310797 h 3785035"/>
                <a:gd name="connsiteX175" fmla="*/ 8963624 w 12172979"/>
                <a:gd name="connsiteY175" fmla="*/ 3078115 h 3785035"/>
                <a:gd name="connsiteX176" fmla="*/ 9846166 w 12172979"/>
                <a:gd name="connsiteY176" fmla="*/ 3491489 h 3785035"/>
                <a:gd name="connsiteX177" fmla="*/ 10123227 w 12172979"/>
                <a:gd name="connsiteY177" fmla="*/ 3303189 h 3785035"/>
                <a:gd name="connsiteX178" fmla="*/ 9983111 w 12172979"/>
                <a:gd name="connsiteY178" fmla="*/ 3224571 h 3785035"/>
                <a:gd name="connsiteX179" fmla="*/ 9958385 w 12172979"/>
                <a:gd name="connsiteY179" fmla="*/ 3260076 h 3785035"/>
                <a:gd name="connsiteX180" fmla="*/ 9991354 w 12172979"/>
                <a:gd name="connsiteY180" fmla="*/ 3328549 h 3785035"/>
                <a:gd name="connsiteX181" fmla="*/ 10026224 w 12172979"/>
                <a:gd name="connsiteY181" fmla="*/ 3360883 h 3785035"/>
                <a:gd name="connsiteX182" fmla="*/ 10198675 w 12172979"/>
                <a:gd name="connsiteY182" fmla="*/ 3554890 h 3785035"/>
                <a:gd name="connsiteX183" fmla="*/ 10198041 w 12172979"/>
                <a:gd name="connsiteY183" fmla="*/ 3625899 h 3785035"/>
                <a:gd name="connsiteX184" fmla="*/ 10148588 w 12172979"/>
                <a:gd name="connsiteY184" fmla="*/ 3661404 h 3785035"/>
                <a:gd name="connsiteX185" fmla="*/ 10110547 w 12172979"/>
                <a:gd name="connsiteY185" fmla="*/ 3653162 h 3785035"/>
                <a:gd name="connsiteX186" fmla="*/ 9955849 w 12172979"/>
                <a:gd name="connsiteY186" fmla="*/ 3462325 h 3785035"/>
                <a:gd name="connsiteX187" fmla="*/ 9858212 w 12172979"/>
                <a:gd name="connsiteY187" fmla="*/ 3343131 h 3785035"/>
                <a:gd name="connsiteX188" fmla="*/ 9839192 w 12172979"/>
                <a:gd name="connsiteY188" fmla="*/ 3345667 h 3785035"/>
                <a:gd name="connsiteX189" fmla="*/ 9733312 w 12172979"/>
                <a:gd name="connsiteY189" fmla="*/ 3324111 h 3785035"/>
                <a:gd name="connsiteX190" fmla="*/ 8944604 w 12172979"/>
                <a:gd name="connsiteY190" fmla="*/ 2362319 h 3785035"/>
                <a:gd name="connsiteX191" fmla="*/ 8948408 w 12172979"/>
                <a:gd name="connsiteY191" fmla="*/ 2257707 h 3785035"/>
                <a:gd name="connsiteX192" fmla="*/ 8953480 w 12172979"/>
                <a:gd name="connsiteY192" fmla="*/ 2239955 h 3785035"/>
                <a:gd name="connsiteX193" fmla="*/ 8850771 w 12172979"/>
                <a:gd name="connsiteY193" fmla="*/ 2116323 h 3785035"/>
                <a:gd name="connsiteX194" fmla="*/ 8827947 w 12172979"/>
                <a:gd name="connsiteY194" fmla="*/ 2094133 h 3785035"/>
                <a:gd name="connsiteX195" fmla="*/ 8828580 w 12172979"/>
                <a:gd name="connsiteY195" fmla="*/ 2095401 h 3785035"/>
                <a:gd name="connsiteX196" fmla="*/ 8732845 w 12172979"/>
                <a:gd name="connsiteY196" fmla="*/ 1974305 h 3785035"/>
                <a:gd name="connsiteX197" fmla="*/ 8693536 w 12172979"/>
                <a:gd name="connsiteY197" fmla="*/ 1924852 h 3785035"/>
                <a:gd name="connsiteX198" fmla="*/ 8693536 w 12172979"/>
                <a:gd name="connsiteY198" fmla="*/ 1924852 h 3785035"/>
                <a:gd name="connsiteX199" fmla="*/ 8764546 w 12172979"/>
                <a:gd name="connsiteY199" fmla="*/ 1841797 h 3785035"/>
                <a:gd name="connsiteX200" fmla="*/ 8817168 w 12172979"/>
                <a:gd name="connsiteY200" fmla="*/ 1870328 h 3785035"/>
                <a:gd name="connsiteX201" fmla="*/ 8937630 w 12172979"/>
                <a:gd name="connsiteY201" fmla="*/ 2016784 h 3785035"/>
                <a:gd name="connsiteX202" fmla="*/ 8958552 w 12172979"/>
                <a:gd name="connsiteY202" fmla="*/ 2068138 h 3785035"/>
                <a:gd name="connsiteX203" fmla="*/ 8983913 w 12172979"/>
                <a:gd name="connsiteY203" fmla="*/ 2099205 h 3785035"/>
                <a:gd name="connsiteX204" fmla="*/ 9052385 w 12172979"/>
                <a:gd name="connsiteY204" fmla="*/ 2152462 h 3785035"/>
                <a:gd name="connsiteX205" fmla="*/ 9075210 w 12172979"/>
                <a:gd name="connsiteY205" fmla="*/ 2146756 h 3785035"/>
                <a:gd name="connsiteX206" fmla="*/ 9156997 w 12172979"/>
                <a:gd name="connsiteY206" fmla="*/ 2154998 h 3785035"/>
                <a:gd name="connsiteX207" fmla="*/ 9202646 w 12172979"/>
                <a:gd name="connsiteY207" fmla="*/ 2208888 h 3785035"/>
                <a:gd name="connsiteX208" fmla="*/ 9952679 w 12172979"/>
                <a:gd name="connsiteY208" fmla="*/ 3123764 h 3785035"/>
                <a:gd name="connsiteX209" fmla="*/ 10380001 w 12172979"/>
                <a:gd name="connsiteY209" fmla="*/ 3002034 h 3785035"/>
                <a:gd name="connsiteX210" fmla="*/ 10308359 w 12172979"/>
                <a:gd name="connsiteY210" fmla="*/ 3294947 h 3785035"/>
                <a:gd name="connsiteX211" fmla="*/ 10492855 w 12172979"/>
                <a:gd name="connsiteY211" fmla="*/ 3492758 h 3785035"/>
                <a:gd name="connsiteX212" fmla="*/ 10496659 w 12172979"/>
                <a:gd name="connsiteY212" fmla="*/ 3496561 h 3785035"/>
                <a:gd name="connsiteX213" fmla="*/ 10877065 w 12172979"/>
                <a:gd name="connsiteY213" fmla="*/ 3542210 h 3785035"/>
                <a:gd name="connsiteX214" fmla="*/ 10670378 w 12172979"/>
                <a:gd name="connsiteY214" fmla="*/ 3281632 h 3785035"/>
                <a:gd name="connsiteX215" fmla="*/ 10713490 w 12172979"/>
                <a:gd name="connsiteY215" fmla="*/ 3050219 h 3785035"/>
                <a:gd name="connsiteX216" fmla="*/ 10220865 w 12172979"/>
                <a:gd name="connsiteY216" fmla="*/ 1840529 h 3785035"/>
                <a:gd name="connsiteX217" fmla="*/ 10155562 w 12172979"/>
                <a:gd name="connsiteY217" fmla="*/ 1694707 h 3785035"/>
                <a:gd name="connsiteX218" fmla="*/ 9991988 w 12172979"/>
                <a:gd name="connsiteY218" fmla="*/ 1758742 h 3785035"/>
                <a:gd name="connsiteX219" fmla="*/ 9723168 w 12172979"/>
                <a:gd name="connsiteY219" fmla="*/ 1839895 h 3785035"/>
                <a:gd name="connsiteX220" fmla="*/ 9264778 w 12172979"/>
                <a:gd name="connsiteY220" fmla="*/ 1670615 h 3785035"/>
                <a:gd name="connsiteX221" fmla="*/ 8924316 w 12172979"/>
                <a:gd name="connsiteY221" fmla="*/ 1289575 h 3785035"/>
                <a:gd name="connsiteX222" fmla="*/ 8982644 w 12172979"/>
                <a:gd name="connsiteY222" fmla="*/ 1257241 h 3785035"/>
                <a:gd name="connsiteX223" fmla="*/ 8964893 w 12172979"/>
                <a:gd name="connsiteY223" fmla="*/ 1226808 h 3785035"/>
                <a:gd name="connsiteX224" fmla="*/ 9082818 w 12172979"/>
                <a:gd name="connsiteY224" fmla="*/ 1200180 h 3785035"/>
                <a:gd name="connsiteX225" fmla="*/ 9122761 w 12172979"/>
                <a:gd name="connsiteY225" fmla="*/ 1186865 h 3785035"/>
                <a:gd name="connsiteX226" fmla="*/ 9122761 w 12172979"/>
                <a:gd name="connsiteY226" fmla="*/ 1186865 h 3785035"/>
                <a:gd name="connsiteX227" fmla="*/ 9176017 w 12172979"/>
                <a:gd name="connsiteY227" fmla="*/ 1217932 h 3785035"/>
                <a:gd name="connsiteX228" fmla="*/ 9415673 w 12172979"/>
                <a:gd name="connsiteY228" fmla="*/ 1377068 h 3785035"/>
                <a:gd name="connsiteX229" fmla="*/ 9224836 w 12172979"/>
                <a:gd name="connsiteY229" fmla="*/ 1501334 h 3785035"/>
                <a:gd name="connsiteX230" fmla="*/ 9846166 w 12172979"/>
                <a:gd name="connsiteY230" fmla="*/ 1595801 h 3785035"/>
                <a:gd name="connsiteX231" fmla="*/ 9880402 w 12172979"/>
                <a:gd name="connsiteY231" fmla="*/ 1588193 h 3785035"/>
                <a:gd name="connsiteX232" fmla="*/ 9847433 w 12172979"/>
                <a:gd name="connsiteY232" fmla="*/ 1560297 h 3785035"/>
                <a:gd name="connsiteX233" fmla="*/ 9295845 w 12172979"/>
                <a:gd name="connsiteY233" fmla="*/ 1493726 h 3785035"/>
                <a:gd name="connsiteX234" fmla="*/ 9758672 w 12172979"/>
                <a:gd name="connsiteY234" fmla="*/ 1381506 h 3785035"/>
                <a:gd name="connsiteX235" fmla="*/ 10018616 w 12172979"/>
                <a:gd name="connsiteY235" fmla="*/ 1250266 h 3785035"/>
                <a:gd name="connsiteX236" fmla="*/ 9803053 w 12172979"/>
                <a:gd name="connsiteY236" fmla="*/ 1185597 h 3785035"/>
                <a:gd name="connsiteX237" fmla="*/ 9783398 w 12172979"/>
                <a:gd name="connsiteY237" fmla="*/ 1183695 h 3785035"/>
                <a:gd name="connsiteX238" fmla="*/ 9792909 w 12172979"/>
                <a:gd name="connsiteY238" fmla="*/ 1287673 h 3785035"/>
                <a:gd name="connsiteX239" fmla="*/ 9876598 w 12172979"/>
                <a:gd name="connsiteY239" fmla="*/ 1080986 h 3785035"/>
                <a:gd name="connsiteX240" fmla="*/ 8814632 w 12172979"/>
                <a:gd name="connsiteY240" fmla="*/ 1078450 h 3785035"/>
                <a:gd name="connsiteX241" fmla="*/ 8767081 w 12172979"/>
                <a:gd name="connsiteY241" fmla="*/ 1030265 h 3785035"/>
                <a:gd name="connsiteX242" fmla="*/ 8814632 w 12172979"/>
                <a:gd name="connsiteY242" fmla="*/ 982080 h 3785035"/>
                <a:gd name="connsiteX243" fmla="*/ 9830315 w 12172979"/>
                <a:gd name="connsiteY243" fmla="*/ 964328 h 3785035"/>
                <a:gd name="connsiteX244" fmla="*/ 9772621 w 12172979"/>
                <a:gd name="connsiteY244" fmla="*/ 912339 h 3785035"/>
                <a:gd name="connsiteX245" fmla="*/ 8834287 w 12172979"/>
                <a:gd name="connsiteY245" fmla="*/ 912339 h 3785035"/>
                <a:gd name="connsiteX246" fmla="*/ 8883105 w 12172979"/>
                <a:gd name="connsiteY246" fmla="*/ 789342 h 3785035"/>
                <a:gd name="connsiteX247" fmla="*/ 9258438 w 12172979"/>
                <a:gd name="connsiteY247" fmla="*/ 365823 h 3785035"/>
                <a:gd name="connsiteX248" fmla="*/ 9678153 w 12172979"/>
                <a:gd name="connsiteY248" fmla="*/ 230779 h 3785035"/>
                <a:gd name="connsiteX249" fmla="*/ 9709854 w 12172979"/>
                <a:gd name="connsiteY249" fmla="*/ 229511 h 3785035"/>
                <a:gd name="connsiteX250" fmla="*/ 9709854 w 12172979"/>
                <a:gd name="connsiteY250" fmla="*/ 159136 h 3785035"/>
                <a:gd name="connsiteX251" fmla="*/ 9695905 w 12172979"/>
                <a:gd name="connsiteY251" fmla="*/ 159136 h 3785035"/>
                <a:gd name="connsiteX252" fmla="*/ 9627432 w 12172979"/>
                <a:gd name="connsiteY252" fmla="*/ 90029 h 3785035"/>
                <a:gd name="connsiteX253" fmla="*/ 9627432 w 12172979"/>
                <a:gd name="connsiteY253" fmla="*/ 69107 h 3785035"/>
                <a:gd name="connsiteX254" fmla="*/ 9695905 w 12172979"/>
                <a:gd name="connsiteY254" fmla="*/ 0 h 3785035"/>
                <a:gd name="connsiteX255" fmla="*/ 9903860 w 12172979"/>
                <a:gd name="connsiteY255" fmla="*/ 0 h 3785035"/>
                <a:gd name="connsiteX256" fmla="*/ 9903860 w 12172979"/>
                <a:gd name="connsiteY256" fmla="*/ 0 h 3785035"/>
                <a:gd name="connsiteX257" fmla="*/ 9972334 w 12172979"/>
                <a:gd name="connsiteY257" fmla="*/ 69107 h 3785035"/>
                <a:gd name="connsiteX258" fmla="*/ 9972334 w 12172979"/>
                <a:gd name="connsiteY258" fmla="*/ 90029 h 3785035"/>
                <a:gd name="connsiteX259" fmla="*/ 9903860 w 12172979"/>
                <a:gd name="connsiteY259" fmla="*/ 159136 h 3785035"/>
                <a:gd name="connsiteX260" fmla="*/ 9889912 w 12172979"/>
                <a:gd name="connsiteY260" fmla="*/ 159136 h 3785035"/>
                <a:gd name="connsiteX261" fmla="*/ 9889912 w 12172979"/>
                <a:gd name="connsiteY261" fmla="*/ 234583 h 3785035"/>
                <a:gd name="connsiteX262" fmla="*/ 9972334 w 12172979"/>
                <a:gd name="connsiteY262" fmla="*/ 241558 h 3785035"/>
                <a:gd name="connsiteX263" fmla="*/ 10341327 w 12172979"/>
                <a:gd name="connsiteY263" fmla="*/ 368993 h 3785035"/>
                <a:gd name="connsiteX264" fmla="*/ 10750263 w 12172979"/>
                <a:gd name="connsiteY264" fmla="*/ 886345 h 3785035"/>
                <a:gd name="connsiteX265" fmla="*/ 10750897 w 12172979"/>
                <a:gd name="connsiteY265" fmla="*/ 914875 h 3785035"/>
                <a:gd name="connsiteX266" fmla="*/ 10750897 w 12172979"/>
                <a:gd name="connsiteY266" fmla="*/ 914875 h 3785035"/>
                <a:gd name="connsiteX267" fmla="*/ 9943168 w 12172979"/>
                <a:gd name="connsiteY267" fmla="*/ 919314 h 3785035"/>
                <a:gd name="connsiteX268" fmla="*/ 9927318 w 12172979"/>
                <a:gd name="connsiteY268" fmla="*/ 958622 h 3785035"/>
                <a:gd name="connsiteX269" fmla="*/ 10784499 w 12172979"/>
                <a:gd name="connsiteY269" fmla="*/ 984616 h 3785035"/>
                <a:gd name="connsiteX270" fmla="*/ 10784499 w 12172979"/>
                <a:gd name="connsiteY270" fmla="*/ 984616 h 3785035"/>
                <a:gd name="connsiteX271" fmla="*/ 10832050 w 12172979"/>
                <a:gd name="connsiteY271" fmla="*/ 1032801 h 3785035"/>
                <a:gd name="connsiteX272" fmla="*/ 10784499 w 12172979"/>
                <a:gd name="connsiteY272" fmla="*/ 1080986 h 3785035"/>
                <a:gd name="connsiteX273" fmla="*/ 10115619 w 12172979"/>
                <a:gd name="connsiteY273" fmla="*/ 1108882 h 3785035"/>
                <a:gd name="connsiteX274" fmla="*/ 10286802 w 12172979"/>
                <a:gd name="connsiteY274" fmla="*/ 1162773 h 3785035"/>
                <a:gd name="connsiteX275" fmla="*/ 10651357 w 12172979"/>
                <a:gd name="connsiteY275" fmla="*/ 1495628 h 3785035"/>
                <a:gd name="connsiteX276" fmla="*/ 11325309 w 12172979"/>
                <a:gd name="connsiteY276" fmla="*/ 2536671 h 3785035"/>
                <a:gd name="connsiteX277" fmla="*/ 11568769 w 12172979"/>
                <a:gd name="connsiteY277" fmla="*/ 2583588 h 3785035"/>
                <a:gd name="connsiteX278" fmla="*/ 11687963 w 12172979"/>
                <a:gd name="connsiteY278" fmla="*/ 2856846 h 3785035"/>
                <a:gd name="connsiteX279" fmla="*/ 11880067 w 12172979"/>
                <a:gd name="connsiteY279" fmla="*/ 3051487 h 3785035"/>
                <a:gd name="connsiteX280" fmla="*/ 11978973 w 12172979"/>
                <a:gd name="connsiteY280" fmla="*/ 3282900 h 3785035"/>
                <a:gd name="connsiteX281" fmla="*/ 12175516 w 12172979"/>
                <a:gd name="connsiteY281" fmla="*/ 3417310 h 3785035"/>
                <a:gd name="connsiteX0" fmla="*/ 0 w 12175516"/>
                <a:gd name="connsiteY0" fmla="*/ 2899959 h 3789197"/>
                <a:gd name="connsiteX1" fmla="*/ 223805 w 12175516"/>
                <a:gd name="connsiteY1" fmla="*/ 2802955 h 3789197"/>
                <a:gd name="connsiteX2" fmla="*/ 244728 w 12175516"/>
                <a:gd name="connsiteY2" fmla="*/ 3170681 h 3789197"/>
                <a:gd name="connsiteX3" fmla="*/ 514182 w 12175516"/>
                <a:gd name="connsiteY3" fmla="*/ 3354543 h 3789197"/>
                <a:gd name="connsiteX4" fmla="*/ 883175 w 12175516"/>
                <a:gd name="connsiteY4" fmla="*/ 3190969 h 3789197"/>
                <a:gd name="connsiteX5" fmla="*/ 881273 w 12175516"/>
                <a:gd name="connsiteY5" fmla="*/ 3136444 h 3789197"/>
                <a:gd name="connsiteX6" fmla="*/ 880005 w 12175516"/>
                <a:gd name="connsiteY6" fmla="*/ 3135810 h 3789197"/>
                <a:gd name="connsiteX7" fmla="*/ 720869 w 12175516"/>
                <a:gd name="connsiteY7" fmla="*/ 3090161 h 3789197"/>
                <a:gd name="connsiteX8" fmla="*/ 657468 w 12175516"/>
                <a:gd name="connsiteY8" fmla="*/ 3059729 h 3789197"/>
                <a:gd name="connsiteX9" fmla="*/ 715797 w 12175516"/>
                <a:gd name="connsiteY9" fmla="*/ 3040709 h 3789197"/>
                <a:gd name="connsiteX10" fmla="*/ 925654 w 12175516"/>
                <a:gd name="connsiteY10" fmla="*/ 2825780 h 3789197"/>
                <a:gd name="connsiteX11" fmla="*/ 911072 w 12175516"/>
                <a:gd name="connsiteY11" fmla="*/ 2752235 h 3789197"/>
                <a:gd name="connsiteX12" fmla="*/ 881273 w 12175516"/>
                <a:gd name="connsiteY12" fmla="*/ 2698344 h 3789197"/>
                <a:gd name="connsiteX13" fmla="*/ 886979 w 12175516"/>
                <a:gd name="connsiteY13" fmla="*/ 2329350 h 3789197"/>
                <a:gd name="connsiteX14" fmla="*/ 916778 w 12175516"/>
                <a:gd name="connsiteY14" fmla="*/ 2283068 h 3789197"/>
                <a:gd name="connsiteX15" fmla="*/ 959890 w 12175516"/>
                <a:gd name="connsiteY15" fmla="*/ 2051020 h 3789197"/>
                <a:gd name="connsiteX16" fmla="*/ 984617 w 12175516"/>
                <a:gd name="connsiteY16" fmla="*/ 2022490 h 3789197"/>
                <a:gd name="connsiteX17" fmla="*/ 1185598 w 12175516"/>
                <a:gd name="connsiteY17" fmla="*/ 2080185 h 3789197"/>
                <a:gd name="connsiteX18" fmla="*/ 1386579 w 12175516"/>
                <a:gd name="connsiteY18" fmla="*/ 2137880 h 3789197"/>
                <a:gd name="connsiteX19" fmla="*/ 1392285 w 12175516"/>
                <a:gd name="connsiteY19" fmla="*/ 2175286 h 3789197"/>
                <a:gd name="connsiteX20" fmla="*/ 1305425 w 12175516"/>
                <a:gd name="connsiteY20" fmla="*/ 2394019 h 3789197"/>
                <a:gd name="connsiteX21" fmla="*/ 1306059 w 12175516"/>
                <a:gd name="connsiteY21" fmla="*/ 2449178 h 3789197"/>
                <a:gd name="connsiteX22" fmla="*/ 1114588 w 12175516"/>
                <a:gd name="connsiteY22" fmla="*/ 2764915 h 3789197"/>
                <a:gd name="connsiteX23" fmla="*/ 1056260 w 12175516"/>
                <a:gd name="connsiteY23" fmla="*/ 2793445 h 3789197"/>
                <a:gd name="connsiteX24" fmla="*/ 1004905 w 12175516"/>
                <a:gd name="connsiteY24" fmla="*/ 2847970 h 3789197"/>
                <a:gd name="connsiteX25" fmla="*/ 1068940 w 12175516"/>
                <a:gd name="connsiteY25" fmla="*/ 3141516 h 3789197"/>
                <a:gd name="connsiteX26" fmla="*/ 1068940 w 12175516"/>
                <a:gd name="connsiteY26" fmla="*/ 3141516 h 3789197"/>
                <a:gd name="connsiteX27" fmla="*/ 1108248 w 12175516"/>
                <a:gd name="connsiteY27" fmla="*/ 3188433 h 3789197"/>
                <a:gd name="connsiteX28" fmla="*/ 989689 w 12175516"/>
                <a:gd name="connsiteY28" fmla="*/ 3209355 h 3789197"/>
                <a:gd name="connsiteX29" fmla="*/ 1701047 w 12175516"/>
                <a:gd name="connsiteY29" fmla="*/ 2617824 h 3789197"/>
                <a:gd name="connsiteX30" fmla="*/ 1940069 w 12175516"/>
                <a:gd name="connsiteY30" fmla="*/ 2250099 h 3789197"/>
                <a:gd name="connsiteX31" fmla="*/ 1961625 w 12175516"/>
                <a:gd name="connsiteY31" fmla="*/ 2226641 h 3789197"/>
                <a:gd name="connsiteX32" fmla="*/ 1966697 w 12175516"/>
                <a:gd name="connsiteY32" fmla="*/ 2223471 h 3789197"/>
                <a:gd name="connsiteX33" fmla="*/ 1969867 w 12175516"/>
                <a:gd name="connsiteY33" fmla="*/ 2211424 h 3789197"/>
                <a:gd name="connsiteX34" fmla="*/ 1923584 w 12175516"/>
                <a:gd name="connsiteY34" fmla="*/ 2155632 h 3789197"/>
                <a:gd name="connsiteX35" fmla="*/ 1849405 w 12175516"/>
                <a:gd name="connsiteY35" fmla="*/ 2059896 h 3789197"/>
                <a:gd name="connsiteX36" fmla="*/ 1787906 w 12175516"/>
                <a:gd name="connsiteY36" fmla="*/ 1837993 h 3789197"/>
                <a:gd name="connsiteX37" fmla="*/ 1614188 w 12175516"/>
                <a:gd name="connsiteY37" fmla="*/ 1626234 h 3789197"/>
                <a:gd name="connsiteX38" fmla="*/ 1408135 w 12175516"/>
                <a:gd name="connsiteY38" fmla="*/ 1282601 h 3789197"/>
                <a:gd name="connsiteX39" fmla="*/ 1403063 w 12175516"/>
                <a:gd name="connsiteY39" fmla="*/ 1189402 h 3789197"/>
                <a:gd name="connsiteX40" fmla="*/ 1448711 w 12175516"/>
                <a:gd name="connsiteY40" fmla="*/ 1142485 h 3789197"/>
                <a:gd name="connsiteX41" fmla="*/ 1510844 w 12175516"/>
                <a:gd name="connsiteY41" fmla="*/ 1123465 h 3789197"/>
                <a:gd name="connsiteX42" fmla="*/ 1591364 w 12175516"/>
                <a:gd name="connsiteY42" fmla="*/ 1170381 h 3789197"/>
                <a:gd name="connsiteX43" fmla="*/ 1802489 w 12175516"/>
                <a:gd name="connsiteY43" fmla="*/ 1510844 h 3789197"/>
                <a:gd name="connsiteX44" fmla="*/ 1911538 w 12175516"/>
                <a:gd name="connsiteY44" fmla="*/ 1762546 h 3789197"/>
                <a:gd name="connsiteX45" fmla="*/ 2080819 w 12175516"/>
                <a:gd name="connsiteY45" fmla="*/ 1918512 h 3789197"/>
                <a:gd name="connsiteX46" fmla="*/ 2132174 w 12175516"/>
                <a:gd name="connsiteY46" fmla="*/ 2028196 h 3789197"/>
                <a:gd name="connsiteX47" fmla="*/ 2160704 w 12175516"/>
                <a:gd name="connsiteY47" fmla="*/ 2094767 h 3789197"/>
                <a:gd name="connsiteX48" fmla="*/ 2172750 w 12175516"/>
                <a:gd name="connsiteY48" fmla="*/ 2097937 h 3789197"/>
                <a:gd name="connsiteX49" fmla="*/ 2184162 w 12175516"/>
                <a:gd name="connsiteY49" fmla="*/ 2090963 h 3789197"/>
                <a:gd name="connsiteX50" fmla="*/ 2187966 w 12175516"/>
                <a:gd name="connsiteY50" fmla="*/ 2092231 h 3789197"/>
                <a:gd name="connsiteX51" fmla="*/ 2553790 w 12175516"/>
                <a:gd name="connsiteY51" fmla="*/ 2035804 h 3789197"/>
                <a:gd name="connsiteX52" fmla="*/ 2917077 w 12175516"/>
                <a:gd name="connsiteY52" fmla="*/ 2158168 h 3789197"/>
                <a:gd name="connsiteX53" fmla="*/ 3144687 w 12175516"/>
                <a:gd name="connsiteY53" fmla="*/ 2378803 h 3789197"/>
                <a:gd name="connsiteX54" fmla="*/ 3194139 w 12175516"/>
                <a:gd name="connsiteY54" fmla="*/ 2459956 h 3789197"/>
                <a:gd name="connsiteX55" fmla="*/ 2979844 w 12175516"/>
                <a:gd name="connsiteY55" fmla="*/ 3464227 h 3789197"/>
                <a:gd name="connsiteX56" fmla="*/ 2934196 w 12175516"/>
                <a:gd name="connsiteY56" fmla="*/ 3499098 h 3789197"/>
                <a:gd name="connsiteX57" fmla="*/ 2896789 w 12175516"/>
                <a:gd name="connsiteY57" fmla="*/ 3521922 h 3789197"/>
                <a:gd name="connsiteX58" fmla="*/ 2539208 w 12175516"/>
                <a:gd name="connsiteY58" fmla="*/ 3628435 h 3789197"/>
                <a:gd name="connsiteX59" fmla="*/ 2539208 w 12175516"/>
                <a:gd name="connsiteY59" fmla="*/ 3628435 h 3789197"/>
                <a:gd name="connsiteX60" fmla="*/ 1822777 w 12175516"/>
                <a:gd name="connsiteY60" fmla="*/ 3280998 h 3789197"/>
                <a:gd name="connsiteX61" fmla="*/ 1799953 w 12175516"/>
                <a:gd name="connsiteY61" fmla="*/ 3054023 h 3789197"/>
                <a:gd name="connsiteX62" fmla="*/ 1701681 w 12175516"/>
                <a:gd name="connsiteY62" fmla="*/ 2852408 h 3789197"/>
                <a:gd name="connsiteX63" fmla="*/ 1909002 w 12175516"/>
                <a:gd name="connsiteY63" fmla="*/ 2842898 h 3789197"/>
                <a:gd name="connsiteX64" fmla="*/ 2492291 w 12175516"/>
                <a:gd name="connsiteY64" fmla="*/ 2259609 h 3789197"/>
                <a:gd name="connsiteX65" fmla="*/ 3075580 w 12175516"/>
                <a:gd name="connsiteY65" fmla="*/ 2851774 h 3789197"/>
                <a:gd name="connsiteX66" fmla="*/ 2492925 w 12175516"/>
                <a:gd name="connsiteY66" fmla="*/ 3426820 h 3789197"/>
                <a:gd name="connsiteX67" fmla="*/ 1990155 w 12175516"/>
                <a:gd name="connsiteY67" fmla="*/ 3142150 h 3789197"/>
                <a:gd name="connsiteX68" fmla="*/ 3193505 w 12175516"/>
                <a:gd name="connsiteY68" fmla="*/ 3461691 h 3789197"/>
                <a:gd name="connsiteX69" fmla="*/ 3873797 w 12175516"/>
                <a:gd name="connsiteY69" fmla="*/ 3710856 h 3789197"/>
                <a:gd name="connsiteX70" fmla="*/ 3670914 w 12175516"/>
                <a:gd name="connsiteY70" fmla="*/ 3663306 h 3789197"/>
                <a:gd name="connsiteX71" fmla="*/ 3623998 w 12175516"/>
                <a:gd name="connsiteY71" fmla="*/ 3574544 h 3789197"/>
                <a:gd name="connsiteX72" fmla="*/ 3850973 w 12175516"/>
                <a:gd name="connsiteY72" fmla="*/ 2837826 h 3789197"/>
                <a:gd name="connsiteX73" fmla="*/ 3885843 w 12175516"/>
                <a:gd name="connsiteY73" fmla="*/ 2795981 h 3789197"/>
                <a:gd name="connsiteX74" fmla="*/ 3902962 w 12175516"/>
                <a:gd name="connsiteY74" fmla="*/ 2790909 h 3789197"/>
                <a:gd name="connsiteX75" fmla="*/ 4049418 w 12175516"/>
                <a:gd name="connsiteY75" fmla="*/ 2315402 h 3789197"/>
                <a:gd name="connsiteX76" fmla="*/ 3949879 w 12175516"/>
                <a:gd name="connsiteY76" fmla="*/ 2284970 h 3789197"/>
                <a:gd name="connsiteX77" fmla="*/ 3907400 w 12175516"/>
                <a:gd name="connsiteY77" fmla="*/ 2204451 h 3789197"/>
                <a:gd name="connsiteX78" fmla="*/ 4011377 w 12175516"/>
                <a:gd name="connsiteY78" fmla="*/ 1865889 h 3789197"/>
                <a:gd name="connsiteX79" fmla="*/ 4330284 w 12175516"/>
                <a:gd name="connsiteY79" fmla="*/ 1697243 h 3789197"/>
                <a:gd name="connsiteX80" fmla="*/ 4330284 w 12175516"/>
                <a:gd name="connsiteY80" fmla="*/ 1697243 h 3789197"/>
                <a:gd name="connsiteX81" fmla="*/ 4442504 w 12175516"/>
                <a:gd name="connsiteY81" fmla="*/ 1732114 h 3789197"/>
                <a:gd name="connsiteX82" fmla="*/ 4472936 w 12175516"/>
                <a:gd name="connsiteY82" fmla="*/ 1789808 h 3789197"/>
                <a:gd name="connsiteX83" fmla="*/ 4306826 w 12175516"/>
                <a:gd name="connsiteY83" fmla="*/ 2328082 h 3789197"/>
                <a:gd name="connsiteX84" fmla="*/ 4227575 w 12175516"/>
                <a:gd name="connsiteY84" fmla="*/ 2369927 h 3789197"/>
                <a:gd name="connsiteX85" fmla="*/ 4116623 w 12175516"/>
                <a:gd name="connsiteY85" fmla="*/ 2335690 h 3789197"/>
                <a:gd name="connsiteX86" fmla="*/ 3970167 w 12175516"/>
                <a:gd name="connsiteY86" fmla="*/ 2811197 h 3789197"/>
                <a:gd name="connsiteX87" fmla="*/ 3980945 w 12175516"/>
                <a:gd name="connsiteY87" fmla="*/ 2825146 h 3789197"/>
                <a:gd name="connsiteX88" fmla="*/ 3986017 w 12175516"/>
                <a:gd name="connsiteY88" fmla="*/ 2879036 h 3789197"/>
                <a:gd name="connsiteX89" fmla="*/ 3781232 w 12175516"/>
                <a:gd name="connsiteY89" fmla="*/ 3550452 h 3789197"/>
                <a:gd name="connsiteX90" fmla="*/ 3816737 w 12175516"/>
                <a:gd name="connsiteY90" fmla="*/ 3592931 h 3789197"/>
                <a:gd name="connsiteX91" fmla="*/ 4391783 w 12175516"/>
                <a:gd name="connsiteY91" fmla="*/ 3537138 h 3789197"/>
                <a:gd name="connsiteX92" fmla="*/ 5117090 w 12175516"/>
                <a:gd name="connsiteY92" fmla="*/ 3537772 h 3789197"/>
                <a:gd name="connsiteX93" fmla="*/ 5243892 w 12175516"/>
                <a:gd name="connsiteY93" fmla="*/ 3646187 h 3789197"/>
                <a:gd name="connsiteX94" fmla="*/ 5051153 w 12175516"/>
                <a:gd name="connsiteY94" fmla="*/ 3466129 h 3789197"/>
                <a:gd name="connsiteX95" fmla="*/ 4844466 w 12175516"/>
                <a:gd name="connsiteY95" fmla="*/ 3542844 h 3789197"/>
                <a:gd name="connsiteX96" fmla="*/ 4840662 w 12175516"/>
                <a:gd name="connsiteY96" fmla="*/ 3543478 h 3789197"/>
                <a:gd name="connsiteX97" fmla="*/ 4822275 w 12175516"/>
                <a:gd name="connsiteY97" fmla="*/ 3529530 h 3789197"/>
                <a:gd name="connsiteX98" fmla="*/ 4611784 w 12175516"/>
                <a:gd name="connsiteY98" fmla="*/ 3208721 h 3789197"/>
                <a:gd name="connsiteX99" fmla="*/ 4550920 w 12175516"/>
                <a:gd name="connsiteY99" fmla="*/ 2979844 h 3789197"/>
                <a:gd name="connsiteX100" fmla="*/ 4556625 w 12175516"/>
                <a:gd name="connsiteY100" fmla="*/ 2930391 h 3789197"/>
                <a:gd name="connsiteX101" fmla="*/ 5172883 w 12175516"/>
                <a:gd name="connsiteY101" fmla="*/ 2772523 h 3789197"/>
                <a:gd name="connsiteX102" fmla="*/ 5207753 w 12175516"/>
                <a:gd name="connsiteY102" fmla="*/ 2868892 h 3789197"/>
                <a:gd name="connsiteX103" fmla="*/ 5231211 w 12175516"/>
                <a:gd name="connsiteY103" fmla="*/ 2952582 h 3789197"/>
                <a:gd name="connsiteX104" fmla="*/ 5262278 w 12175516"/>
                <a:gd name="connsiteY104" fmla="*/ 3144686 h 3789197"/>
                <a:gd name="connsiteX105" fmla="*/ 5281298 w 12175516"/>
                <a:gd name="connsiteY105" fmla="*/ 3162438 h 3789197"/>
                <a:gd name="connsiteX106" fmla="*/ 5397322 w 12175516"/>
                <a:gd name="connsiteY106" fmla="*/ 3049585 h 3789197"/>
                <a:gd name="connsiteX107" fmla="*/ 5397322 w 12175516"/>
                <a:gd name="connsiteY107" fmla="*/ 3049585 h 3789197"/>
                <a:gd name="connsiteX108" fmla="*/ 5363085 w 12175516"/>
                <a:gd name="connsiteY108" fmla="*/ 2951947 h 3789197"/>
                <a:gd name="connsiteX109" fmla="*/ 5273056 w 12175516"/>
                <a:gd name="connsiteY109" fmla="*/ 2901227 h 3789197"/>
                <a:gd name="connsiteX110" fmla="*/ 5302221 w 12175516"/>
                <a:gd name="connsiteY110" fmla="*/ 2850506 h 3789197"/>
                <a:gd name="connsiteX111" fmla="*/ 5378936 w 12175516"/>
                <a:gd name="connsiteY111" fmla="*/ 2889181 h 3789197"/>
                <a:gd name="connsiteX112" fmla="*/ 5378936 w 12175516"/>
                <a:gd name="connsiteY112" fmla="*/ 2889181 h 3789197"/>
                <a:gd name="connsiteX113" fmla="*/ 5450579 w 12175516"/>
                <a:gd name="connsiteY113" fmla="*/ 3088259 h 3789197"/>
                <a:gd name="connsiteX114" fmla="*/ 5290174 w 12175516"/>
                <a:gd name="connsiteY114" fmla="*/ 3229009 h 3789197"/>
                <a:gd name="connsiteX115" fmla="*/ 5266716 w 12175516"/>
                <a:gd name="connsiteY115" fmla="*/ 3300652 h 3789197"/>
                <a:gd name="connsiteX116" fmla="*/ 5210923 w 12175516"/>
                <a:gd name="connsiteY116" fmla="*/ 3419212 h 3789197"/>
                <a:gd name="connsiteX117" fmla="*/ 5754903 w 12175516"/>
                <a:gd name="connsiteY117" fmla="*/ 3438232 h 3789197"/>
                <a:gd name="connsiteX118" fmla="*/ 5711157 w 12175516"/>
                <a:gd name="connsiteY118" fmla="*/ 2832754 h 3789197"/>
                <a:gd name="connsiteX119" fmla="*/ 5710522 w 12175516"/>
                <a:gd name="connsiteY119" fmla="*/ 2814367 h 3789197"/>
                <a:gd name="connsiteX120" fmla="*/ 5240088 w 12175516"/>
                <a:gd name="connsiteY120" fmla="*/ 1900126 h 3789197"/>
                <a:gd name="connsiteX121" fmla="*/ 5247062 w 12175516"/>
                <a:gd name="connsiteY121" fmla="*/ 1833555 h 3789197"/>
                <a:gd name="connsiteX122" fmla="*/ 5247062 w 12175516"/>
                <a:gd name="connsiteY122" fmla="*/ 1833555 h 3789197"/>
                <a:gd name="connsiteX123" fmla="*/ 5247062 w 12175516"/>
                <a:gd name="connsiteY123" fmla="*/ 1833555 h 3789197"/>
                <a:gd name="connsiteX124" fmla="*/ 5247062 w 12175516"/>
                <a:gd name="connsiteY124" fmla="*/ 1833555 h 3789197"/>
                <a:gd name="connsiteX125" fmla="*/ 5276226 w 12175516"/>
                <a:gd name="connsiteY125" fmla="*/ 1823411 h 3789197"/>
                <a:gd name="connsiteX126" fmla="*/ 5642684 w 12175516"/>
                <a:gd name="connsiteY126" fmla="*/ 1751768 h 3789197"/>
                <a:gd name="connsiteX127" fmla="*/ 5733981 w 12175516"/>
                <a:gd name="connsiteY127" fmla="*/ 1816437 h 3789197"/>
                <a:gd name="connsiteX128" fmla="*/ 6032599 w 12175516"/>
                <a:gd name="connsiteY128" fmla="*/ 2486585 h 3789197"/>
                <a:gd name="connsiteX129" fmla="*/ 6255137 w 12175516"/>
                <a:gd name="connsiteY129" fmla="*/ 2876500 h 3789197"/>
                <a:gd name="connsiteX130" fmla="*/ 6477674 w 12175516"/>
                <a:gd name="connsiteY130" fmla="*/ 3280364 h 3789197"/>
                <a:gd name="connsiteX131" fmla="*/ 6468164 w 12175516"/>
                <a:gd name="connsiteY131" fmla="*/ 3395754 h 3789197"/>
                <a:gd name="connsiteX132" fmla="*/ 6377500 w 12175516"/>
                <a:gd name="connsiteY132" fmla="*/ 3402728 h 3789197"/>
                <a:gd name="connsiteX133" fmla="*/ 6312197 w 12175516"/>
                <a:gd name="connsiteY133" fmla="*/ 3292410 h 3789197"/>
                <a:gd name="connsiteX134" fmla="*/ 6257673 w 12175516"/>
                <a:gd name="connsiteY134" fmla="*/ 3187165 h 3789197"/>
                <a:gd name="connsiteX135" fmla="*/ 6044012 w 12175516"/>
                <a:gd name="connsiteY135" fmla="*/ 2760477 h 3789197"/>
                <a:gd name="connsiteX136" fmla="*/ 5947642 w 12175516"/>
                <a:gd name="connsiteY136" fmla="*/ 2731946 h 3789197"/>
                <a:gd name="connsiteX137" fmla="*/ 5894385 w 12175516"/>
                <a:gd name="connsiteY137" fmla="*/ 2769987 h 3789197"/>
                <a:gd name="connsiteX138" fmla="*/ 5884875 w 12175516"/>
                <a:gd name="connsiteY138" fmla="*/ 2908201 h 3789197"/>
                <a:gd name="connsiteX139" fmla="*/ 5884875 w 12175516"/>
                <a:gd name="connsiteY139" fmla="*/ 2908201 h 3789197"/>
                <a:gd name="connsiteX140" fmla="*/ 6012311 w 12175516"/>
                <a:gd name="connsiteY140" fmla="*/ 2898057 h 3789197"/>
                <a:gd name="connsiteX141" fmla="*/ 6364186 w 12175516"/>
                <a:gd name="connsiteY141" fmla="*/ 2630505 h 3789197"/>
                <a:gd name="connsiteX142" fmla="*/ 6607012 w 12175516"/>
                <a:gd name="connsiteY142" fmla="*/ 2413040 h 3789197"/>
                <a:gd name="connsiteX143" fmla="*/ 6587992 w 12175516"/>
                <a:gd name="connsiteY143" fmla="*/ 3123130 h 3789197"/>
                <a:gd name="connsiteX144" fmla="*/ 6605109 w 12175516"/>
                <a:gd name="connsiteY144" fmla="*/ 3784402 h 3789197"/>
                <a:gd name="connsiteX145" fmla="*/ 6793411 w 12175516"/>
                <a:gd name="connsiteY145" fmla="*/ 3417944 h 3789197"/>
                <a:gd name="connsiteX146" fmla="*/ 6801019 w 12175516"/>
                <a:gd name="connsiteY146" fmla="*/ 2814367 h 3789197"/>
                <a:gd name="connsiteX147" fmla="*/ 6769318 w 12175516"/>
                <a:gd name="connsiteY147" fmla="*/ 2798517 h 3789197"/>
                <a:gd name="connsiteX148" fmla="*/ 6655830 w 12175516"/>
                <a:gd name="connsiteY148" fmla="*/ 3094600 h 3789197"/>
                <a:gd name="connsiteX149" fmla="*/ 6892950 w 12175516"/>
                <a:gd name="connsiteY149" fmla="*/ 3235984 h 3789197"/>
                <a:gd name="connsiteX150" fmla="*/ 6969031 w 12175516"/>
                <a:gd name="connsiteY150" fmla="*/ 3120594 h 3789197"/>
                <a:gd name="connsiteX151" fmla="*/ 6880270 w 12175516"/>
                <a:gd name="connsiteY151" fmla="*/ 2863186 h 3789197"/>
                <a:gd name="connsiteX152" fmla="*/ 7545346 w 12175516"/>
                <a:gd name="connsiteY152" fmla="*/ 1931826 h 3789197"/>
                <a:gd name="connsiteX153" fmla="*/ 8214859 w 12175516"/>
                <a:gd name="connsiteY153" fmla="*/ 2137246 h 3789197"/>
                <a:gd name="connsiteX154" fmla="*/ 8324543 w 12175516"/>
                <a:gd name="connsiteY154" fmla="*/ 2187332 h 3789197"/>
                <a:gd name="connsiteX155" fmla="*/ 8326445 w 12175516"/>
                <a:gd name="connsiteY155" fmla="*/ 2187332 h 3789197"/>
                <a:gd name="connsiteX156" fmla="*/ 8391114 w 12175516"/>
                <a:gd name="connsiteY156" fmla="*/ 2184162 h 3789197"/>
                <a:gd name="connsiteX157" fmla="*/ 8664372 w 12175516"/>
                <a:gd name="connsiteY157" fmla="*/ 2343933 h 3789197"/>
                <a:gd name="connsiteX158" fmla="*/ 8598435 w 12175516"/>
                <a:gd name="connsiteY158" fmla="*/ 2586124 h 3789197"/>
                <a:gd name="connsiteX159" fmla="*/ 8503333 w 12175516"/>
                <a:gd name="connsiteY159" fmla="*/ 2558228 h 3789197"/>
                <a:gd name="connsiteX160" fmla="*/ 8396186 w 12175516"/>
                <a:gd name="connsiteY160" fmla="*/ 2281166 h 3789197"/>
                <a:gd name="connsiteX161" fmla="*/ 8346100 w 12175516"/>
                <a:gd name="connsiteY161" fmla="*/ 2298284 h 3789197"/>
                <a:gd name="connsiteX162" fmla="*/ 8462757 w 12175516"/>
                <a:gd name="connsiteY162" fmla="*/ 2620360 h 3789197"/>
                <a:gd name="connsiteX163" fmla="*/ 7793243 w 12175516"/>
                <a:gd name="connsiteY163" fmla="*/ 3514314 h 3789197"/>
                <a:gd name="connsiteX164" fmla="*/ 7215027 w 12175516"/>
                <a:gd name="connsiteY164" fmla="*/ 3391316 h 3789197"/>
                <a:gd name="connsiteX165" fmla="*/ 7161136 w 12175516"/>
                <a:gd name="connsiteY165" fmla="*/ 3208087 h 3789197"/>
                <a:gd name="connsiteX166" fmla="*/ 7381137 w 12175516"/>
                <a:gd name="connsiteY166" fmla="*/ 3231546 h 3789197"/>
                <a:gd name="connsiteX167" fmla="*/ 7271454 w 12175516"/>
                <a:gd name="connsiteY167" fmla="*/ 3098404 h 3789197"/>
                <a:gd name="connsiteX168" fmla="*/ 7116755 w 12175516"/>
                <a:gd name="connsiteY168" fmla="*/ 2812465 h 3789197"/>
                <a:gd name="connsiteX169" fmla="*/ 7594164 w 12175516"/>
                <a:gd name="connsiteY169" fmla="*/ 2169580 h 3789197"/>
                <a:gd name="connsiteX170" fmla="*/ 8223736 w 12175516"/>
                <a:gd name="connsiteY170" fmla="*/ 2643819 h 3789197"/>
                <a:gd name="connsiteX171" fmla="*/ 7757739 w 12175516"/>
                <a:gd name="connsiteY171" fmla="*/ 3277194 h 3789197"/>
                <a:gd name="connsiteX172" fmla="*/ 7543443 w 12175516"/>
                <a:gd name="connsiteY172" fmla="*/ 3180191 h 3789197"/>
                <a:gd name="connsiteX173" fmla="*/ 8405696 w 12175516"/>
                <a:gd name="connsiteY173" fmla="*/ 3544746 h 3789197"/>
                <a:gd name="connsiteX174" fmla="*/ 9238150 w 12175516"/>
                <a:gd name="connsiteY174" fmla="*/ 3310797 h 3789197"/>
                <a:gd name="connsiteX175" fmla="*/ 8963624 w 12175516"/>
                <a:gd name="connsiteY175" fmla="*/ 3078115 h 3789197"/>
                <a:gd name="connsiteX176" fmla="*/ 9846166 w 12175516"/>
                <a:gd name="connsiteY176" fmla="*/ 3491489 h 3789197"/>
                <a:gd name="connsiteX177" fmla="*/ 10123227 w 12175516"/>
                <a:gd name="connsiteY177" fmla="*/ 3303189 h 3789197"/>
                <a:gd name="connsiteX178" fmla="*/ 9983111 w 12175516"/>
                <a:gd name="connsiteY178" fmla="*/ 3224571 h 3789197"/>
                <a:gd name="connsiteX179" fmla="*/ 9958385 w 12175516"/>
                <a:gd name="connsiteY179" fmla="*/ 3260076 h 3789197"/>
                <a:gd name="connsiteX180" fmla="*/ 9991354 w 12175516"/>
                <a:gd name="connsiteY180" fmla="*/ 3328549 h 3789197"/>
                <a:gd name="connsiteX181" fmla="*/ 10026224 w 12175516"/>
                <a:gd name="connsiteY181" fmla="*/ 3360883 h 3789197"/>
                <a:gd name="connsiteX182" fmla="*/ 10198675 w 12175516"/>
                <a:gd name="connsiteY182" fmla="*/ 3554890 h 3789197"/>
                <a:gd name="connsiteX183" fmla="*/ 10198041 w 12175516"/>
                <a:gd name="connsiteY183" fmla="*/ 3625899 h 3789197"/>
                <a:gd name="connsiteX184" fmla="*/ 10148588 w 12175516"/>
                <a:gd name="connsiteY184" fmla="*/ 3661404 h 3789197"/>
                <a:gd name="connsiteX185" fmla="*/ 10110547 w 12175516"/>
                <a:gd name="connsiteY185" fmla="*/ 3653162 h 3789197"/>
                <a:gd name="connsiteX186" fmla="*/ 9955849 w 12175516"/>
                <a:gd name="connsiteY186" fmla="*/ 3462325 h 3789197"/>
                <a:gd name="connsiteX187" fmla="*/ 9858212 w 12175516"/>
                <a:gd name="connsiteY187" fmla="*/ 3343131 h 3789197"/>
                <a:gd name="connsiteX188" fmla="*/ 9839192 w 12175516"/>
                <a:gd name="connsiteY188" fmla="*/ 3345667 h 3789197"/>
                <a:gd name="connsiteX189" fmla="*/ 9733312 w 12175516"/>
                <a:gd name="connsiteY189" fmla="*/ 3324111 h 3789197"/>
                <a:gd name="connsiteX190" fmla="*/ 8944604 w 12175516"/>
                <a:gd name="connsiteY190" fmla="*/ 2362319 h 3789197"/>
                <a:gd name="connsiteX191" fmla="*/ 8948408 w 12175516"/>
                <a:gd name="connsiteY191" fmla="*/ 2257707 h 3789197"/>
                <a:gd name="connsiteX192" fmla="*/ 8953480 w 12175516"/>
                <a:gd name="connsiteY192" fmla="*/ 2239955 h 3789197"/>
                <a:gd name="connsiteX193" fmla="*/ 8850771 w 12175516"/>
                <a:gd name="connsiteY193" fmla="*/ 2116323 h 3789197"/>
                <a:gd name="connsiteX194" fmla="*/ 8827947 w 12175516"/>
                <a:gd name="connsiteY194" fmla="*/ 2094133 h 3789197"/>
                <a:gd name="connsiteX195" fmla="*/ 8732845 w 12175516"/>
                <a:gd name="connsiteY195" fmla="*/ 1974305 h 3789197"/>
                <a:gd name="connsiteX196" fmla="*/ 8693536 w 12175516"/>
                <a:gd name="connsiteY196" fmla="*/ 1924852 h 3789197"/>
                <a:gd name="connsiteX197" fmla="*/ 8693536 w 12175516"/>
                <a:gd name="connsiteY197" fmla="*/ 1924852 h 3789197"/>
                <a:gd name="connsiteX198" fmla="*/ 8764546 w 12175516"/>
                <a:gd name="connsiteY198" fmla="*/ 1841797 h 3789197"/>
                <a:gd name="connsiteX199" fmla="*/ 8817168 w 12175516"/>
                <a:gd name="connsiteY199" fmla="*/ 1870328 h 3789197"/>
                <a:gd name="connsiteX200" fmla="*/ 8937630 w 12175516"/>
                <a:gd name="connsiteY200" fmla="*/ 2016784 h 3789197"/>
                <a:gd name="connsiteX201" fmla="*/ 8958552 w 12175516"/>
                <a:gd name="connsiteY201" fmla="*/ 2068138 h 3789197"/>
                <a:gd name="connsiteX202" fmla="*/ 8983913 w 12175516"/>
                <a:gd name="connsiteY202" fmla="*/ 2099205 h 3789197"/>
                <a:gd name="connsiteX203" fmla="*/ 9052385 w 12175516"/>
                <a:gd name="connsiteY203" fmla="*/ 2152462 h 3789197"/>
                <a:gd name="connsiteX204" fmla="*/ 9075210 w 12175516"/>
                <a:gd name="connsiteY204" fmla="*/ 2146756 h 3789197"/>
                <a:gd name="connsiteX205" fmla="*/ 9156997 w 12175516"/>
                <a:gd name="connsiteY205" fmla="*/ 2154998 h 3789197"/>
                <a:gd name="connsiteX206" fmla="*/ 9202646 w 12175516"/>
                <a:gd name="connsiteY206" fmla="*/ 2208888 h 3789197"/>
                <a:gd name="connsiteX207" fmla="*/ 9952679 w 12175516"/>
                <a:gd name="connsiteY207" fmla="*/ 3123764 h 3789197"/>
                <a:gd name="connsiteX208" fmla="*/ 10380001 w 12175516"/>
                <a:gd name="connsiteY208" fmla="*/ 3002034 h 3789197"/>
                <a:gd name="connsiteX209" fmla="*/ 10308359 w 12175516"/>
                <a:gd name="connsiteY209" fmla="*/ 3294947 h 3789197"/>
                <a:gd name="connsiteX210" fmla="*/ 10492855 w 12175516"/>
                <a:gd name="connsiteY210" fmla="*/ 3492758 h 3789197"/>
                <a:gd name="connsiteX211" fmla="*/ 10496659 w 12175516"/>
                <a:gd name="connsiteY211" fmla="*/ 3496561 h 3789197"/>
                <a:gd name="connsiteX212" fmla="*/ 10877065 w 12175516"/>
                <a:gd name="connsiteY212" fmla="*/ 3542210 h 3789197"/>
                <a:gd name="connsiteX213" fmla="*/ 10670378 w 12175516"/>
                <a:gd name="connsiteY213" fmla="*/ 3281632 h 3789197"/>
                <a:gd name="connsiteX214" fmla="*/ 10713490 w 12175516"/>
                <a:gd name="connsiteY214" fmla="*/ 3050219 h 3789197"/>
                <a:gd name="connsiteX215" fmla="*/ 10220865 w 12175516"/>
                <a:gd name="connsiteY215" fmla="*/ 1840529 h 3789197"/>
                <a:gd name="connsiteX216" fmla="*/ 10155562 w 12175516"/>
                <a:gd name="connsiteY216" fmla="*/ 1694707 h 3789197"/>
                <a:gd name="connsiteX217" fmla="*/ 9991988 w 12175516"/>
                <a:gd name="connsiteY217" fmla="*/ 1758742 h 3789197"/>
                <a:gd name="connsiteX218" fmla="*/ 9723168 w 12175516"/>
                <a:gd name="connsiteY218" fmla="*/ 1839895 h 3789197"/>
                <a:gd name="connsiteX219" fmla="*/ 9264778 w 12175516"/>
                <a:gd name="connsiteY219" fmla="*/ 1670615 h 3789197"/>
                <a:gd name="connsiteX220" fmla="*/ 8924316 w 12175516"/>
                <a:gd name="connsiteY220" fmla="*/ 1289575 h 3789197"/>
                <a:gd name="connsiteX221" fmla="*/ 8982644 w 12175516"/>
                <a:gd name="connsiteY221" fmla="*/ 1257241 h 3789197"/>
                <a:gd name="connsiteX222" fmla="*/ 8964893 w 12175516"/>
                <a:gd name="connsiteY222" fmla="*/ 1226808 h 3789197"/>
                <a:gd name="connsiteX223" fmla="*/ 9082818 w 12175516"/>
                <a:gd name="connsiteY223" fmla="*/ 1200180 h 3789197"/>
                <a:gd name="connsiteX224" fmla="*/ 9122761 w 12175516"/>
                <a:gd name="connsiteY224" fmla="*/ 1186865 h 3789197"/>
                <a:gd name="connsiteX225" fmla="*/ 9122761 w 12175516"/>
                <a:gd name="connsiteY225" fmla="*/ 1186865 h 3789197"/>
                <a:gd name="connsiteX226" fmla="*/ 9176017 w 12175516"/>
                <a:gd name="connsiteY226" fmla="*/ 1217932 h 3789197"/>
                <a:gd name="connsiteX227" fmla="*/ 9415673 w 12175516"/>
                <a:gd name="connsiteY227" fmla="*/ 1377068 h 3789197"/>
                <a:gd name="connsiteX228" fmla="*/ 9224836 w 12175516"/>
                <a:gd name="connsiteY228" fmla="*/ 1501334 h 3789197"/>
                <a:gd name="connsiteX229" fmla="*/ 9846166 w 12175516"/>
                <a:gd name="connsiteY229" fmla="*/ 1595801 h 3789197"/>
                <a:gd name="connsiteX230" fmla="*/ 9880402 w 12175516"/>
                <a:gd name="connsiteY230" fmla="*/ 1588193 h 3789197"/>
                <a:gd name="connsiteX231" fmla="*/ 9847433 w 12175516"/>
                <a:gd name="connsiteY231" fmla="*/ 1560297 h 3789197"/>
                <a:gd name="connsiteX232" fmla="*/ 9295845 w 12175516"/>
                <a:gd name="connsiteY232" fmla="*/ 1493726 h 3789197"/>
                <a:gd name="connsiteX233" fmla="*/ 9758672 w 12175516"/>
                <a:gd name="connsiteY233" fmla="*/ 1381506 h 3789197"/>
                <a:gd name="connsiteX234" fmla="*/ 10018616 w 12175516"/>
                <a:gd name="connsiteY234" fmla="*/ 1250266 h 3789197"/>
                <a:gd name="connsiteX235" fmla="*/ 9803053 w 12175516"/>
                <a:gd name="connsiteY235" fmla="*/ 1185597 h 3789197"/>
                <a:gd name="connsiteX236" fmla="*/ 9783398 w 12175516"/>
                <a:gd name="connsiteY236" fmla="*/ 1183695 h 3789197"/>
                <a:gd name="connsiteX237" fmla="*/ 9792909 w 12175516"/>
                <a:gd name="connsiteY237" fmla="*/ 1287673 h 3789197"/>
                <a:gd name="connsiteX238" fmla="*/ 9876598 w 12175516"/>
                <a:gd name="connsiteY238" fmla="*/ 1080986 h 3789197"/>
                <a:gd name="connsiteX239" fmla="*/ 8814632 w 12175516"/>
                <a:gd name="connsiteY239" fmla="*/ 1078450 h 3789197"/>
                <a:gd name="connsiteX240" fmla="*/ 8767081 w 12175516"/>
                <a:gd name="connsiteY240" fmla="*/ 1030265 h 3789197"/>
                <a:gd name="connsiteX241" fmla="*/ 8814632 w 12175516"/>
                <a:gd name="connsiteY241" fmla="*/ 982080 h 3789197"/>
                <a:gd name="connsiteX242" fmla="*/ 9830315 w 12175516"/>
                <a:gd name="connsiteY242" fmla="*/ 964328 h 3789197"/>
                <a:gd name="connsiteX243" fmla="*/ 9772621 w 12175516"/>
                <a:gd name="connsiteY243" fmla="*/ 912339 h 3789197"/>
                <a:gd name="connsiteX244" fmla="*/ 8834287 w 12175516"/>
                <a:gd name="connsiteY244" fmla="*/ 912339 h 3789197"/>
                <a:gd name="connsiteX245" fmla="*/ 8883105 w 12175516"/>
                <a:gd name="connsiteY245" fmla="*/ 789342 h 3789197"/>
                <a:gd name="connsiteX246" fmla="*/ 9258438 w 12175516"/>
                <a:gd name="connsiteY246" fmla="*/ 365823 h 3789197"/>
                <a:gd name="connsiteX247" fmla="*/ 9678153 w 12175516"/>
                <a:gd name="connsiteY247" fmla="*/ 230779 h 3789197"/>
                <a:gd name="connsiteX248" fmla="*/ 9709854 w 12175516"/>
                <a:gd name="connsiteY248" fmla="*/ 229511 h 3789197"/>
                <a:gd name="connsiteX249" fmla="*/ 9709854 w 12175516"/>
                <a:gd name="connsiteY249" fmla="*/ 159136 h 3789197"/>
                <a:gd name="connsiteX250" fmla="*/ 9695905 w 12175516"/>
                <a:gd name="connsiteY250" fmla="*/ 159136 h 3789197"/>
                <a:gd name="connsiteX251" fmla="*/ 9627432 w 12175516"/>
                <a:gd name="connsiteY251" fmla="*/ 90029 h 3789197"/>
                <a:gd name="connsiteX252" fmla="*/ 9627432 w 12175516"/>
                <a:gd name="connsiteY252" fmla="*/ 69107 h 3789197"/>
                <a:gd name="connsiteX253" fmla="*/ 9695905 w 12175516"/>
                <a:gd name="connsiteY253" fmla="*/ 0 h 3789197"/>
                <a:gd name="connsiteX254" fmla="*/ 9903860 w 12175516"/>
                <a:gd name="connsiteY254" fmla="*/ 0 h 3789197"/>
                <a:gd name="connsiteX255" fmla="*/ 9903860 w 12175516"/>
                <a:gd name="connsiteY255" fmla="*/ 0 h 3789197"/>
                <a:gd name="connsiteX256" fmla="*/ 9972334 w 12175516"/>
                <a:gd name="connsiteY256" fmla="*/ 69107 h 3789197"/>
                <a:gd name="connsiteX257" fmla="*/ 9972334 w 12175516"/>
                <a:gd name="connsiteY257" fmla="*/ 90029 h 3789197"/>
                <a:gd name="connsiteX258" fmla="*/ 9903860 w 12175516"/>
                <a:gd name="connsiteY258" fmla="*/ 159136 h 3789197"/>
                <a:gd name="connsiteX259" fmla="*/ 9889912 w 12175516"/>
                <a:gd name="connsiteY259" fmla="*/ 159136 h 3789197"/>
                <a:gd name="connsiteX260" fmla="*/ 9889912 w 12175516"/>
                <a:gd name="connsiteY260" fmla="*/ 234583 h 3789197"/>
                <a:gd name="connsiteX261" fmla="*/ 9972334 w 12175516"/>
                <a:gd name="connsiteY261" fmla="*/ 241558 h 3789197"/>
                <a:gd name="connsiteX262" fmla="*/ 10341327 w 12175516"/>
                <a:gd name="connsiteY262" fmla="*/ 368993 h 3789197"/>
                <a:gd name="connsiteX263" fmla="*/ 10750263 w 12175516"/>
                <a:gd name="connsiteY263" fmla="*/ 886345 h 3789197"/>
                <a:gd name="connsiteX264" fmla="*/ 10750897 w 12175516"/>
                <a:gd name="connsiteY264" fmla="*/ 914875 h 3789197"/>
                <a:gd name="connsiteX265" fmla="*/ 10750897 w 12175516"/>
                <a:gd name="connsiteY265" fmla="*/ 914875 h 3789197"/>
                <a:gd name="connsiteX266" fmla="*/ 9943168 w 12175516"/>
                <a:gd name="connsiteY266" fmla="*/ 919314 h 3789197"/>
                <a:gd name="connsiteX267" fmla="*/ 9927318 w 12175516"/>
                <a:gd name="connsiteY267" fmla="*/ 958622 h 3789197"/>
                <a:gd name="connsiteX268" fmla="*/ 10784499 w 12175516"/>
                <a:gd name="connsiteY268" fmla="*/ 984616 h 3789197"/>
                <a:gd name="connsiteX269" fmla="*/ 10784499 w 12175516"/>
                <a:gd name="connsiteY269" fmla="*/ 984616 h 3789197"/>
                <a:gd name="connsiteX270" fmla="*/ 10832050 w 12175516"/>
                <a:gd name="connsiteY270" fmla="*/ 1032801 h 3789197"/>
                <a:gd name="connsiteX271" fmla="*/ 10784499 w 12175516"/>
                <a:gd name="connsiteY271" fmla="*/ 1080986 h 3789197"/>
                <a:gd name="connsiteX272" fmla="*/ 10115619 w 12175516"/>
                <a:gd name="connsiteY272" fmla="*/ 1108882 h 3789197"/>
                <a:gd name="connsiteX273" fmla="*/ 10286802 w 12175516"/>
                <a:gd name="connsiteY273" fmla="*/ 1162773 h 3789197"/>
                <a:gd name="connsiteX274" fmla="*/ 10651357 w 12175516"/>
                <a:gd name="connsiteY274" fmla="*/ 1495628 h 3789197"/>
                <a:gd name="connsiteX275" fmla="*/ 11325309 w 12175516"/>
                <a:gd name="connsiteY275" fmla="*/ 2536671 h 3789197"/>
                <a:gd name="connsiteX276" fmla="*/ 11568769 w 12175516"/>
                <a:gd name="connsiteY276" fmla="*/ 2583588 h 3789197"/>
                <a:gd name="connsiteX277" fmla="*/ 11687963 w 12175516"/>
                <a:gd name="connsiteY277" fmla="*/ 2856846 h 3789197"/>
                <a:gd name="connsiteX278" fmla="*/ 11880067 w 12175516"/>
                <a:gd name="connsiteY278" fmla="*/ 3051487 h 3789197"/>
                <a:gd name="connsiteX279" fmla="*/ 11978973 w 12175516"/>
                <a:gd name="connsiteY279" fmla="*/ 3282900 h 3789197"/>
                <a:gd name="connsiteX280" fmla="*/ 12175516 w 12175516"/>
                <a:gd name="connsiteY280" fmla="*/ 3417310 h 378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</a:cxnLst>
              <a:rect l="l" t="t" r="r" b="b"/>
              <a:pathLst>
                <a:path w="12175516" h="3789197">
                  <a:moveTo>
                    <a:pt x="0" y="2899959"/>
                  </a:moveTo>
                  <a:cubicBezTo>
                    <a:pt x="0" y="2899959"/>
                    <a:pt x="214295" y="2671715"/>
                    <a:pt x="223805" y="2802955"/>
                  </a:cubicBezTo>
                  <a:cubicBezTo>
                    <a:pt x="233315" y="2934195"/>
                    <a:pt x="25360" y="3270220"/>
                    <a:pt x="244728" y="3170681"/>
                  </a:cubicBezTo>
                  <a:cubicBezTo>
                    <a:pt x="617525" y="3000766"/>
                    <a:pt x="618793" y="3376734"/>
                    <a:pt x="514182" y="3354543"/>
                  </a:cubicBezTo>
                  <a:cubicBezTo>
                    <a:pt x="437466" y="3338059"/>
                    <a:pt x="476141" y="3275292"/>
                    <a:pt x="883175" y="3190969"/>
                  </a:cubicBezTo>
                  <a:cubicBezTo>
                    <a:pt x="910437" y="3185263"/>
                    <a:pt x="907901" y="3144052"/>
                    <a:pt x="881273" y="3136444"/>
                  </a:cubicBezTo>
                  <a:cubicBezTo>
                    <a:pt x="880639" y="3136444"/>
                    <a:pt x="880005" y="3136444"/>
                    <a:pt x="880005" y="3135810"/>
                  </a:cubicBezTo>
                  <a:lnTo>
                    <a:pt x="720869" y="3090161"/>
                  </a:lnTo>
                  <a:cubicBezTo>
                    <a:pt x="707554" y="3086357"/>
                    <a:pt x="656834" y="3078749"/>
                    <a:pt x="657468" y="3059729"/>
                  </a:cubicBezTo>
                  <a:cubicBezTo>
                    <a:pt x="658736" y="3038807"/>
                    <a:pt x="706286" y="3040075"/>
                    <a:pt x="715797" y="3040709"/>
                  </a:cubicBezTo>
                  <a:cubicBezTo>
                    <a:pt x="867959" y="3027395"/>
                    <a:pt x="892051" y="3019786"/>
                    <a:pt x="925654" y="2825780"/>
                  </a:cubicBezTo>
                  <a:cubicBezTo>
                    <a:pt x="930726" y="2801053"/>
                    <a:pt x="923752" y="2775059"/>
                    <a:pt x="911072" y="2752235"/>
                  </a:cubicBezTo>
                  <a:cubicBezTo>
                    <a:pt x="900293" y="2732580"/>
                    <a:pt x="888881" y="2712292"/>
                    <a:pt x="881273" y="2698344"/>
                  </a:cubicBezTo>
                  <a:cubicBezTo>
                    <a:pt x="771589" y="2547449"/>
                    <a:pt x="788708" y="2487219"/>
                    <a:pt x="886979" y="2329350"/>
                  </a:cubicBezTo>
                  <a:cubicBezTo>
                    <a:pt x="896489" y="2312866"/>
                    <a:pt x="905999" y="2296382"/>
                    <a:pt x="916778" y="2283068"/>
                  </a:cubicBezTo>
                  <a:cubicBezTo>
                    <a:pt x="966230" y="2218399"/>
                    <a:pt x="979544" y="2131539"/>
                    <a:pt x="959890" y="2051020"/>
                  </a:cubicBezTo>
                  <a:cubicBezTo>
                    <a:pt x="952282" y="2027562"/>
                    <a:pt x="954184" y="2013614"/>
                    <a:pt x="984617" y="2022490"/>
                  </a:cubicBezTo>
                  <a:lnTo>
                    <a:pt x="1185598" y="2080185"/>
                  </a:lnTo>
                  <a:lnTo>
                    <a:pt x="1386579" y="2137880"/>
                  </a:lnTo>
                  <a:cubicBezTo>
                    <a:pt x="1415109" y="2146122"/>
                    <a:pt x="1409403" y="2158802"/>
                    <a:pt x="1392285" y="2175286"/>
                  </a:cubicBezTo>
                  <a:cubicBezTo>
                    <a:pt x="1332054" y="2234249"/>
                    <a:pt x="1297183" y="2315402"/>
                    <a:pt x="1305425" y="2394019"/>
                  </a:cubicBezTo>
                  <a:cubicBezTo>
                    <a:pt x="1307327" y="2411137"/>
                    <a:pt x="1306693" y="2430158"/>
                    <a:pt x="1306059" y="2449178"/>
                  </a:cubicBezTo>
                  <a:cubicBezTo>
                    <a:pt x="1304791" y="2635577"/>
                    <a:pt x="1287673" y="2695174"/>
                    <a:pt x="1114588" y="2764915"/>
                  </a:cubicBezTo>
                  <a:cubicBezTo>
                    <a:pt x="1095568" y="2773791"/>
                    <a:pt x="1075914" y="2782667"/>
                    <a:pt x="1056260" y="2793445"/>
                  </a:cubicBezTo>
                  <a:cubicBezTo>
                    <a:pt x="1033435" y="2806125"/>
                    <a:pt x="1013781" y="2824512"/>
                    <a:pt x="1004905" y="2847970"/>
                  </a:cubicBezTo>
                  <a:cubicBezTo>
                    <a:pt x="928824" y="3029296"/>
                    <a:pt x="947210" y="3048951"/>
                    <a:pt x="1068940" y="3141516"/>
                  </a:cubicBezTo>
                  <a:lnTo>
                    <a:pt x="1068940" y="3141516"/>
                  </a:lnTo>
                  <a:cubicBezTo>
                    <a:pt x="1077182" y="3146588"/>
                    <a:pt x="1111418" y="3167511"/>
                    <a:pt x="1108248" y="3188433"/>
                  </a:cubicBezTo>
                  <a:cubicBezTo>
                    <a:pt x="1100640" y="3237886"/>
                    <a:pt x="978911" y="3279096"/>
                    <a:pt x="989689" y="3209355"/>
                  </a:cubicBezTo>
                  <a:cubicBezTo>
                    <a:pt x="1004905" y="3115522"/>
                    <a:pt x="1553957" y="3308895"/>
                    <a:pt x="1701047" y="2617824"/>
                  </a:cubicBezTo>
                  <a:cubicBezTo>
                    <a:pt x="1722604" y="2517017"/>
                    <a:pt x="1813901" y="2364855"/>
                    <a:pt x="1940069" y="2250099"/>
                  </a:cubicBezTo>
                  <a:cubicBezTo>
                    <a:pt x="1952749" y="2242491"/>
                    <a:pt x="1957187" y="2236151"/>
                    <a:pt x="1961625" y="2226641"/>
                  </a:cubicBezTo>
                  <a:lnTo>
                    <a:pt x="1966697" y="2223471"/>
                  </a:lnTo>
                  <a:lnTo>
                    <a:pt x="1969867" y="2211424"/>
                  </a:lnTo>
                  <a:cubicBezTo>
                    <a:pt x="1954017" y="2188600"/>
                    <a:pt x="1957187" y="2156900"/>
                    <a:pt x="1923584" y="2155632"/>
                  </a:cubicBezTo>
                  <a:cubicBezTo>
                    <a:pt x="1874132" y="2153096"/>
                    <a:pt x="1854477" y="2092865"/>
                    <a:pt x="1849405" y="2059896"/>
                  </a:cubicBezTo>
                  <a:cubicBezTo>
                    <a:pt x="1833555" y="1966697"/>
                    <a:pt x="1839895" y="1917878"/>
                    <a:pt x="1787906" y="1837993"/>
                  </a:cubicBezTo>
                  <a:cubicBezTo>
                    <a:pt x="1752402" y="1785370"/>
                    <a:pt x="1646522" y="1680125"/>
                    <a:pt x="1614188" y="1626234"/>
                  </a:cubicBezTo>
                  <a:cubicBezTo>
                    <a:pt x="1546349" y="1509576"/>
                    <a:pt x="1477242" y="1396723"/>
                    <a:pt x="1408135" y="1282601"/>
                  </a:cubicBezTo>
                  <a:cubicBezTo>
                    <a:pt x="1389749" y="1252802"/>
                    <a:pt x="1384042" y="1219834"/>
                    <a:pt x="1403063" y="1189402"/>
                  </a:cubicBezTo>
                  <a:cubicBezTo>
                    <a:pt x="1416377" y="1169113"/>
                    <a:pt x="1432227" y="1152629"/>
                    <a:pt x="1448711" y="1142485"/>
                  </a:cubicBezTo>
                  <a:cubicBezTo>
                    <a:pt x="1465196" y="1132341"/>
                    <a:pt x="1486752" y="1126001"/>
                    <a:pt x="1510844" y="1123465"/>
                  </a:cubicBezTo>
                  <a:cubicBezTo>
                    <a:pt x="1548251" y="1119661"/>
                    <a:pt x="1572977" y="1140583"/>
                    <a:pt x="1591364" y="1170381"/>
                  </a:cubicBezTo>
                  <a:cubicBezTo>
                    <a:pt x="1661739" y="1285771"/>
                    <a:pt x="1732748" y="1396723"/>
                    <a:pt x="1802489" y="1510844"/>
                  </a:cubicBezTo>
                  <a:cubicBezTo>
                    <a:pt x="1837993" y="1563467"/>
                    <a:pt x="1881106" y="1706753"/>
                    <a:pt x="1911538" y="1762546"/>
                  </a:cubicBezTo>
                  <a:cubicBezTo>
                    <a:pt x="1958455" y="1845601"/>
                    <a:pt x="2006640" y="1864621"/>
                    <a:pt x="2080819" y="1918512"/>
                  </a:cubicBezTo>
                  <a:cubicBezTo>
                    <a:pt x="2106179" y="1937533"/>
                    <a:pt x="2152462" y="1983181"/>
                    <a:pt x="2132174" y="2028196"/>
                  </a:cubicBezTo>
                  <a:cubicBezTo>
                    <a:pt x="2118859" y="2056726"/>
                    <a:pt x="2147390" y="2066870"/>
                    <a:pt x="2160704" y="2094767"/>
                  </a:cubicBezTo>
                  <a:lnTo>
                    <a:pt x="2172750" y="2097937"/>
                  </a:lnTo>
                  <a:lnTo>
                    <a:pt x="2184162" y="2090963"/>
                  </a:lnTo>
                  <a:lnTo>
                    <a:pt x="2187966" y="2092231"/>
                  </a:lnTo>
                  <a:cubicBezTo>
                    <a:pt x="2307160" y="2045314"/>
                    <a:pt x="2427622" y="2023124"/>
                    <a:pt x="2553790" y="2035804"/>
                  </a:cubicBezTo>
                  <a:cubicBezTo>
                    <a:pt x="2683762" y="2049118"/>
                    <a:pt x="2809296" y="2085891"/>
                    <a:pt x="2917077" y="2158168"/>
                  </a:cubicBezTo>
                  <a:cubicBezTo>
                    <a:pt x="3007107" y="2215229"/>
                    <a:pt x="3086992" y="2284970"/>
                    <a:pt x="3144687" y="2378803"/>
                  </a:cubicBezTo>
                  <a:cubicBezTo>
                    <a:pt x="3163707" y="2404797"/>
                    <a:pt x="3180825" y="2432694"/>
                    <a:pt x="3194139" y="2459956"/>
                  </a:cubicBezTo>
                  <a:cubicBezTo>
                    <a:pt x="3343132" y="2742724"/>
                    <a:pt x="3360250" y="3164341"/>
                    <a:pt x="2979844" y="3464227"/>
                  </a:cubicBezTo>
                  <a:cubicBezTo>
                    <a:pt x="2966530" y="3479443"/>
                    <a:pt x="2945608" y="3481345"/>
                    <a:pt x="2934196" y="3499098"/>
                  </a:cubicBezTo>
                  <a:lnTo>
                    <a:pt x="2896789" y="3521922"/>
                  </a:lnTo>
                  <a:cubicBezTo>
                    <a:pt x="2786471" y="3580885"/>
                    <a:pt x="2667278" y="3620827"/>
                    <a:pt x="2539208" y="3628435"/>
                  </a:cubicBezTo>
                  <a:lnTo>
                    <a:pt x="2539208" y="3628435"/>
                  </a:lnTo>
                  <a:cubicBezTo>
                    <a:pt x="2250733" y="3642384"/>
                    <a:pt x="1981279" y="3506072"/>
                    <a:pt x="1822777" y="3280998"/>
                  </a:cubicBezTo>
                  <a:cubicBezTo>
                    <a:pt x="1775860" y="3215061"/>
                    <a:pt x="1766984" y="3128202"/>
                    <a:pt x="1799953" y="3054023"/>
                  </a:cubicBezTo>
                  <a:cubicBezTo>
                    <a:pt x="1856380" y="2929123"/>
                    <a:pt x="1808829" y="2705318"/>
                    <a:pt x="1701681" y="2852408"/>
                  </a:cubicBezTo>
                  <a:cubicBezTo>
                    <a:pt x="1611018" y="2977308"/>
                    <a:pt x="1909002" y="2951947"/>
                    <a:pt x="1909002" y="2842898"/>
                  </a:cubicBezTo>
                  <a:cubicBezTo>
                    <a:pt x="1909002" y="2520821"/>
                    <a:pt x="2170214" y="2259609"/>
                    <a:pt x="2492291" y="2259609"/>
                  </a:cubicBezTo>
                  <a:cubicBezTo>
                    <a:pt x="2817538" y="2259609"/>
                    <a:pt x="3080652" y="2525259"/>
                    <a:pt x="3075580" y="2851774"/>
                  </a:cubicBezTo>
                  <a:cubicBezTo>
                    <a:pt x="3071141" y="3168779"/>
                    <a:pt x="2810564" y="3426187"/>
                    <a:pt x="2492925" y="3426820"/>
                  </a:cubicBezTo>
                  <a:cubicBezTo>
                    <a:pt x="2279264" y="3427454"/>
                    <a:pt x="2022490" y="3227107"/>
                    <a:pt x="1990155" y="3142150"/>
                  </a:cubicBezTo>
                  <a:cubicBezTo>
                    <a:pt x="1824045" y="2706586"/>
                    <a:pt x="3459789" y="3084455"/>
                    <a:pt x="3193505" y="3461691"/>
                  </a:cubicBezTo>
                  <a:cubicBezTo>
                    <a:pt x="2728142" y="4120427"/>
                    <a:pt x="3920714" y="3554890"/>
                    <a:pt x="3873797" y="3710856"/>
                  </a:cubicBezTo>
                  <a:cubicBezTo>
                    <a:pt x="3834489" y="3842096"/>
                    <a:pt x="3708321" y="3674718"/>
                    <a:pt x="3670914" y="3663306"/>
                  </a:cubicBezTo>
                  <a:cubicBezTo>
                    <a:pt x="3633508" y="3651894"/>
                    <a:pt x="3612586" y="3611317"/>
                    <a:pt x="3623998" y="3574544"/>
                  </a:cubicBezTo>
                  <a:lnTo>
                    <a:pt x="3850973" y="2837826"/>
                  </a:lnTo>
                  <a:cubicBezTo>
                    <a:pt x="3856679" y="2819440"/>
                    <a:pt x="3869359" y="2804857"/>
                    <a:pt x="3885843" y="2795981"/>
                  </a:cubicBezTo>
                  <a:lnTo>
                    <a:pt x="3902962" y="2790909"/>
                  </a:lnTo>
                  <a:lnTo>
                    <a:pt x="4049418" y="2315402"/>
                  </a:lnTo>
                  <a:lnTo>
                    <a:pt x="3949879" y="2284970"/>
                  </a:lnTo>
                  <a:cubicBezTo>
                    <a:pt x="3916276" y="2274825"/>
                    <a:pt x="3896622" y="2238053"/>
                    <a:pt x="3907400" y="2204451"/>
                  </a:cubicBezTo>
                  <a:lnTo>
                    <a:pt x="4011377" y="1865889"/>
                  </a:lnTo>
                  <a:cubicBezTo>
                    <a:pt x="4052588" y="1732114"/>
                    <a:pt x="4195874" y="1655398"/>
                    <a:pt x="4330284" y="1697243"/>
                  </a:cubicBezTo>
                  <a:lnTo>
                    <a:pt x="4330284" y="1697243"/>
                  </a:lnTo>
                  <a:lnTo>
                    <a:pt x="4442504" y="1732114"/>
                  </a:lnTo>
                  <a:cubicBezTo>
                    <a:pt x="4466596" y="1739722"/>
                    <a:pt x="4480544" y="1765716"/>
                    <a:pt x="4472936" y="1789808"/>
                  </a:cubicBezTo>
                  <a:lnTo>
                    <a:pt x="4306826" y="2328082"/>
                  </a:lnTo>
                  <a:cubicBezTo>
                    <a:pt x="4296682" y="2361685"/>
                    <a:pt x="4261177" y="2380705"/>
                    <a:pt x="4227575" y="2369927"/>
                  </a:cubicBezTo>
                  <a:lnTo>
                    <a:pt x="4116623" y="2335690"/>
                  </a:lnTo>
                  <a:lnTo>
                    <a:pt x="3970167" y="2811197"/>
                  </a:lnTo>
                  <a:lnTo>
                    <a:pt x="3980945" y="2825146"/>
                  </a:lnTo>
                  <a:cubicBezTo>
                    <a:pt x="3989187" y="2840996"/>
                    <a:pt x="3991723" y="2860650"/>
                    <a:pt x="3986017" y="2879036"/>
                  </a:cubicBezTo>
                  <a:lnTo>
                    <a:pt x="3781232" y="3550452"/>
                  </a:lnTo>
                  <a:cubicBezTo>
                    <a:pt x="3774258" y="3573276"/>
                    <a:pt x="3792644" y="3595467"/>
                    <a:pt x="3816737" y="3592931"/>
                  </a:cubicBezTo>
                  <a:cubicBezTo>
                    <a:pt x="3816737" y="3592931"/>
                    <a:pt x="4124865" y="3341863"/>
                    <a:pt x="4391783" y="3537138"/>
                  </a:cubicBezTo>
                  <a:cubicBezTo>
                    <a:pt x="4744292" y="3795814"/>
                    <a:pt x="5013112" y="3578349"/>
                    <a:pt x="5117090" y="3537772"/>
                  </a:cubicBezTo>
                  <a:cubicBezTo>
                    <a:pt x="5273056" y="3476907"/>
                    <a:pt x="5331385" y="3624631"/>
                    <a:pt x="5243892" y="3646187"/>
                  </a:cubicBezTo>
                  <a:cubicBezTo>
                    <a:pt x="5148790" y="3669646"/>
                    <a:pt x="5191269" y="3417310"/>
                    <a:pt x="5051153" y="3466129"/>
                  </a:cubicBezTo>
                  <a:cubicBezTo>
                    <a:pt x="5012478" y="3479443"/>
                    <a:pt x="4880604" y="3535870"/>
                    <a:pt x="4844466" y="3542844"/>
                  </a:cubicBezTo>
                  <a:cubicBezTo>
                    <a:pt x="4843198" y="3542844"/>
                    <a:pt x="4841930" y="3543478"/>
                    <a:pt x="4840662" y="3543478"/>
                  </a:cubicBezTo>
                  <a:cubicBezTo>
                    <a:pt x="4831786" y="3541576"/>
                    <a:pt x="4826714" y="3536504"/>
                    <a:pt x="4822275" y="3529530"/>
                  </a:cubicBezTo>
                  <a:cubicBezTo>
                    <a:pt x="4725272" y="3401460"/>
                    <a:pt x="4665675" y="3362786"/>
                    <a:pt x="4611784" y="3208721"/>
                  </a:cubicBezTo>
                  <a:cubicBezTo>
                    <a:pt x="4592130" y="3147222"/>
                    <a:pt x="4555358" y="3012178"/>
                    <a:pt x="4550920" y="2979844"/>
                  </a:cubicBezTo>
                  <a:cubicBezTo>
                    <a:pt x="4547749" y="2974772"/>
                    <a:pt x="4537605" y="2935463"/>
                    <a:pt x="4556625" y="2930391"/>
                  </a:cubicBezTo>
                  <a:lnTo>
                    <a:pt x="5172883" y="2772523"/>
                  </a:lnTo>
                  <a:cubicBezTo>
                    <a:pt x="5189367" y="2780765"/>
                    <a:pt x="5201413" y="2846068"/>
                    <a:pt x="5207753" y="2868892"/>
                  </a:cubicBezTo>
                  <a:lnTo>
                    <a:pt x="5231211" y="2952582"/>
                  </a:lnTo>
                  <a:cubicBezTo>
                    <a:pt x="5246428" y="3012812"/>
                    <a:pt x="5254670" y="3082553"/>
                    <a:pt x="5262278" y="3144686"/>
                  </a:cubicBezTo>
                  <a:cubicBezTo>
                    <a:pt x="5264814" y="3154196"/>
                    <a:pt x="5259108" y="3172583"/>
                    <a:pt x="5281298" y="3162438"/>
                  </a:cubicBezTo>
                  <a:cubicBezTo>
                    <a:pt x="5333287" y="3138980"/>
                    <a:pt x="5378936" y="3106646"/>
                    <a:pt x="5397322" y="3049585"/>
                  </a:cubicBezTo>
                  <a:lnTo>
                    <a:pt x="5397322" y="3049585"/>
                  </a:lnTo>
                  <a:cubicBezTo>
                    <a:pt x="5410002" y="3011544"/>
                    <a:pt x="5396054" y="2977308"/>
                    <a:pt x="5363085" y="2951947"/>
                  </a:cubicBezTo>
                  <a:cubicBezTo>
                    <a:pt x="5347235" y="2939901"/>
                    <a:pt x="5273056" y="2901227"/>
                    <a:pt x="5273056" y="2901227"/>
                  </a:cubicBezTo>
                  <a:cubicBezTo>
                    <a:pt x="5252134" y="2886011"/>
                    <a:pt x="5278128" y="2840362"/>
                    <a:pt x="5302221" y="2850506"/>
                  </a:cubicBezTo>
                  <a:lnTo>
                    <a:pt x="5378936" y="2889181"/>
                  </a:lnTo>
                  <a:lnTo>
                    <a:pt x="5378936" y="2889181"/>
                  </a:lnTo>
                  <a:cubicBezTo>
                    <a:pt x="5458187" y="2924685"/>
                    <a:pt x="5493692" y="3012812"/>
                    <a:pt x="5450579" y="3088259"/>
                  </a:cubicBezTo>
                  <a:cubicBezTo>
                    <a:pt x="5416342" y="3157366"/>
                    <a:pt x="5362451" y="3204283"/>
                    <a:pt x="5290174" y="3229009"/>
                  </a:cubicBezTo>
                  <a:cubicBezTo>
                    <a:pt x="5271154" y="3235984"/>
                    <a:pt x="5262912" y="3275292"/>
                    <a:pt x="5266716" y="3300652"/>
                  </a:cubicBezTo>
                  <a:cubicBezTo>
                    <a:pt x="5274958" y="3354543"/>
                    <a:pt x="5169712" y="3338059"/>
                    <a:pt x="5210923" y="3419212"/>
                  </a:cubicBezTo>
                  <a:cubicBezTo>
                    <a:pt x="5263546" y="3521922"/>
                    <a:pt x="5865855" y="3339327"/>
                    <a:pt x="5754903" y="3438232"/>
                  </a:cubicBezTo>
                  <a:cubicBezTo>
                    <a:pt x="5550118" y="3620827"/>
                    <a:pt x="5539974" y="3163072"/>
                    <a:pt x="5711157" y="2832754"/>
                  </a:cubicBezTo>
                  <a:cubicBezTo>
                    <a:pt x="5714327" y="2827048"/>
                    <a:pt x="5713692" y="2820073"/>
                    <a:pt x="5710522" y="2814367"/>
                  </a:cubicBezTo>
                  <a:cubicBezTo>
                    <a:pt x="5576113" y="2593732"/>
                    <a:pt x="5283834" y="1992691"/>
                    <a:pt x="5240088" y="1900126"/>
                  </a:cubicBezTo>
                  <a:cubicBezTo>
                    <a:pt x="5226139" y="1867157"/>
                    <a:pt x="5225505" y="1846869"/>
                    <a:pt x="5247062" y="1833555"/>
                  </a:cubicBezTo>
                  <a:lnTo>
                    <a:pt x="5247062" y="1833555"/>
                  </a:lnTo>
                  <a:lnTo>
                    <a:pt x="5247062" y="1833555"/>
                  </a:lnTo>
                  <a:lnTo>
                    <a:pt x="5247062" y="1833555"/>
                  </a:lnTo>
                  <a:cubicBezTo>
                    <a:pt x="5254036" y="1829117"/>
                    <a:pt x="5264180" y="1825947"/>
                    <a:pt x="5276226" y="1823411"/>
                  </a:cubicBezTo>
                  <a:lnTo>
                    <a:pt x="5642684" y="1751768"/>
                  </a:lnTo>
                  <a:cubicBezTo>
                    <a:pt x="5695306" y="1741624"/>
                    <a:pt x="5718765" y="1771422"/>
                    <a:pt x="5733981" y="1816437"/>
                  </a:cubicBezTo>
                  <a:cubicBezTo>
                    <a:pt x="5844299" y="2049118"/>
                    <a:pt x="5916575" y="2274192"/>
                    <a:pt x="6032599" y="2486585"/>
                  </a:cubicBezTo>
                  <a:cubicBezTo>
                    <a:pt x="6104242" y="2615923"/>
                    <a:pt x="6180324" y="2749699"/>
                    <a:pt x="6255137" y="2876500"/>
                  </a:cubicBezTo>
                  <a:cubicBezTo>
                    <a:pt x="6333754" y="3010910"/>
                    <a:pt x="6413005" y="3137712"/>
                    <a:pt x="6477674" y="3280364"/>
                  </a:cubicBezTo>
                  <a:cubicBezTo>
                    <a:pt x="6497328" y="3323477"/>
                    <a:pt x="6506204" y="3360883"/>
                    <a:pt x="6468164" y="3395754"/>
                  </a:cubicBezTo>
                  <a:cubicBezTo>
                    <a:pt x="6432659" y="3431259"/>
                    <a:pt x="6406031" y="3416676"/>
                    <a:pt x="6377500" y="3402728"/>
                  </a:cubicBezTo>
                  <a:cubicBezTo>
                    <a:pt x="6324878" y="3372296"/>
                    <a:pt x="6291909" y="3360249"/>
                    <a:pt x="6312197" y="3292410"/>
                  </a:cubicBezTo>
                  <a:cubicBezTo>
                    <a:pt x="6319171" y="3271488"/>
                    <a:pt x="6269719" y="3206185"/>
                    <a:pt x="6257673" y="3187165"/>
                  </a:cubicBezTo>
                  <a:cubicBezTo>
                    <a:pt x="6163839" y="3039441"/>
                    <a:pt x="6087124" y="2932927"/>
                    <a:pt x="6044012" y="2760477"/>
                  </a:cubicBezTo>
                  <a:cubicBezTo>
                    <a:pt x="6028795" y="2693906"/>
                    <a:pt x="6002801" y="2689468"/>
                    <a:pt x="5947642" y="2731946"/>
                  </a:cubicBezTo>
                  <a:cubicBezTo>
                    <a:pt x="5928622" y="2746529"/>
                    <a:pt x="5911503" y="2758575"/>
                    <a:pt x="5894385" y="2769987"/>
                  </a:cubicBezTo>
                  <a:cubicBezTo>
                    <a:pt x="5846834" y="2801687"/>
                    <a:pt x="5842397" y="2870160"/>
                    <a:pt x="5884875" y="2908201"/>
                  </a:cubicBezTo>
                  <a:lnTo>
                    <a:pt x="5884875" y="2908201"/>
                  </a:lnTo>
                  <a:cubicBezTo>
                    <a:pt x="5922282" y="2941803"/>
                    <a:pt x="5980611" y="2937365"/>
                    <a:pt x="6012311" y="2898057"/>
                  </a:cubicBezTo>
                  <a:cubicBezTo>
                    <a:pt x="6127701" y="2756039"/>
                    <a:pt x="6303321" y="2474538"/>
                    <a:pt x="6364186" y="2630505"/>
                  </a:cubicBezTo>
                  <a:cubicBezTo>
                    <a:pt x="6438365" y="2820707"/>
                    <a:pt x="6812431" y="2499265"/>
                    <a:pt x="6607012" y="2413040"/>
                  </a:cubicBezTo>
                  <a:cubicBezTo>
                    <a:pt x="6507473" y="2370561"/>
                    <a:pt x="6480844" y="2811831"/>
                    <a:pt x="6587992" y="3123130"/>
                  </a:cubicBezTo>
                  <a:cubicBezTo>
                    <a:pt x="6710356" y="3478175"/>
                    <a:pt x="6839693" y="3795814"/>
                    <a:pt x="6605109" y="3784402"/>
                  </a:cubicBezTo>
                  <a:cubicBezTo>
                    <a:pt x="6378768" y="3773624"/>
                    <a:pt x="6775658" y="3444573"/>
                    <a:pt x="6793411" y="3417944"/>
                  </a:cubicBezTo>
                  <a:cubicBezTo>
                    <a:pt x="6882172" y="3283534"/>
                    <a:pt x="6820673" y="2917077"/>
                    <a:pt x="6801019" y="2814367"/>
                  </a:cubicBezTo>
                  <a:cubicBezTo>
                    <a:pt x="6798482" y="2799785"/>
                    <a:pt x="6782632" y="2792177"/>
                    <a:pt x="6769318" y="2798517"/>
                  </a:cubicBezTo>
                  <a:cubicBezTo>
                    <a:pt x="6663439" y="2853042"/>
                    <a:pt x="6612718" y="2979844"/>
                    <a:pt x="6655830" y="3094600"/>
                  </a:cubicBezTo>
                  <a:cubicBezTo>
                    <a:pt x="6686897" y="3178289"/>
                    <a:pt x="6790875" y="3227107"/>
                    <a:pt x="6892950" y="3235984"/>
                  </a:cubicBezTo>
                  <a:cubicBezTo>
                    <a:pt x="6955083" y="3241056"/>
                    <a:pt x="6998195" y="3175753"/>
                    <a:pt x="6969031" y="3120594"/>
                  </a:cubicBezTo>
                  <a:cubicBezTo>
                    <a:pt x="6935429" y="3056559"/>
                    <a:pt x="6897388" y="2966530"/>
                    <a:pt x="6880270" y="2863186"/>
                  </a:cubicBezTo>
                  <a:cubicBezTo>
                    <a:pt x="6807992" y="2421916"/>
                    <a:pt x="7104075" y="2000933"/>
                    <a:pt x="7545346" y="1931826"/>
                  </a:cubicBezTo>
                  <a:cubicBezTo>
                    <a:pt x="7797682" y="1892518"/>
                    <a:pt x="8041141" y="1975573"/>
                    <a:pt x="8214859" y="2137246"/>
                  </a:cubicBezTo>
                  <a:cubicBezTo>
                    <a:pt x="8245292" y="2165142"/>
                    <a:pt x="8283967" y="2182260"/>
                    <a:pt x="8324543" y="2187332"/>
                  </a:cubicBezTo>
                  <a:lnTo>
                    <a:pt x="8326445" y="2187332"/>
                  </a:lnTo>
                  <a:cubicBezTo>
                    <a:pt x="8348001" y="2189868"/>
                    <a:pt x="8369558" y="2187966"/>
                    <a:pt x="8391114" y="2184162"/>
                  </a:cubicBezTo>
                  <a:cubicBezTo>
                    <a:pt x="8507772" y="2160704"/>
                    <a:pt x="8626331" y="2227909"/>
                    <a:pt x="8664372" y="2343933"/>
                  </a:cubicBezTo>
                  <a:cubicBezTo>
                    <a:pt x="8696706" y="2442204"/>
                    <a:pt x="8671346" y="2532233"/>
                    <a:pt x="8598435" y="2586124"/>
                  </a:cubicBezTo>
                  <a:cubicBezTo>
                    <a:pt x="8565467" y="2610217"/>
                    <a:pt x="8518550" y="2596268"/>
                    <a:pt x="8503333" y="2558228"/>
                  </a:cubicBezTo>
                  <a:lnTo>
                    <a:pt x="8396186" y="2281166"/>
                  </a:lnTo>
                  <a:cubicBezTo>
                    <a:pt x="8375898" y="2235517"/>
                    <a:pt x="8328347" y="2248831"/>
                    <a:pt x="8346100" y="2298284"/>
                  </a:cubicBezTo>
                  <a:cubicBezTo>
                    <a:pt x="8367022" y="2357881"/>
                    <a:pt x="8450076" y="2521455"/>
                    <a:pt x="8462757" y="2620360"/>
                  </a:cubicBezTo>
                  <a:cubicBezTo>
                    <a:pt x="8518550" y="3048951"/>
                    <a:pt x="8219932" y="3447109"/>
                    <a:pt x="7793243" y="3514314"/>
                  </a:cubicBezTo>
                  <a:cubicBezTo>
                    <a:pt x="7587824" y="3546648"/>
                    <a:pt x="7377967" y="3497195"/>
                    <a:pt x="7215027" y="3391316"/>
                  </a:cubicBezTo>
                  <a:cubicBezTo>
                    <a:pt x="7191568" y="3376100"/>
                    <a:pt x="7099637" y="3279730"/>
                    <a:pt x="7161136" y="3208087"/>
                  </a:cubicBezTo>
                  <a:cubicBezTo>
                    <a:pt x="7276526" y="3072409"/>
                    <a:pt x="7440734" y="3195407"/>
                    <a:pt x="7381137" y="3231546"/>
                  </a:cubicBezTo>
                  <a:cubicBezTo>
                    <a:pt x="7317736" y="3269586"/>
                    <a:pt x="7354509" y="3167511"/>
                    <a:pt x="7271454" y="3098404"/>
                  </a:cubicBezTo>
                  <a:cubicBezTo>
                    <a:pt x="7195373" y="3035003"/>
                    <a:pt x="7133873" y="2921515"/>
                    <a:pt x="7116755" y="2812465"/>
                  </a:cubicBezTo>
                  <a:cubicBezTo>
                    <a:pt x="7067302" y="2503069"/>
                    <a:pt x="7281598" y="2212059"/>
                    <a:pt x="7594164" y="2169580"/>
                  </a:cubicBezTo>
                  <a:cubicBezTo>
                    <a:pt x="7897221" y="2128369"/>
                    <a:pt x="8179355" y="2341396"/>
                    <a:pt x="8223736" y="2643819"/>
                  </a:cubicBezTo>
                  <a:cubicBezTo>
                    <a:pt x="8268116" y="2946241"/>
                    <a:pt x="8059527" y="3223303"/>
                    <a:pt x="7757739" y="3277194"/>
                  </a:cubicBezTo>
                  <a:cubicBezTo>
                    <a:pt x="7684828" y="3290508"/>
                    <a:pt x="7489553" y="3300652"/>
                    <a:pt x="7543443" y="3180191"/>
                  </a:cubicBezTo>
                  <a:cubicBezTo>
                    <a:pt x="7594164" y="3066069"/>
                    <a:pt x="8405696" y="3544746"/>
                    <a:pt x="8405696" y="3544746"/>
                  </a:cubicBezTo>
                  <a:cubicBezTo>
                    <a:pt x="8713190" y="3715928"/>
                    <a:pt x="9305989" y="3544746"/>
                    <a:pt x="9238150" y="3310797"/>
                  </a:cubicBezTo>
                  <a:cubicBezTo>
                    <a:pt x="9238150" y="3310797"/>
                    <a:pt x="9059360" y="2986818"/>
                    <a:pt x="8963624" y="3078115"/>
                  </a:cubicBezTo>
                  <a:cubicBezTo>
                    <a:pt x="8713190" y="3317771"/>
                    <a:pt x="9596366" y="3459155"/>
                    <a:pt x="9846166" y="3491489"/>
                  </a:cubicBezTo>
                  <a:cubicBezTo>
                    <a:pt x="9978039" y="3508608"/>
                    <a:pt x="10161902" y="3493391"/>
                    <a:pt x="10123227" y="3303189"/>
                  </a:cubicBezTo>
                  <a:cubicBezTo>
                    <a:pt x="10108646" y="3231546"/>
                    <a:pt x="10004668" y="3216329"/>
                    <a:pt x="9983111" y="3224571"/>
                  </a:cubicBezTo>
                  <a:cubicBezTo>
                    <a:pt x="9975504" y="3227107"/>
                    <a:pt x="9953947" y="3249298"/>
                    <a:pt x="9958385" y="3260076"/>
                  </a:cubicBezTo>
                  <a:cubicBezTo>
                    <a:pt x="9969797" y="3286070"/>
                    <a:pt x="9971065" y="3307627"/>
                    <a:pt x="9991354" y="3328549"/>
                  </a:cubicBezTo>
                  <a:cubicBezTo>
                    <a:pt x="9996425" y="3342497"/>
                    <a:pt x="10014178" y="3352641"/>
                    <a:pt x="10026224" y="3360883"/>
                  </a:cubicBezTo>
                  <a:cubicBezTo>
                    <a:pt x="10092161" y="3411604"/>
                    <a:pt x="10144150" y="3492758"/>
                    <a:pt x="10198675" y="3554890"/>
                  </a:cubicBezTo>
                  <a:cubicBezTo>
                    <a:pt x="10219597" y="3578349"/>
                    <a:pt x="10221499" y="3604977"/>
                    <a:pt x="10198041" y="3625899"/>
                  </a:cubicBezTo>
                  <a:cubicBezTo>
                    <a:pt x="10182190" y="3638580"/>
                    <a:pt x="10168876" y="3654430"/>
                    <a:pt x="10148588" y="3661404"/>
                  </a:cubicBezTo>
                  <a:cubicBezTo>
                    <a:pt x="10135274" y="3667110"/>
                    <a:pt x="10121960" y="3660770"/>
                    <a:pt x="10110547" y="3653162"/>
                  </a:cubicBezTo>
                  <a:cubicBezTo>
                    <a:pt x="10059826" y="3594833"/>
                    <a:pt x="10000864" y="3525726"/>
                    <a:pt x="9955849" y="3462325"/>
                  </a:cubicBezTo>
                  <a:cubicBezTo>
                    <a:pt x="9939365" y="3408434"/>
                    <a:pt x="9902593" y="3373563"/>
                    <a:pt x="9858212" y="3343131"/>
                  </a:cubicBezTo>
                  <a:cubicBezTo>
                    <a:pt x="9852506" y="3339961"/>
                    <a:pt x="9845532" y="3341863"/>
                    <a:pt x="9839192" y="3345667"/>
                  </a:cubicBezTo>
                  <a:cubicBezTo>
                    <a:pt x="9794811" y="3369126"/>
                    <a:pt x="9765646" y="3363419"/>
                    <a:pt x="9733312" y="3324111"/>
                  </a:cubicBezTo>
                  <a:lnTo>
                    <a:pt x="8944604" y="2362319"/>
                  </a:lnTo>
                  <a:cubicBezTo>
                    <a:pt x="8914806" y="2326180"/>
                    <a:pt x="8916708" y="2291944"/>
                    <a:pt x="8948408" y="2257707"/>
                  </a:cubicBezTo>
                  <a:cubicBezTo>
                    <a:pt x="8953480" y="2252001"/>
                    <a:pt x="8957284" y="2248831"/>
                    <a:pt x="8953480" y="2239955"/>
                  </a:cubicBezTo>
                  <a:cubicBezTo>
                    <a:pt x="8930656" y="2187966"/>
                    <a:pt x="8902759" y="2142318"/>
                    <a:pt x="8850771" y="2116323"/>
                  </a:cubicBezTo>
                  <a:cubicBezTo>
                    <a:pt x="8842528" y="2109983"/>
                    <a:pt x="8838091" y="2099205"/>
                    <a:pt x="8827947" y="2094133"/>
                  </a:cubicBezTo>
                  <a:lnTo>
                    <a:pt x="8732845" y="1974305"/>
                  </a:lnTo>
                  <a:cubicBezTo>
                    <a:pt x="8722700" y="1959723"/>
                    <a:pt x="8702412" y="1938800"/>
                    <a:pt x="8693536" y="1924852"/>
                  </a:cubicBezTo>
                  <a:lnTo>
                    <a:pt x="8693536" y="1924852"/>
                  </a:lnTo>
                  <a:cubicBezTo>
                    <a:pt x="8689098" y="1885544"/>
                    <a:pt x="8732211" y="1850673"/>
                    <a:pt x="8764546" y="1841797"/>
                  </a:cubicBezTo>
                  <a:cubicBezTo>
                    <a:pt x="8782298" y="1837359"/>
                    <a:pt x="8806390" y="1855111"/>
                    <a:pt x="8817168" y="1870328"/>
                  </a:cubicBezTo>
                  <a:lnTo>
                    <a:pt x="8937630" y="2016784"/>
                  </a:lnTo>
                  <a:cubicBezTo>
                    <a:pt x="8949042" y="2030732"/>
                    <a:pt x="8949042" y="2052922"/>
                    <a:pt x="8958552" y="2068138"/>
                  </a:cubicBezTo>
                  <a:cubicBezTo>
                    <a:pt x="8963624" y="2082087"/>
                    <a:pt x="8971233" y="2091597"/>
                    <a:pt x="8983913" y="2099205"/>
                  </a:cubicBezTo>
                  <a:cubicBezTo>
                    <a:pt x="9000397" y="2123297"/>
                    <a:pt x="9026391" y="2139147"/>
                    <a:pt x="9052385" y="2152462"/>
                  </a:cubicBezTo>
                  <a:cubicBezTo>
                    <a:pt x="9062530" y="2158802"/>
                    <a:pt x="9068236" y="2149292"/>
                    <a:pt x="9075210" y="2146756"/>
                  </a:cubicBezTo>
                  <a:cubicBezTo>
                    <a:pt x="9103106" y="2135343"/>
                    <a:pt x="9131003" y="2138513"/>
                    <a:pt x="9156997" y="2154998"/>
                  </a:cubicBezTo>
                  <a:cubicBezTo>
                    <a:pt x="9175383" y="2169580"/>
                    <a:pt x="9187430" y="2190502"/>
                    <a:pt x="9202646" y="2208888"/>
                  </a:cubicBezTo>
                  <a:lnTo>
                    <a:pt x="9952679" y="3123764"/>
                  </a:lnTo>
                  <a:cubicBezTo>
                    <a:pt x="10073775" y="3271488"/>
                    <a:pt x="10462422" y="3114254"/>
                    <a:pt x="10380001" y="3002034"/>
                  </a:cubicBezTo>
                  <a:cubicBezTo>
                    <a:pt x="10312796" y="2911371"/>
                    <a:pt x="10105476" y="3015982"/>
                    <a:pt x="10308359" y="3294947"/>
                  </a:cubicBezTo>
                  <a:lnTo>
                    <a:pt x="10492855" y="3492758"/>
                  </a:lnTo>
                  <a:lnTo>
                    <a:pt x="10496659" y="3496561"/>
                  </a:lnTo>
                  <a:cubicBezTo>
                    <a:pt x="10523287" y="3521288"/>
                    <a:pt x="10771819" y="3759675"/>
                    <a:pt x="10877065" y="3542210"/>
                  </a:cubicBezTo>
                  <a:cubicBezTo>
                    <a:pt x="10988016" y="3313967"/>
                    <a:pt x="10657064" y="3439501"/>
                    <a:pt x="10670378" y="3281632"/>
                  </a:cubicBezTo>
                  <a:cubicBezTo>
                    <a:pt x="10683692" y="3123764"/>
                    <a:pt x="10794010" y="3167511"/>
                    <a:pt x="10713490" y="3050219"/>
                  </a:cubicBezTo>
                  <a:cubicBezTo>
                    <a:pt x="10632971" y="2933561"/>
                    <a:pt x="10220865" y="1840529"/>
                    <a:pt x="10220865" y="1840529"/>
                  </a:cubicBezTo>
                  <a:lnTo>
                    <a:pt x="10155562" y="1694707"/>
                  </a:lnTo>
                  <a:lnTo>
                    <a:pt x="9991988" y="1758742"/>
                  </a:lnTo>
                  <a:cubicBezTo>
                    <a:pt x="9874062" y="1804391"/>
                    <a:pt x="9770084" y="1840529"/>
                    <a:pt x="9723168" y="1839895"/>
                  </a:cubicBezTo>
                  <a:cubicBezTo>
                    <a:pt x="9622360" y="1834189"/>
                    <a:pt x="9417575" y="1727041"/>
                    <a:pt x="9264778" y="1670615"/>
                  </a:cubicBezTo>
                  <a:cubicBezTo>
                    <a:pt x="9208986" y="1652862"/>
                    <a:pt x="9037804" y="1416377"/>
                    <a:pt x="8924316" y="1289575"/>
                  </a:cubicBezTo>
                  <a:cubicBezTo>
                    <a:pt x="8946506" y="1252168"/>
                    <a:pt x="8976304" y="1268019"/>
                    <a:pt x="8982644" y="1257241"/>
                  </a:cubicBezTo>
                  <a:cubicBezTo>
                    <a:pt x="8989619" y="1246462"/>
                    <a:pt x="8946506" y="1236318"/>
                    <a:pt x="8964893" y="1226808"/>
                  </a:cubicBezTo>
                  <a:cubicBezTo>
                    <a:pt x="9035267" y="1173551"/>
                    <a:pt x="9049215" y="1205886"/>
                    <a:pt x="9082818" y="1200180"/>
                  </a:cubicBezTo>
                  <a:cubicBezTo>
                    <a:pt x="9098668" y="1189402"/>
                    <a:pt x="9111982" y="1185597"/>
                    <a:pt x="9122761" y="1186865"/>
                  </a:cubicBezTo>
                  <a:lnTo>
                    <a:pt x="9122761" y="1186865"/>
                  </a:lnTo>
                  <a:cubicBezTo>
                    <a:pt x="9155095" y="1188768"/>
                    <a:pt x="9168409" y="1228710"/>
                    <a:pt x="9176017" y="1217932"/>
                  </a:cubicBezTo>
                  <a:cubicBezTo>
                    <a:pt x="9241954" y="1161505"/>
                    <a:pt x="9355442" y="1312399"/>
                    <a:pt x="9415673" y="1377068"/>
                  </a:cubicBezTo>
                  <a:cubicBezTo>
                    <a:pt x="9344664" y="1392918"/>
                    <a:pt x="9241320" y="1443639"/>
                    <a:pt x="9224836" y="1501334"/>
                  </a:cubicBezTo>
                  <a:cubicBezTo>
                    <a:pt x="9220398" y="1536839"/>
                    <a:pt x="9142415" y="1664274"/>
                    <a:pt x="9846166" y="1595801"/>
                  </a:cubicBezTo>
                  <a:lnTo>
                    <a:pt x="9880402" y="1588193"/>
                  </a:lnTo>
                  <a:lnTo>
                    <a:pt x="9847433" y="1560297"/>
                  </a:lnTo>
                  <a:cubicBezTo>
                    <a:pt x="9586856" y="1575513"/>
                    <a:pt x="9216594" y="1607848"/>
                    <a:pt x="9295845" y="1493726"/>
                  </a:cubicBezTo>
                  <a:cubicBezTo>
                    <a:pt x="9335154" y="1436665"/>
                    <a:pt x="9569103" y="1392918"/>
                    <a:pt x="9758672" y="1381506"/>
                  </a:cubicBezTo>
                  <a:cubicBezTo>
                    <a:pt x="9894350" y="1345368"/>
                    <a:pt x="10132737" y="1265483"/>
                    <a:pt x="10018616" y="1250266"/>
                  </a:cubicBezTo>
                  <a:lnTo>
                    <a:pt x="9803053" y="1185597"/>
                  </a:lnTo>
                  <a:cubicBezTo>
                    <a:pt x="9796712" y="1183695"/>
                    <a:pt x="9789739" y="1183061"/>
                    <a:pt x="9783398" y="1183695"/>
                  </a:cubicBezTo>
                  <a:cubicBezTo>
                    <a:pt x="9650256" y="1197644"/>
                    <a:pt x="9695271" y="1299719"/>
                    <a:pt x="9792909" y="1287673"/>
                  </a:cubicBezTo>
                  <a:cubicBezTo>
                    <a:pt x="9884206" y="1276895"/>
                    <a:pt x="10053486" y="1080986"/>
                    <a:pt x="9876598" y="1080986"/>
                  </a:cubicBezTo>
                  <a:lnTo>
                    <a:pt x="8814632" y="1078450"/>
                  </a:lnTo>
                  <a:cubicBezTo>
                    <a:pt x="8788004" y="1078450"/>
                    <a:pt x="8767081" y="1056894"/>
                    <a:pt x="8767081" y="1030265"/>
                  </a:cubicBezTo>
                  <a:cubicBezTo>
                    <a:pt x="8767081" y="1003637"/>
                    <a:pt x="8788638" y="982080"/>
                    <a:pt x="8814632" y="982080"/>
                  </a:cubicBezTo>
                  <a:cubicBezTo>
                    <a:pt x="8814632" y="982080"/>
                    <a:pt x="9820171" y="1016317"/>
                    <a:pt x="9830315" y="964328"/>
                  </a:cubicBezTo>
                  <a:cubicBezTo>
                    <a:pt x="9840459" y="912339"/>
                    <a:pt x="9801785" y="912339"/>
                    <a:pt x="9772621" y="912339"/>
                  </a:cubicBezTo>
                  <a:lnTo>
                    <a:pt x="8834287" y="912339"/>
                  </a:lnTo>
                  <a:lnTo>
                    <a:pt x="8883105" y="789342"/>
                  </a:lnTo>
                  <a:cubicBezTo>
                    <a:pt x="8964893" y="618793"/>
                    <a:pt x="9092962" y="471069"/>
                    <a:pt x="9258438" y="365823"/>
                  </a:cubicBezTo>
                  <a:cubicBezTo>
                    <a:pt x="9382705" y="287206"/>
                    <a:pt x="9529161" y="244728"/>
                    <a:pt x="9678153" y="230779"/>
                  </a:cubicBezTo>
                  <a:lnTo>
                    <a:pt x="9709854" y="229511"/>
                  </a:lnTo>
                  <a:lnTo>
                    <a:pt x="9709854" y="159136"/>
                  </a:lnTo>
                  <a:lnTo>
                    <a:pt x="9695905" y="159136"/>
                  </a:lnTo>
                  <a:cubicBezTo>
                    <a:pt x="9657864" y="159136"/>
                    <a:pt x="9627432" y="128070"/>
                    <a:pt x="9627432" y="90029"/>
                  </a:cubicBezTo>
                  <a:lnTo>
                    <a:pt x="9627432" y="69107"/>
                  </a:lnTo>
                  <a:cubicBezTo>
                    <a:pt x="9627432" y="31066"/>
                    <a:pt x="9657864" y="0"/>
                    <a:pt x="9695905" y="0"/>
                  </a:cubicBezTo>
                  <a:lnTo>
                    <a:pt x="9903860" y="0"/>
                  </a:lnTo>
                  <a:lnTo>
                    <a:pt x="9903860" y="0"/>
                  </a:lnTo>
                  <a:cubicBezTo>
                    <a:pt x="9941901" y="0"/>
                    <a:pt x="9972334" y="31066"/>
                    <a:pt x="9972334" y="69107"/>
                  </a:cubicBezTo>
                  <a:lnTo>
                    <a:pt x="9972334" y="90029"/>
                  </a:lnTo>
                  <a:cubicBezTo>
                    <a:pt x="9972334" y="128070"/>
                    <a:pt x="9941901" y="159136"/>
                    <a:pt x="9903860" y="159136"/>
                  </a:cubicBezTo>
                  <a:lnTo>
                    <a:pt x="9889912" y="159136"/>
                  </a:lnTo>
                  <a:lnTo>
                    <a:pt x="9889912" y="234583"/>
                  </a:lnTo>
                  <a:lnTo>
                    <a:pt x="9972334" y="241558"/>
                  </a:lnTo>
                  <a:cubicBezTo>
                    <a:pt x="10114351" y="262480"/>
                    <a:pt x="10244323" y="307495"/>
                    <a:pt x="10341327" y="368993"/>
                  </a:cubicBezTo>
                  <a:cubicBezTo>
                    <a:pt x="10499829" y="469167"/>
                    <a:pt x="10662135" y="657468"/>
                    <a:pt x="10750263" y="886345"/>
                  </a:cubicBezTo>
                  <a:cubicBezTo>
                    <a:pt x="10754067" y="895221"/>
                    <a:pt x="10754067" y="905365"/>
                    <a:pt x="10750897" y="914875"/>
                  </a:cubicBezTo>
                  <a:lnTo>
                    <a:pt x="10750897" y="914875"/>
                  </a:lnTo>
                  <a:lnTo>
                    <a:pt x="9943168" y="919314"/>
                  </a:lnTo>
                  <a:cubicBezTo>
                    <a:pt x="9913370" y="921216"/>
                    <a:pt x="9927318" y="952916"/>
                    <a:pt x="9927318" y="958622"/>
                  </a:cubicBezTo>
                  <a:cubicBezTo>
                    <a:pt x="9927318" y="1012513"/>
                    <a:pt x="10784499" y="984616"/>
                    <a:pt x="10784499" y="984616"/>
                  </a:cubicBezTo>
                  <a:lnTo>
                    <a:pt x="10784499" y="984616"/>
                  </a:lnTo>
                  <a:cubicBezTo>
                    <a:pt x="10811127" y="984616"/>
                    <a:pt x="10832050" y="1006173"/>
                    <a:pt x="10832050" y="1032801"/>
                  </a:cubicBezTo>
                  <a:cubicBezTo>
                    <a:pt x="10832050" y="1059430"/>
                    <a:pt x="10810494" y="1080986"/>
                    <a:pt x="10784499" y="1080986"/>
                  </a:cubicBezTo>
                  <a:lnTo>
                    <a:pt x="10115619" y="1108882"/>
                  </a:lnTo>
                  <a:lnTo>
                    <a:pt x="10286802" y="1162773"/>
                  </a:lnTo>
                  <a:cubicBezTo>
                    <a:pt x="10508705" y="1229344"/>
                    <a:pt x="10556256" y="1362486"/>
                    <a:pt x="10651357" y="1495628"/>
                  </a:cubicBezTo>
                  <a:lnTo>
                    <a:pt x="11325309" y="2536671"/>
                  </a:lnTo>
                  <a:cubicBezTo>
                    <a:pt x="11325309" y="2536671"/>
                    <a:pt x="11507904" y="2442838"/>
                    <a:pt x="11568769" y="2583588"/>
                  </a:cubicBezTo>
                  <a:lnTo>
                    <a:pt x="11687963" y="2856846"/>
                  </a:lnTo>
                  <a:cubicBezTo>
                    <a:pt x="11687963" y="2856846"/>
                    <a:pt x="11803352" y="2868258"/>
                    <a:pt x="11880067" y="3051487"/>
                  </a:cubicBezTo>
                  <a:cubicBezTo>
                    <a:pt x="11928252" y="3166243"/>
                    <a:pt x="11940933" y="3226473"/>
                    <a:pt x="11978973" y="3282900"/>
                  </a:cubicBezTo>
                  <a:cubicBezTo>
                    <a:pt x="12131769" y="3509242"/>
                    <a:pt x="12175516" y="3417310"/>
                    <a:pt x="12175516" y="3417310"/>
                  </a:cubicBezTo>
                </a:path>
              </a:pathLst>
            </a:custGeom>
            <a:noFill/>
            <a:ln w="2508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0B37CFA-1358-4554-9B13-1028155D96A6}"/>
              </a:ext>
            </a:extLst>
          </p:cNvPr>
          <p:cNvSpPr/>
          <p:nvPr/>
        </p:nvSpPr>
        <p:spPr>
          <a:xfrm rot="2879166">
            <a:off x="7282419" y="1925769"/>
            <a:ext cx="1163025" cy="685573"/>
          </a:xfrm>
          <a:custGeom>
            <a:avLst/>
            <a:gdLst>
              <a:gd name="connsiteX0" fmla="*/ 868939 w 904875"/>
              <a:gd name="connsiteY0" fmla="*/ 28667 h 533400"/>
              <a:gd name="connsiteX1" fmla="*/ 444124 w 904875"/>
              <a:gd name="connsiteY1" fmla="*/ 5807 h 533400"/>
              <a:gd name="connsiteX2" fmla="*/ 179329 w 904875"/>
              <a:gd name="connsiteY2" fmla="*/ 1997 h 533400"/>
              <a:gd name="connsiteX3" fmla="*/ 259 w 904875"/>
              <a:gd name="connsiteY3" fmla="*/ 147730 h 533400"/>
              <a:gd name="connsiteX4" fmla="*/ 100272 w 904875"/>
              <a:gd name="connsiteY4" fmla="*/ 314417 h 533400"/>
              <a:gd name="connsiteX5" fmla="*/ 284104 w 904875"/>
              <a:gd name="connsiteY5" fmla="*/ 344897 h 533400"/>
              <a:gd name="connsiteX6" fmla="*/ 311727 w 904875"/>
              <a:gd name="connsiteY6" fmla="*/ 366805 h 533400"/>
              <a:gd name="connsiteX7" fmla="*/ 233622 w 904875"/>
              <a:gd name="connsiteY7" fmla="*/ 422050 h 533400"/>
              <a:gd name="connsiteX8" fmla="*/ 207904 w 904875"/>
              <a:gd name="connsiteY8" fmla="*/ 511585 h 533400"/>
              <a:gd name="connsiteX9" fmla="*/ 279342 w 904875"/>
              <a:gd name="connsiteY9" fmla="*/ 532540 h 533400"/>
              <a:gd name="connsiteX10" fmla="*/ 465079 w 904875"/>
              <a:gd name="connsiteY10" fmla="*/ 459197 h 533400"/>
              <a:gd name="connsiteX11" fmla="*/ 817504 w 904875"/>
              <a:gd name="connsiteY11" fmla="*/ 433480 h 533400"/>
              <a:gd name="connsiteX12" fmla="*/ 831792 w 904875"/>
              <a:gd name="connsiteY12" fmla="*/ 407762 h 533400"/>
              <a:gd name="connsiteX13" fmla="*/ 831792 w 904875"/>
              <a:gd name="connsiteY13" fmla="*/ 103915 h 533400"/>
              <a:gd name="connsiteX14" fmla="*/ 835602 w 904875"/>
              <a:gd name="connsiteY14" fmla="*/ 94390 h 533400"/>
              <a:gd name="connsiteX15" fmla="*/ 869892 w 904875"/>
              <a:gd name="connsiteY15" fmla="*/ 94390 h 533400"/>
              <a:gd name="connsiteX16" fmla="*/ 912754 w 904875"/>
              <a:gd name="connsiteY16" fmla="*/ 62005 h 533400"/>
              <a:gd name="connsiteX17" fmla="*/ 868939 w 904875"/>
              <a:gd name="connsiteY17" fmla="*/ 28667 h 533400"/>
              <a:gd name="connsiteX18" fmla="*/ 875607 w 904875"/>
              <a:gd name="connsiteY18" fmla="*/ 80102 h 533400"/>
              <a:gd name="connsiteX19" fmla="*/ 832744 w 904875"/>
              <a:gd name="connsiteY19" fmla="*/ 80102 h 533400"/>
              <a:gd name="connsiteX20" fmla="*/ 832744 w 904875"/>
              <a:gd name="connsiteY20" fmla="*/ 42955 h 533400"/>
              <a:gd name="connsiteX21" fmla="*/ 875607 w 904875"/>
              <a:gd name="connsiteY21" fmla="*/ 42955 h 533400"/>
              <a:gd name="connsiteX22" fmla="*/ 896562 w 904875"/>
              <a:gd name="connsiteY22" fmla="*/ 62005 h 533400"/>
              <a:gd name="connsiteX23" fmla="*/ 875607 w 904875"/>
              <a:gd name="connsiteY23" fmla="*/ 801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04875" h="533400">
                <a:moveTo>
                  <a:pt x="868939" y="28667"/>
                </a:moveTo>
                <a:cubicBezTo>
                  <a:pt x="868939" y="28667"/>
                  <a:pt x="507942" y="9617"/>
                  <a:pt x="444124" y="5807"/>
                </a:cubicBezTo>
                <a:cubicBezTo>
                  <a:pt x="384117" y="1997"/>
                  <a:pt x="230764" y="-2765"/>
                  <a:pt x="179329" y="1997"/>
                </a:cubicBezTo>
                <a:cubicBezTo>
                  <a:pt x="126942" y="7712"/>
                  <a:pt x="4069" y="61052"/>
                  <a:pt x="259" y="147730"/>
                </a:cubicBezTo>
                <a:cubicBezTo>
                  <a:pt x="-4503" y="252505"/>
                  <a:pt x="57409" y="303940"/>
                  <a:pt x="100272" y="314417"/>
                </a:cubicBezTo>
                <a:cubicBezTo>
                  <a:pt x="126942" y="321085"/>
                  <a:pt x="275532" y="341087"/>
                  <a:pt x="284104" y="344897"/>
                </a:cubicBezTo>
                <a:cubicBezTo>
                  <a:pt x="292677" y="348707"/>
                  <a:pt x="310774" y="355375"/>
                  <a:pt x="311727" y="366805"/>
                </a:cubicBezTo>
                <a:cubicBezTo>
                  <a:pt x="312679" y="378235"/>
                  <a:pt x="253624" y="402047"/>
                  <a:pt x="233622" y="422050"/>
                </a:cubicBezTo>
                <a:cubicBezTo>
                  <a:pt x="213619" y="441100"/>
                  <a:pt x="195522" y="480152"/>
                  <a:pt x="207904" y="511585"/>
                </a:cubicBezTo>
                <a:cubicBezTo>
                  <a:pt x="214572" y="528730"/>
                  <a:pt x="251719" y="537302"/>
                  <a:pt x="279342" y="532540"/>
                </a:cubicBezTo>
                <a:cubicBezTo>
                  <a:pt x="306964" y="527777"/>
                  <a:pt x="418407" y="479200"/>
                  <a:pt x="465079" y="459197"/>
                </a:cubicBezTo>
                <a:cubicBezTo>
                  <a:pt x="509847" y="440147"/>
                  <a:pt x="653674" y="419192"/>
                  <a:pt x="817504" y="433480"/>
                </a:cubicBezTo>
                <a:cubicBezTo>
                  <a:pt x="831792" y="434432"/>
                  <a:pt x="831792" y="407762"/>
                  <a:pt x="831792" y="407762"/>
                </a:cubicBezTo>
                <a:lnTo>
                  <a:pt x="831792" y="103915"/>
                </a:lnTo>
                <a:cubicBezTo>
                  <a:pt x="831792" y="103915"/>
                  <a:pt x="830839" y="97247"/>
                  <a:pt x="835602" y="94390"/>
                </a:cubicBezTo>
                <a:lnTo>
                  <a:pt x="869892" y="94390"/>
                </a:lnTo>
                <a:cubicBezTo>
                  <a:pt x="893704" y="94390"/>
                  <a:pt x="912754" y="85817"/>
                  <a:pt x="912754" y="62005"/>
                </a:cubicBezTo>
                <a:cubicBezTo>
                  <a:pt x="911802" y="37240"/>
                  <a:pt x="892752" y="28667"/>
                  <a:pt x="868939" y="28667"/>
                </a:cubicBezTo>
                <a:close/>
                <a:moveTo>
                  <a:pt x="875607" y="80102"/>
                </a:moveTo>
                <a:cubicBezTo>
                  <a:pt x="875607" y="80102"/>
                  <a:pt x="832744" y="80102"/>
                  <a:pt x="832744" y="80102"/>
                </a:cubicBezTo>
                <a:lnTo>
                  <a:pt x="832744" y="42955"/>
                </a:lnTo>
                <a:cubicBezTo>
                  <a:pt x="832744" y="42955"/>
                  <a:pt x="875607" y="42955"/>
                  <a:pt x="875607" y="42955"/>
                </a:cubicBezTo>
                <a:cubicBezTo>
                  <a:pt x="887037" y="42955"/>
                  <a:pt x="896562" y="51527"/>
                  <a:pt x="896562" y="62005"/>
                </a:cubicBezTo>
                <a:cubicBezTo>
                  <a:pt x="896562" y="71530"/>
                  <a:pt x="887037" y="80102"/>
                  <a:pt x="875607" y="80102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5A7C1A3-B0EC-4628-B7E5-49E45F639ADE}"/>
              </a:ext>
            </a:extLst>
          </p:cNvPr>
          <p:cNvSpPr/>
          <p:nvPr/>
        </p:nvSpPr>
        <p:spPr>
          <a:xfrm rot="20611030">
            <a:off x="4687243" y="3136208"/>
            <a:ext cx="888939" cy="666705"/>
          </a:xfrm>
          <a:custGeom>
            <a:avLst/>
            <a:gdLst>
              <a:gd name="connsiteX0" fmla="*/ 392516 w 419100"/>
              <a:gd name="connsiteY0" fmla="*/ 78105 h 314325"/>
              <a:gd name="connsiteX1" fmla="*/ 323936 w 419100"/>
              <a:gd name="connsiteY1" fmla="*/ 51435 h 314325"/>
              <a:gd name="connsiteX2" fmla="*/ 316316 w 419100"/>
              <a:gd name="connsiteY2" fmla="*/ 48577 h 314325"/>
              <a:gd name="connsiteX3" fmla="*/ 311553 w 419100"/>
              <a:gd name="connsiteY3" fmla="*/ 0 h 314325"/>
              <a:gd name="connsiteX4" fmla="*/ 9611 w 419100"/>
              <a:gd name="connsiteY4" fmla="*/ 0 h 314325"/>
              <a:gd name="connsiteX5" fmla="*/ 1038 w 419100"/>
              <a:gd name="connsiteY5" fmla="*/ 21908 h 314325"/>
              <a:gd name="connsiteX6" fmla="*/ 1991 w 419100"/>
              <a:gd name="connsiteY6" fmla="*/ 134302 h 314325"/>
              <a:gd name="connsiteX7" fmla="*/ 61046 w 419100"/>
              <a:gd name="connsiteY7" fmla="*/ 306705 h 314325"/>
              <a:gd name="connsiteX8" fmla="*/ 67713 w 419100"/>
              <a:gd name="connsiteY8" fmla="*/ 315278 h 314325"/>
              <a:gd name="connsiteX9" fmla="*/ 238211 w 419100"/>
              <a:gd name="connsiteY9" fmla="*/ 316230 h 314325"/>
              <a:gd name="connsiteX10" fmla="*/ 253451 w 419100"/>
              <a:gd name="connsiteY10" fmla="*/ 306705 h 314325"/>
              <a:gd name="connsiteX11" fmla="*/ 292503 w 419100"/>
              <a:gd name="connsiteY11" fmla="*/ 241935 h 314325"/>
              <a:gd name="connsiteX12" fmla="*/ 311553 w 419100"/>
              <a:gd name="connsiteY12" fmla="*/ 223838 h 314325"/>
              <a:gd name="connsiteX13" fmla="*/ 402041 w 419100"/>
              <a:gd name="connsiteY13" fmla="*/ 178118 h 314325"/>
              <a:gd name="connsiteX14" fmla="*/ 392516 w 419100"/>
              <a:gd name="connsiteY14" fmla="*/ 78105 h 314325"/>
              <a:gd name="connsiteX15" fmla="*/ 382038 w 419100"/>
              <a:gd name="connsiteY15" fmla="*/ 154305 h 314325"/>
              <a:gd name="connsiteX16" fmla="*/ 315363 w 419100"/>
              <a:gd name="connsiteY16" fmla="*/ 192405 h 314325"/>
              <a:gd name="connsiteX17" fmla="*/ 308696 w 419100"/>
              <a:gd name="connsiteY17" fmla="*/ 181927 h 314325"/>
              <a:gd name="connsiteX18" fmla="*/ 316316 w 419100"/>
              <a:gd name="connsiteY18" fmla="*/ 93345 h 314325"/>
              <a:gd name="connsiteX19" fmla="*/ 324888 w 419100"/>
              <a:gd name="connsiteY19" fmla="*/ 85725 h 314325"/>
              <a:gd name="connsiteX20" fmla="*/ 376323 w 419100"/>
              <a:gd name="connsiteY20" fmla="*/ 105727 h 314325"/>
              <a:gd name="connsiteX21" fmla="*/ 382038 w 419100"/>
              <a:gd name="connsiteY21" fmla="*/ 15430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19100" h="314325">
                <a:moveTo>
                  <a:pt x="392516" y="78105"/>
                </a:moveTo>
                <a:cubicBezTo>
                  <a:pt x="377276" y="66675"/>
                  <a:pt x="353463" y="51435"/>
                  <a:pt x="323936" y="51435"/>
                </a:cubicBezTo>
                <a:cubicBezTo>
                  <a:pt x="321078" y="51435"/>
                  <a:pt x="317268" y="53340"/>
                  <a:pt x="316316" y="48577"/>
                </a:cubicBezTo>
                <a:cubicBezTo>
                  <a:pt x="311553" y="42863"/>
                  <a:pt x="318221" y="5715"/>
                  <a:pt x="311553" y="0"/>
                </a:cubicBezTo>
                <a:cubicBezTo>
                  <a:pt x="214398" y="0"/>
                  <a:pt x="106766" y="0"/>
                  <a:pt x="9611" y="0"/>
                </a:cubicBezTo>
                <a:cubicBezTo>
                  <a:pt x="86" y="0"/>
                  <a:pt x="86" y="19050"/>
                  <a:pt x="1038" y="21908"/>
                </a:cubicBezTo>
                <a:cubicBezTo>
                  <a:pt x="-867" y="37148"/>
                  <a:pt x="86" y="103823"/>
                  <a:pt x="1991" y="134302"/>
                </a:cubicBezTo>
                <a:cubicBezTo>
                  <a:pt x="8658" y="211455"/>
                  <a:pt x="31518" y="236220"/>
                  <a:pt x="61046" y="306705"/>
                </a:cubicBezTo>
                <a:cubicBezTo>
                  <a:pt x="61998" y="310515"/>
                  <a:pt x="63903" y="313373"/>
                  <a:pt x="67713" y="315278"/>
                </a:cubicBezTo>
                <a:cubicBezTo>
                  <a:pt x="124863" y="319088"/>
                  <a:pt x="181061" y="316230"/>
                  <a:pt x="238211" y="316230"/>
                </a:cubicBezTo>
                <a:cubicBezTo>
                  <a:pt x="244878" y="316230"/>
                  <a:pt x="251546" y="314325"/>
                  <a:pt x="253451" y="306705"/>
                </a:cubicBezTo>
                <a:cubicBezTo>
                  <a:pt x="275359" y="269557"/>
                  <a:pt x="280121" y="264795"/>
                  <a:pt x="292503" y="241935"/>
                </a:cubicBezTo>
                <a:cubicBezTo>
                  <a:pt x="297266" y="232410"/>
                  <a:pt x="302028" y="224790"/>
                  <a:pt x="311553" y="223838"/>
                </a:cubicBezTo>
                <a:cubicBezTo>
                  <a:pt x="347748" y="220980"/>
                  <a:pt x="378228" y="205740"/>
                  <a:pt x="402041" y="178118"/>
                </a:cubicBezTo>
                <a:cubicBezTo>
                  <a:pt x="430616" y="148590"/>
                  <a:pt x="424901" y="103823"/>
                  <a:pt x="392516" y="78105"/>
                </a:cubicBezTo>
                <a:close/>
                <a:moveTo>
                  <a:pt x="382038" y="154305"/>
                </a:moveTo>
                <a:cubicBezTo>
                  <a:pt x="366798" y="178118"/>
                  <a:pt x="342034" y="187643"/>
                  <a:pt x="315363" y="192405"/>
                </a:cubicBezTo>
                <a:cubicBezTo>
                  <a:pt x="303934" y="194310"/>
                  <a:pt x="308696" y="186690"/>
                  <a:pt x="308696" y="181927"/>
                </a:cubicBezTo>
                <a:cubicBezTo>
                  <a:pt x="312506" y="152400"/>
                  <a:pt x="316316" y="122873"/>
                  <a:pt x="316316" y="93345"/>
                </a:cubicBezTo>
                <a:cubicBezTo>
                  <a:pt x="316316" y="86677"/>
                  <a:pt x="318221" y="84773"/>
                  <a:pt x="324888" y="85725"/>
                </a:cubicBezTo>
                <a:cubicBezTo>
                  <a:pt x="343938" y="87630"/>
                  <a:pt x="361084" y="92393"/>
                  <a:pt x="376323" y="105727"/>
                </a:cubicBezTo>
                <a:cubicBezTo>
                  <a:pt x="390611" y="118110"/>
                  <a:pt x="392516" y="138113"/>
                  <a:pt x="382038" y="154305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4B71338-6993-4ED7-9580-B6BD69D199AD}"/>
              </a:ext>
            </a:extLst>
          </p:cNvPr>
          <p:cNvSpPr/>
          <p:nvPr/>
        </p:nvSpPr>
        <p:spPr>
          <a:xfrm rot="20703363">
            <a:off x="10432167" y="3237012"/>
            <a:ext cx="1016719" cy="905036"/>
          </a:xfrm>
          <a:custGeom>
            <a:avLst/>
            <a:gdLst>
              <a:gd name="connsiteX0" fmla="*/ 149541 w 455455"/>
              <a:gd name="connsiteY0" fmla="*/ 388280 h 405425"/>
              <a:gd name="connsiteX1" fmla="*/ 294322 w 455455"/>
              <a:gd name="connsiteY1" fmla="*/ 388280 h 405425"/>
              <a:gd name="connsiteX2" fmla="*/ 302894 w 455455"/>
              <a:gd name="connsiteY2" fmla="*/ 396852 h 405425"/>
              <a:gd name="connsiteX3" fmla="*/ 294322 w 455455"/>
              <a:gd name="connsiteY3" fmla="*/ 405425 h 405425"/>
              <a:gd name="connsiteX4" fmla="*/ 149541 w 455455"/>
              <a:gd name="connsiteY4" fmla="*/ 405425 h 405425"/>
              <a:gd name="connsiteX5" fmla="*/ 140969 w 455455"/>
              <a:gd name="connsiteY5" fmla="*/ 396852 h 405425"/>
              <a:gd name="connsiteX6" fmla="*/ 149541 w 455455"/>
              <a:gd name="connsiteY6" fmla="*/ 388280 h 405425"/>
              <a:gd name="connsiteX7" fmla="*/ 25717 w 455455"/>
              <a:gd name="connsiteY7" fmla="*/ 210162 h 405425"/>
              <a:gd name="connsiteX8" fmla="*/ 415289 w 455455"/>
              <a:gd name="connsiteY8" fmla="*/ 210162 h 405425"/>
              <a:gd name="connsiteX9" fmla="*/ 417194 w 455455"/>
              <a:gd name="connsiteY9" fmla="*/ 233022 h 405425"/>
              <a:gd name="connsiteX10" fmla="*/ 359092 w 455455"/>
              <a:gd name="connsiteY10" fmla="*/ 336844 h 405425"/>
              <a:gd name="connsiteX11" fmla="*/ 295274 w 455455"/>
              <a:gd name="connsiteY11" fmla="*/ 376850 h 405425"/>
              <a:gd name="connsiteX12" fmla="*/ 279082 w 455455"/>
              <a:gd name="connsiteY12" fmla="*/ 380659 h 405425"/>
              <a:gd name="connsiteX13" fmla="*/ 160972 w 455455"/>
              <a:gd name="connsiteY13" fmla="*/ 380659 h 405425"/>
              <a:gd name="connsiteX14" fmla="*/ 144779 w 455455"/>
              <a:gd name="connsiteY14" fmla="*/ 376850 h 405425"/>
              <a:gd name="connsiteX15" fmla="*/ 99059 w 455455"/>
              <a:gd name="connsiteY15" fmla="*/ 353989 h 405425"/>
              <a:gd name="connsiteX16" fmla="*/ 32384 w 455455"/>
              <a:gd name="connsiteY16" fmla="*/ 263502 h 405425"/>
              <a:gd name="connsiteX17" fmla="*/ 25717 w 455455"/>
              <a:gd name="connsiteY17" fmla="*/ 233022 h 405425"/>
              <a:gd name="connsiteX18" fmla="*/ 25717 w 455455"/>
              <a:gd name="connsiteY18" fmla="*/ 210162 h 405425"/>
              <a:gd name="connsiteX19" fmla="*/ 374809 w 455455"/>
              <a:gd name="connsiteY19" fmla="*/ 492 h 405425"/>
              <a:gd name="connsiteX20" fmla="*/ 395288 w 455455"/>
              <a:gd name="connsiteY20" fmla="*/ 6326 h 405425"/>
              <a:gd name="connsiteX21" fmla="*/ 444817 w 455455"/>
              <a:gd name="connsiteY21" fmla="*/ 35854 h 405425"/>
              <a:gd name="connsiteX22" fmla="*/ 454342 w 455455"/>
              <a:gd name="connsiteY22" fmla="*/ 53951 h 405425"/>
              <a:gd name="connsiteX23" fmla="*/ 432435 w 455455"/>
              <a:gd name="connsiteY23" fmla="*/ 74907 h 405425"/>
              <a:gd name="connsiteX24" fmla="*/ 414338 w 455455"/>
              <a:gd name="connsiteY24" fmla="*/ 87289 h 405425"/>
              <a:gd name="connsiteX25" fmla="*/ 360045 w 455455"/>
              <a:gd name="connsiteY25" fmla="*/ 174919 h 405425"/>
              <a:gd name="connsiteX26" fmla="*/ 412432 w 455455"/>
              <a:gd name="connsiteY26" fmla="*/ 174919 h 405425"/>
              <a:gd name="connsiteX27" fmla="*/ 423863 w 455455"/>
              <a:gd name="connsiteY27" fmla="*/ 174919 h 405425"/>
              <a:gd name="connsiteX28" fmla="*/ 441007 w 455455"/>
              <a:gd name="connsiteY28" fmla="*/ 189206 h 405425"/>
              <a:gd name="connsiteX29" fmla="*/ 423863 w 455455"/>
              <a:gd name="connsiteY29" fmla="*/ 202542 h 405425"/>
              <a:gd name="connsiteX30" fmla="*/ 264795 w 455455"/>
              <a:gd name="connsiteY30" fmla="*/ 202542 h 405425"/>
              <a:gd name="connsiteX31" fmla="*/ 17145 w 455455"/>
              <a:gd name="connsiteY31" fmla="*/ 202542 h 405425"/>
              <a:gd name="connsiteX32" fmla="*/ 0 w 455455"/>
              <a:gd name="connsiteY32" fmla="*/ 188254 h 405425"/>
              <a:gd name="connsiteX33" fmla="*/ 16192 w 455455"/>
              <a:gd name="connsiteY33" fmla="*/ 174919 h 405425"/>
              <a:gd name="connsiteX34" fmla="*/ 254317 w 455455"/>
              <a:gd name="connsiteY34" fmla="*/ 174919 h 405425"/>
              <a:gd name="connsiteX35" fmla="*/ 279082 w 455455"/>
              <a:gd name="connsiteY35" fmla="*/ 161584 h 405425"/>
              <a:gd name="connsiteX36" fmla="*/ 359092 w 455455"/>
              <a:gd name="connsiteY36" fmla="*/ 45379 h 405425"/>
              <a:gd name="connsiteX37" fmla="*/ 360045 w 455455"/>
              <a:gd name="connsiteY37" fmla="*/ 30139 h 405425"/>
              <a:gd name="connsiteX38" fmla="*/ 360045 w 455455"/>
              <a:gd name="connsiteY38" fmla="*/ 16804 h 405425"/>
              <a:gd name="connsiteX39" fmla="*/ 374809 w 455455"/>
              <a:gd name="connsiteY39" fmla="*/ 492 h 40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55455" h="405425">
                <a:moveTo>
                  <a:pt x="149541" y="388280"/>
                </a:moveTo>
                <a:lnTo>
                  <a:pt x="294322" y="388280"/>
                </a:lnTo>
                <a:cubicBezTo>
                  <a:pt x="299084" y="388280"/>
                  <a:pt x="302894" y="392090"/>
                  <a:pt x="302894" y="396852"/>
                </a:cubicBezTo>
                <a:cubicBezTo>
                  <a:pt x="302894" y="402568"/>
                  <a:pt x="299084" y="405425"/>
                  <a:pt x="294322" y="405425"/>
                </a:cubicBezTo>
                <a:lnTo>
                  <a:pt x="149541" y="405425"/>
                </a:lnTo>
                <a:cubicBezTo>
                  <a:pt x="144779" y="405425"/>
                  <a:pt x="140969" y="401615"/>
                  <a:pt x="140969" y="396852"/>
                </a:cubicBezTo>
                <a:cubicBezTo>
                  <a:pt x="140969" y="392090"/>
                  <a:pt x="144779" y="388280"/>
                  <a:pt x="149541" y="388280"/>
                </a:cubicBezTo>
                <a:close/>
                <a:moveTo>
                  <a:pt x="25717" y="210162"/>
                </a:moveTo>
                <a:cubicBezTo>
                  <a:pt x="154304" y="210162"/>
                  <a:pt x="285749" y="210162"/>
                  <a:pt x="415289" y="210162"/>
                </a:cubicBezTo>
                <a:cubicBezTo>
                  <a:pt x="419099" y="217782"/>
                  <a:pt x="418147" y="225402"/>
                  <a:pt x="417194" y="233022"/>
                </a:cubicBezTo>
                <a:cubicBezTo>
                  <a:pt x="409574" y="273027"/>
                  <a:pt x="389572" y="308269"/>
                  <a:pt x="359092" y="336844"/>
                </a:cubicBezTo>
                <a:cubicBezTo>
                  <a:pt x="340042" y="353989"/>
                  <a:pt x="319087" y="367325"/>
                  <a:pt x="295274" y="376850"/>
                </a:cubicBezTo>
                <a:cubicBezTo>
                  <a:pt x="290512" y="381612"/>
                  <a:pt x="284797" y="380659"/>
                  <a:pt x="279082" y="380659"/>
                </a:cubicBezTo>
                <a:cubicBezTo>
                  <a:pt x="240029" y="380659"/>
                  <a:pt x="200977" y="380659"/>
                  <a:pt x="160972" y="380659"/>
                </a:cubicBezTo>
                <a:cubicBezTo>
                  <a:pt x="155257" y="380659"/>
                  <a:pt x="149542" y="381612"/>
                  <a:pt x="144779" y="376850"/>
                </a:cubicBezTo>
                <a:cubicBezTo>
                  <a:pt x="127634" y="373039"/>
                  <a:pt x="113347" y="363514"/>
                  <a:pt x="99059" y="353989"/>
                </a:cubicBezTo>
                <a:cubicBezTo>
                  <a:pt x="66674" y="331129"/>
                  <a:pt x="44767" y="300650"/>
                  <a:pt x="32384" y="263502"/>
                </a:cubicBezTo>
                <a:cubicBezTo>
                  <a:pt x="29527" y="253977"/>
                  <a:pt x="26669" y="243500"/>
                  <a:pt x="25717" y="233022"/>
                </a:cubicBezTo>
                <a:cubicBezTo>
                  <a:pt x="24764" y="225402"/>
                  <a:pt x="23812" y="217782"/>
                  <a:pt x="25717" y="210162"/>
                </a:cubicBezTo>
                <a:close/>
                <a:moveTo>
                  <a:pt x="374809" y="492"/>
                </a:moveTo>
                <a:cubicBezTo>
                  <a:pt x="380286" y="-1056"/>
                  <a:pt x="386715" y="1087"/>
                  <a:pt x="395288" y="6326"/>
                </a:cubicBezTo>
                <a:cubicBezTo>
                  <a:pt x="411480" y="15851"/>
                  <a:pt x="429578" y="26329"/>
                  <a:pt x="444817" y="35854"/>
                </a:cubicBezTo>
                <a:cubicBezTo>
                  <a:pt x="451485" y="39664"/>
                  <a:pt x="458153" y="45379"/>
                  <a:pt x="454342" y="53951"/>
                </a:cubicBezTo>
                <a:cubicBezTo>
                  <a:pt x="450532" y="63476"/>
                  <a:pt x="443865" y="73954"/>
                  <a:pt x="432435" y="74907"/>
                </a:cubicBezTo>
                <a:cubicBezTo>
                  <a:pt x="422910" y="74907"/>
                  <a:pt x="419100" y="79669"/>
                  <a:pt x="414338" y="87289"/>
                </a:cubicBezTo>
                <a:cubicBezTo>
                  <a:pt x="396240" y="118722"/>
                  <a:pt x="380047" y="141582"/>
                  <a:pt x="360045" y="174919"/>
                </a:cubicBezTo>
                <a:cubicBezTo>
                  <a:pt x="381953" y="174919"/>
                  <a:pt x="392430" y="174919"/>
                  <a:pt x="412432" y="174919"/>
                </a:cubicBezTo>
                <a:cubicBezTo>
                  <a:pt x="416242" y="174919"/>
                  <a:pt x="420053" y="174919"/>
                  <a:pt x="423863" y="174919"/>
                </a:cubicBezTo>
                <a:cubicBezTo>
                  <a:pt x="432435" y="175872"/>
                  <a:pt x="441007" y="178729"/>
                  <a:pt x="441007" y="189206"/>
                </a:cubicBezTo>
                <a:cubicBezTo>
                  <a:pt x="441007" y="199684"/>
                  <a:pt x="433388" y="202542"/>
                  <a:pt x="423863" y="202542"/>
                </a:cubicBezTo>
                <a:cubicBezTo>
                  <a:pt x="370522" y="202542"/>
                  <a:pt x="318135" y="202542"/>
                  <a:pt x="264795" y="202542"/>
                </a:cubicBezTo>
                <a:cubicBezTo>
                  <a:pt x="181928" y="202542"/>
                  <a:pt x="100013" y="202542"/>
                  <a:pt x="17145" y="202542"/>
                </a:cubicBezTo>
                <a:cubicBezTo>
                  <a:pt x="6667" y="202542"/>
                  <a:pt x="0" y="199684"/>
                  <a:pt x="0" y="188254"/>
                </a:cubicBezTo>
                <a:cubicBezTo>
                  <a:pt x="0" y="176824"/>
                  <a:pt x="6667" y="174919"/>
                  <a:pt x="16192" y="174919"/>
                </a:cubicBezTo>
                <a:cubicBezTo>
                  <a:pt x="92392" y="174919"/>
                  <a:pt x="177165" y="174919"/>
                  <a:pt x="254317" y="174919"/>
                </a:cubicBezTo>
                <a:cubicBezTo>
                  <a:pt x="265747" y="174919"/>
                  <a:pt x="272415" y="172062"/>
                  <a:pt x="279082" y="161584"/>
                </a:cubicBezTo>
                <a:cubicBezTo>
                  <a:pt x="306705" y="119674"/>
                  <a:pt x="329565" y="86336"/>
                  <a:pt x="359092" y="45379"/>
                </a:cubicBezTo>
                <a:cubicBezTo>
                  <a:pt x="362903" y="39664"/>
                  <a:pt x="362903" y="35854"/>
                  <a:pt x="360045" y="30139"/>
                </a:cubicBezTo>
                <a:cubicBezTo>
                  <a:pt x="359092" y="26329"/>
                  <a:pt x="359092" y="21567"/>
                  <a:pt x="360045" y="16804"/>
                </a:cubicBezTo>
                <a:cubicBezTo>
                  <a:pt x="364808" y="7279"/>
                  <a:pt x="369332" y="2040"/>
                  <a:pt x="374809" y="492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0" name="Title 69">
            <a:extLst>
              <a:ext uri="{FF2B5EF4-FFF2-40B4-BE49-F238E27FC236}">
                <a16:creationId xmlns:a16="http://schemas.microsoft.com/office/drawing/2014/main" id="{30E50A71-54F1-48A7-9225-86B5ADDF11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48" y="4942837"/>
            <a:ext cx="12192000" cy="751121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PROYEK PERANGKAT LUNAK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F22A5FB1-81A5-44D0-B011-D7CC62E7075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-148" y="5768548"/>
            <a:ext cx="12192000" cy="432048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A11.4624.SC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66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4" y="1052366"/>
            <a:ext cx="11233584" cy="4799794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 smtClean="0">
                <a:solidFill>
                  <a:schemeClr val="accent4"/>
                </a:solidFill>
              </a:rPr>
              <a:t>Gantt Chart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grpSp>
        <p:nvGrpSpPr>
          <p:cNvPr id="38" name="그룹 41">
            <a:extLst>
              <a:ext uri="{FF2B5EF4-FFF2-40B4-BE49-F238E27FC236}">
                <a16:creationId xmlns:a16="http://schemas.microsoft.com/office/drawing/2014/main" id="{254CF166-06BA-48DC-88E0-A27C5237E379}"/>
              </a:ext>
            </a:extLst>
          </p:cNvPr>
          <p:cNvGrpSpPr/>
          <p:nvPr/>
        </p:nvGrpSpPr>
        <p:grpSpPr>
          <a:xfrm rot="2819394">
            <a:off x="11189146" y="5213508"/>
            <a:ext cx="561460" cy="1189723"/>
            <a:chOff x="-287118" y="4952296"/>
            <a:chExt cx="1609427" cy="3410347"/>
          </a:xfrm>
          <a:solidFill>
            <a:schemeClr val="accent2"/>
          </a:solidFill>
        </p:grpSpPr>
        <p:sp>
          <p:nvSpPr>
            <p:cNvPr id="39" name="자유형: 도형 42">
              <a:extLst>
                <a:ext uri="{FF2B5EF4-FFF2-40B4-BE49-F238E27FC236}">
                  <a16:creationId xmlns:a16="http://schemas.microsoft.com/office/drawing/2014/main" id="{9CDBE25F-5FB1-4742-ABAA-31EAC4D117D2}"/>
                </a:ext>
              </a:extLst>
            </p:cNvPr>
            <p:cNvSpPr/>
            <p:nvPr/>
          </p:nvSpPr>
          <p:spPr>
            <a:xfrm>
              <a:off x="-16779" y="5815886"/>
              <a:ext cx="976601" cy="2546757"/>
            </a:xfrm>
            <a:custGeom>
              <a:avLst/>
              <a:gdLst>
                <a:gd name="connsiteX0" fmla="*/ 245997 w 976601"/>
                <a:gd name="connsiteY0" fmla="*/ 1541896 h 2546757"/>
                <a:gd name="connsiteX1" fmla="*/ 191997 w 976601"/>
                <a:gd name="connsiteY1" fmla="*/ 1595896 h 2546757"/>
                <a:gd name="connsiteX2" fmla="*/ 245997 w 976601"/>
                <a:gd name="connsiteY2" fmla="*/ 1649896 h 2546757"/>
                <a:gd name="connsiteX3" fmla="*/ 353997 w 976601"/>
                <a:gd name="connsiteY3" fmla="*/ 1649896 h 2546757"/>
                <a:gd name="connsiteX4" fmla="*/ 407997 w 976601"/>
                <a:gd name="connsiteY4" fmla="*/ 1595896 h 2546757"/>
                <a:gd name="connsiteX5" fmla="*/ 353997 w 976601"/>
                <a:gd name="connsiteY5" fmla="*/ 1541896 h 2546757"/>
                <a:gd name="connsiteX6" fmla="*/ 510373 w 976601"/>
                <a:gd name="connsiteY6" fmla="*/ 50 h 2546757"/>
                <a:gd name="connsiteX7" fmla="*/ 885380 w 976601"/>
                <a:gd name="connsiteY7" fmla="*/ 214523 h 2546757"/>
                <a:gd name="connsiteX8" fmla="*/ 975808 w 976601"/>
                <a:gd name="connsiteY8" fmla="*/ 584318 h 2546757"/>
                <a:gd name="connsiteX9" fmla="*/ 976601 w 976601"/>
                <a:gd name="connsiteY9" fmla="*/ 731372 h 2546757"/>
                <a:gd name="connsiteX10" fmla="*/ 948804 w 976601"/>
                <a:gd name="connsiteY10" fmla="*/ 719858 h 2546757"/>
                <a:gd name="connsiteX11" fmla="*/ 696804 w 976601"/>
                <a:gd name="connsiteY11" fmla="*/ 719858 h 2546757"/>
                <a:gd name="connsiteX12" fmla="*/ 642804 w 976601"/>
                <a:gd name="connsiteY12" fmla="*/ 773858 h 2546757"/>
                <a:gd name="connsiteX13" fmla="*/ 696804 w 976601"/>
                <a:gd name="connsiteY13" fmla="*/ 827858 h 2546757"/>
                <a:gd name="connsiteX14" fmla="*/ 948804 w 976601"/>
                <a:gd name="connsiteY14" fmla="*/ 827858 h 2546757"/>
                <a:gd name="connsiteX15" fmla="*/ 972918 w 976601"/>
                <a:gd name="connsiteY15" fmla="*/ 817870 h 2546757"/>
                <a:gd name="connsiteX16" fmla="*/ 966749 w 976601"/>
                <a:gd name="connsiteY16" fmla="*/ 921008 h 2546757"/>
                <a:gd name="connsiteX17" fmla="*/ 806380 w 976601"/>
                <a:gd name="connsiteY17" fmla="*/ 921008 h 2546757"/>
                <a:gd name="connsiteX18" fmla="*/ 752380 w 976601"/>
                <a:gd name="connsiteY18" fmla="*/ 975008 h 2546757"/>
                <a:gd name="connsiteX19" fmla="*/ 806380 w 976601"/>
                <a:gd name="connsiteY19" fmla="*/ 1029008 h 2546757"/>
                <a:gd name="connsiteX20" fmla="*/ 955051 w 976601"/>
                <a:gd name="connsiteY20" fmla="*/ 1029008 h 2546757"/>
                <a:gd name="connsiteX21" fmla="*/ 933789 w 976601"/>
                <a:gd name="connsiteY21" fmla="*/ 1208993 h 2546757"/>
                <a:gd name="connsiteX22" fmla="*/ 843059 w 976601"/>
                <a:gd name="connsiteY22" fmla="*/ 1688156 h 2546757"/>
                <a:gd name="connsiteX23" fmla="*/ 810682 w 976601"/>
                <a:gd name="connsiteY23" fmla="*/ 1817456 h 2546757"/>
                <a:gd name="connsiteX24" fmla="*/ 806987 w 976601"/>
                <a:gd name="connsiteY24" fmla="*/ 1811976 h 2546757"/>
                <a:gd name="connsiteX25" fmla="*/ 768803 w 976601"/>
                <a:gd name="connsiteY25" fmla="*/ 1796159 h 2546757"/>
                <a:gd name="connsiteX26" fmla="*/ 660803 w 976601"/>
                <a:gd name="connsiteY26" fmla="*/ 1796159 h 2546757"/>
                <a:gd name="connsiteX27" fmla="*/ 606803 w 976601"/>
                <a:gd name="connsiteY27" fmla="*/ 1850159 h 2546757"/>
                <a:gd name="connsiteX28" fmla="*/ 660803 w 976601"/>
                <a:gd name="connsiteY28" fmla="*/ 1904159 h 2546757"/>
                <a:gd name="connsiteX29" fmla="*/ 768803 w 976601"/>
                <a:gd name="connsiteY29" fmla="*/ 1904159 h 2546757"/>
                <a:gd name="connsiteX30" fmla="*/ 791304 w 976601"/>
                <a:gd name="connsiteY30" fmla="*/ 1894839 h 2546757"/>
                <a:gd name="connsiteX31" fmla="*/ 786712 w 976601"/>
                <a:gd name="connsiteY31" fmla="*/ 1913180 h 2546757"/>
                <a:gd name="connsiteX32" fmla="*/ 505236 w 976601"/>
                <a:gd name="connsiteY32" fmla="*/ 2546757 h 2546757"/>
                <a:gd name="connsiteX33" fmla="*/ 104544 w 976601"/>
                <a:gd name="connsiteY33" fmla="*/ 193975 h 2546757"/>
                <a:gd name="connsiteX34" fmla="*/ 510373 w 976601"/>
                <a:gd name="connsiteY34" fmla="*/ 50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76601" h="2546757">
                  <a:moveTo>
                    <a:pt x="245997" y="1541896"/>
                  </a:moveTo>
                  <a:cubicBezTo>
                    <a:pt x="216174" y="1541896"/>
                    <a:pt x="191997" y="1566073"/>
                    <a:pt x="191997" y="1595896"/>
                  </a:cubicBezTo>
                  <a:cubicBezTo>
                    <a:pt x="191997" y="1625719"/>
                    <a:pt x="216174" y="1649896"/>
                    <a:pt x="245997" y="1649896"/>
                  </a:cubicBezTo>
                  <a:lnTo>
                    <a:pt x="353997" y="1649896"/>
                  </a:lnTo>
                  <a:cubicBezTo>
                    <a:pt x="383820" y="1649896"/>
                    <a:pt x="407997" y="1625719"/>
                    <a:pt x="407997" y="1595896"/>
                  </a:cubicBezTo>
                  <a:cubicBezTo>
                    <a:pt x="407997" y="1566073"/>
                    <a:pt x="383820" y="1541896"/>
                    <a:pt x="353997" y="1541896"/>
                  </a:cubicBezTo>
                  <a:close/>
                  <a:moveTo>
                    <a:pt x="510373" y="50"/>
                  </a:moveTo>
                  <a:cubicBezTo>
                    <a:pt x="645650" y="2191"/>
                    <a:pt x="775789" y="72397"/>
                    <a:pt x="885380" y="214523"/>
                  </a:cubicBezTo>
                  <a:cubicBezTo>
                    <a:pt x="940604" y="292864"/>
                    <a:pt x="968376" y="423579"/>
                    <a:pt x="975808" y="584318"/>
                  </a:cubicBezTo>
                  <a:lnTo>
                    <a:pt x="976601" y="731372"/>
                  </a:lnTo>
                  <a:lnTo>
                    <a:pt x="948804" y="719858"/>
                  </a:lnTo>
                  <a:lnTo>
                    <a:pt x="696804" y="719858"/>
                  </a:lnTo>
                  <a:cubicBezTo>
                    <a:pt x="666981" y="719858"/>
                    <a:pt x="642804" y="744035"/>
                    <a:pt x="642804" y="773858"/>
                  </a:cubicBezTo>
                  <a:cubicBezTo>
                    <a:pt x="642804" y="803681"/>
                    <a:pt x="666981" y="827858"/>
                    <a:pt x="696804" y="827858"/>
                  </a:cubicBezTo>
                  <a:lnTo>
                    <a:pt x="948804" y="827858"/>
                  </a:lnTo>
                  <a:lnTo>
                    <a:pt x="972918" y="817870"/>
                  </a:lnTo>
                  <a:lnTo>
                    <a:pt x="966749" y="921008"/>
                  </a:lnTo>
                  <a:lnTo>
                    <a:pt x="806380" y="921008"/>
                  </a:lnTo>
                  <a:cubicBezTo>
                    <a:pt x="776557" y="921008"/>
                    <a:pt x="752380" y="945185"/>
                    <a:pt x="752380" y="975008"/>
                  </a:cubicBezTo>
                  <a:cubicBezTo>
                    <a:pt x="752380" y="1004831"/>
                    <a:pt x="776557" y="1029008"/>
                    <a:pt x="806380" y="1029008"/>
                  </a:cubicBezTo>
                  <a:lnTo>
                    <a:pt x="955051" y="1029008"/>
                  </a:lnTo>
                  <a:lnTo>
                    <a:pt x="933789" y="1208993"/>
                  </a:lnTo>
                  <a:cubicBezTo>
                    <a:pt x="910261" y="1369418"/>
                    <a:pt x="878795" y="1532982"/>
                    <a:pt x="843059" y="1688156"/>
                  </a:cubicBezTo>
                  <a:lnTo>
                    <a:pt x="810682" y="1817456"/>
                  </a:lnTo>
                  <a:lnTo>
                    <a:pt x="806987" y="1811976"/>
                  </a:lnTo>
                  <a:cubicBezTo>
                    <a:pt x="797215" y="1802204"/>
                    <a:pt x="783715" y="1796159"/>
                    <a:pt x="768803" y="1796159"/>
                  </a:cubicBezTo>
                  <a:lnTo>
                    <a:pt x="660803" y="1796159"/>
                  </a:lnTo>
                  <a:cubicBezTo>
                    <a:pt x="630980" y="1796159"/>
                    <a:pt x="606803" y="1820336"/>
                    <a:pt x="606803" y="1850159"/>
                  </a:cubicBezTo>
                  <a:cubicBezTo>
                    <a:pt x="606803" y="1879982"/>
                    <a:pt x="630980" y="1904159"/>
                    <a:pt x="660803" y="1904159"/>
                  </a:cubicBezTo>
                  <a:lnTo>
                    <a:pt x="768803" y="1904159"/>
                  </a:lnTo>
                  <a:lnTo>
                    <a:pt x="791304" y="1894839"/>
                  </a:lnTo>
                  <a:lnTo>
                    <a:pt x="786712" y="1913180"/>
                  </a:lnTo>
                  <a:cubicBezTo>
                    <a:pt x="688992" y="2272925"/>
                    <a:pt x="576055" y="2544183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ubicBezTo>
                    <a:pt x="234684" y="63836"/>
                    <a:pt x="375097" y="-2091"/>
                    <a:pt x="510373" y="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: 도형 43">
              <a:extLst>
                <a:ext uri="{FF2B5EF4-FFF2-40B4-BE49-F238E27FC236}">
                  <a16:creationId xmlns:a16="http://schemas.microsoft.com/office/drawing/2014/main" id="{59C22900-F025-43BF-8520-9D5948D29FD8}"/>
                </a:ext>
              </a:extLst>
            </p:cNvPr>
            <p:cNvSpPr/>
            <p:nvPr/>
          </p:nvSpPr>
          <p:spPr>
            <a:xfrm>
              <a:off x="339044" y="4952296"/>
              <a:ext cx="339180" cy="8833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4">
              <a:extLst>
                <a:ext uri="{FF2B5EF4-FFF2-40B4-BE49-F238E27FC236}">
                  <a16:creationId xmlns:a16="http://schemas.microsoft.com/office/drawing/2014/main" id="{9CA7A732-C855-4FCD-A464-A6AF51538A77}"/>
                </a:ext>
              </a:extLst>
            </p:cNvPr>
            <p:cNvSpPr/>
            <p:nvPr/>
          </p:nvSpPr>
          <p:spPr>
            <a:xfrm rot="3314848">
              <a:off x="782588" y="5196133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: 도형 45">
              <a:extLst>
                <a:ext uri="{FF2B5EF4-FFF2-40B4-BE49-F238E27FC236}">
                  <a16:creationId xmlns:a16="http://schemas.microsoft.com/office/drawing/2014/main" id="{FE7EED0C-C6C2-478B-8E83-E467C9B194F4}"/>
                </a:ext>
              </a:extLst>
            </p:cNvPr>
            <p:cNvSpPr/>
            <p:nvPr/>
          </p:nvSpPr>
          <p:spPr>
            <a:xfrm rot="18285152" flipH="1">
              <a:off x="-46881" y="5188454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280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/>
          <a:srcRect l="66" t="-389" r="58698" b="389"/>
          <a:stretch/>
        </p:blipFill>
        <p:spPr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D394F13-9AE1-4A0E-A36D-007BC81278E6}"/>
              </a:ext>
            </a:extLst>
          </p:cNvPr>
          <p:cNvSpPr/>
          <p:nvPr/>
        </p:nvSpPr>
        <p:spPr>
          <a:xfrm>
            <a:off x="528174" y="5108713"/>
            <a:ext cx="2351878" cy="1421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3C3668-425E-42AF-9153-D85AB10265DB}"/>
              </a:ext>
            </a:extLst>
          </p:cNvPr>
          <p:cNvSpPr/>
          <p:nvPr/>
        </p:nvSpPr>
        <p:spPr>
          <a:xfrm>
            <a:off x="3456097" y="5108713"/>
            <a:ext cx="2351878" cy="1421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26BE9F-9D45-4C7C-A246-22793B8AAD0C}"/>
              </a:ext>
            </a:extLst>
          </p:cNvPr>
          <p:cNvSpPr/>
          <p:nvPr/>
        </p:nvSpPr>
        <p:spPr>
          <a:xfrm>
            <a:off x="6384020" y="5108713"/>
            <a:ext cx="2351878" cy="1421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119262-45B7-4469-A336-2808D4AD9C0B}"/>
              </a:ext>
            </a:extLst>
          </p:cNvPr>
          <p:cNvSpPr/>
          <p:nvPr/>
        </p:nvSpPr>
        <p:spPr>
          <a:xfrm>
            <a:off x="9311944" y="5108713"/>
            <a:ext cx="2351878" cy="1421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B26D704A-FE80-4DA1-86D1-53F1604806D2}"/>
              </a:ext>
            </a:extLst>
          </p:cNvPr>
          <p:cNvSpPr/>
          <p:nvPr/>
        </p:nvSpPr>
        <p:spPr>
          <a:xfrm>
            <a:off x="3609120" y="1908311"/>
            <a:ext cx="2045829" cy="4502428"/>
          </a:xfrm>
          <a:prstGeom prst="frame">
            <a:avLst>
              <a:gd name="adj1" fmla="val 15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D25093-A3CF-46CC-91B3-EAE419F70B29}"/>
              </a:ext>
            </a:extLst>
          </p:cNvPr>
          <p:cNvSpPr txBox="1"/>
          <p:nvPr/>
        </p:nvSpPr>
        <p:spPr>
          <a:xfrm>
            <a:off x="751866" y="5098454"/>
            <a:ext cx="190449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Project </a:t>
            </a:r>
            <a:r>
              <a:rPr lang="en-US" dirty="0" err="1"/>
              <a:t>Mangement</a:t>
            </a:r>
            <a:endParaRPr lang="ko-KR" altLang="en-US" sz="1400" b="1" dirty="0"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0A765C-1E69-4D9D-ABE2-F26581F9DCE4}"/>
              </a:ext>
            </a:extLst>
          </p:cNvPr>
          <p:cNvSpPr txBox="1"/>
          <p:nvPr/>
        </p:nvSpPr>
        <p:spPr>
          <a:xfrm>
            <a:off x="3679789" y="5236953"/>
            <a:ext cx="190449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Diagram</a:t>
            </a:r>
            <a:endParaRPr lang="ko-KR" altLang="en-US" sz="1400" b="1" dirty="0"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613EB7-EF72-4591-BE7E-CBBE1D0993E9}"/>
              </a:ext>
            </a:extLst>
          </p:cNvPr>
          <p:cNvSpPr txBox="1"/>
          <p:nvPr/>
        </p:nvSpPr>
        <p:spPr>
          <a:xfrm>
            <a:off x="6607712" y="5267731"/>
            <a:ext cx="190449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err="1" smtClean="0">
                <a:cs typeface="Arial" pitchFamily="34" charset="0"/>
              </a:rPr>
              <a:t>Wirframe</a:t>
            </a:r>
            <a:endParaRPr lang="ko-KR" altLang="en-US" sz="1400" b="1" dirty="0"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96AD70-91DE-46E7-9B07-2559FE78E3B3}"/>
              </a:ext>
            </a:extLst>
          </p:cNvPr>
          <p:cNvSpPr txBox="1"/>
          <p:nvPr/>
        </p:nvSpPr>
        <p:spPr>
          <a:xfrm>
            <a:off x="9535636" y="5267731"/>
            <a:ext cx="190449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smtClean="0">
                <a:cs typeface="Arial" pitchFamily="34" charset="0"/>
              </a:rPr>
              <a:t>Mockup</a:t>
            </a:r>
            <a:endParaRPr lang="ko-KR" altLang="en-US" sz="1400" b="1" dirty="0">
              <a:cs typeface="Arial" pitchFamily="34" charset="0"/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BCF3A6BA-0DC1-4599-9DC8-01B44A353FE9}"/>
              </a:ext>
            </a:extLst>
          </p:cNvPr>
          <p:cNvSpPr/>
          <p:nvPr/>
        </p:nvSpPr>
        <p:spPr>
          <a:xfrm>
            <a:off x="681199" y="1908311"/>
            <a:ext cx="2045829" cy="4502428"/>
          </a:xfrm>
          <a:prstGeom prst="frame">
            <a:avLst>
              <a:gd name="adj1" fmla="val 15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DF2DA0C9-564D-45B8-82CC-F5848C12BD0B}"/>
              </a:ext>
            </a:extLst>
          </p:cNvPr>
          <p:cNvSpPr/>
          <p:nvPr/>
        </p:nvSpPr>
        <p:spPr>
          <a:xfrm>
            <a:off x="6537043" y="1908311"/>
            <a:ext cx="2045829" cy="4502428"/>
          </a:xfrm>
          <a:prstGeom prst="frame">
            <a:avLst>
              <a:gd name="adj1" fmla="val 15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3103404B-9B84-42C2-BE00-9EF7044419EB}"/>
              </a:ext>
            </a:extLst>
          </p:cNvPr>
          <p:cNvSpPr/>
          <p:nvPr/>
        </p:nvSpPr>
        <p:spPr>
          <a:xfrm>
            <a:off x="9464966" y="1908311"/>
            <a:ext cx="2045829" cy="4502428"/>
          </a:xfrm>
          <a:prstGeom prst="frame">
            <a:avLst>
              <a:gd name="adj1" fmla="val 15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768376-AB76-4582-86B7-B1C232F19C6B}"/>
              </a:ext>
            </a:extLst>
          </p:cNvPr>
          <p:cNvSpPr txBox="1"/>
          <p:nvPr/>
        </p:nvSpPr>
        <p:spPr>
          <a:xfrm>
            <a:off x="2508070" y="214793"/>
            <a:ext cx="828185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tx1"/>
                </a:solidFill>
                <a:cs typeface="Arial" pitchFamily="34" charset="0"/>
              </a:rPr>
              <a:t>PROJECT MANAGEMENT</a:t>
            </a:r>
            <a:endParaRPr lang="en-US" altLang="ko-KR" sz="44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B9CEFE-A774-40BD-8C9C-102609B2C037}"/>
              </a:ext>
            </a:extLst>
          </p:cNvPr>
          <p:cNvSpPr txBox="1"/>
          <p:nvPr/>
        </p:nvSpPr>
        <p:spPr>
          <a:xfrm>
            <a:off x="5462025" y="758531"/>
            <a:ext cx="223204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GB" altLang="ko-KR" sz="4400" b="1" dirty="0" smtClean="0">
                <a:cs typeface="Arial" pitchFamily="34" charset="0"/>
              </a:rPr>
              <a:t>TOOLS</a:t>
            </a:r>
            <a:endParaRPr lang="ko-KR" altLang="en-US" sz="44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E42B99-ADD4-4B7C-83F6-3C3788AFFBE7}"/>
              </a:ext>
            </a:extLst>
          </p:cNvPr>
          <p:cNvSpPr txBox="1"/>
          <p:nvPr/>
        </p:nvSpPr>
        <p:spPr>
          <a:xfrm>
            <a:off x="718547" y="5801056"/>
            <a:ext cx="1957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Discord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4A5DE-A46E-4129-AC26-5366628E2DC0}"/>
              </a:ext>
            </a:extLst>
          </p:cNvPr>
          <p:cNvSpPr txBox="1"/>
          <p:nvPr/>
        </p:nvSpPr>
        <p:spPr>
          <a:xfrm>
            <a:off x="3648297" y="5801056"/>
            <a:ext cx="1957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Draw.io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BE61B1E-BB3D-44DA-B700-FA5E118DB969}"/>
              </a:ext>
            </a:extLst>
          </p:cNvPr>
          <p:cNvGrpSpPr/>
          <p:nvPr/>
        </p:nvGrpSpPr>
        <p:grpSpPr>
          <a:xfrm>
            <a:off x="6578047" y="5575508"/>
            <a:ext cx="1964188" cy="564102"/>
            <a:chOff x="-475010" y="1114178"/>
            <a:chExt cx="4241713" cy="56410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9FE8B4A-BFF9-4126-85E4-E2A288C7D254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16E3103-F674-4EEE-8BB6-B49B1A34A081}"/>
                </a:ext>
              </a:extLst>
            </p:cNvPr>
            <p:cNvSpPr txBox="1"/>
            <p:nvPr/>
          </p:nvSpPr>
          <p:spPr>
            <a:xfrm>
              <a:off x="-475010" y="1339726"/>
              <a:ext cx="42262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  <a:cs typeface="Arial" pitchFamily="34" charset="0"/>
                </a:rPr>
                <a:t>Adobe XD</a:t>
              </a:r>
              <a:endParaRPr lang="en-US" altLang="ko-KR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395D2C2-CBBE-43D0-A171-7C6EDDB9998D}"/>
              </a:ext>
            </a:extLst>
          </p:cNvPr>
          <p:cNvGrpSpPr/>
          <p:nvPr/>
        </p:nvGrpSpPr>
        <p:grpSpPr>
          <a:xfrm>
            <a:off x="9507796" y="5575508"/>
            <a:ext cx="1964188" cy="564102"/>
            <a:chOff x="-475010" y="1114178"/>
            <a:chExt cx="4241713" cy="56410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6015C25-071D-4B6A-BDF9-1B7A8269801F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DFC2380-BA02-450D-8B2F-E7E5D0E0E5B3}"/>
                </a:ext>
              </a:extLst>
            </p:cNvPr>
            <p:cNvSpPr txBox="1"/>
            <p:nvPr/>
          </p:nvSpPr>
          <p:spPr>
            <a:xfrm>
              <a:off x="-475010" y="1339726"/>
              <a:ext cx="42262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  <a:cs typeface="Arial" pitchFamily="34" charset="0"/>
                </a:rPr>
                <a:t>Adobe XD</a:t>
              </a:r>
              <a:endParaRPr lang="en-US" altLang="ko-KR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33" name="Picture Placeholder 32"/>
          <p:cNvPicPr>
            <a:picLocks noGrp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5" t="-1555" r="56115" b="1555"/>
          <a:stretch/>
        </p:blipFill>
        <p:spPr>
          <a:xfrm>
            <a:off x="528174" y="1749287"/>
            <a:ext cx="2351879" cy="3240156"/>
          </a:xfrm>
          <a:prstGeom prst="rect">
            <a:avLst/>
          </a:prstGeom>
        </p:spPr>
      </p:pic>
      <p:pic>
        <p:nvPicPr>
          <p:cNvPr id="35" name="Picture Placeholder 34"/>
          <p:cNvPicPr>
            <a:picLocks noGrp="1"/>
          </p:cNvPicPr>
          <p:nvPr>
            <p:ph type="pic" sz="quarter" idx="1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4" r="30314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  <p:pic>
        <p:nvPicPr>
          <p:cNvPr id="34" name="Picture Placeholder 33"/>
          <p:cNvPicPr>
            <a:picLocks noGrp="1"/>
          </p:cNvPicPr>
          <p:nvPr>
            <p:ph type="pic" sz="quarter" idx="16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" t="778" r="60268" b="-778"/>
          <a:stretch/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17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A94E27-E799-4CAD-9C7C-0DBD89BDDCBC}"/>
              </a:ext>
            </a:extLst>
          </p:cNvPr>
          <p:cNvSpPr txBox="1"/>
          <p:nvPr/>
        </p:nvSpPr>
        <p:spPr>
          <a:xfrm>
            <a:off x="4020761" y="367749"/>
            <a:ext cx="415047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2000" dirty="0" smtClean="0">
                <a:solidFill>
                  <a:schemeClr val="accent2"/>
                </a:solidFill>
                <a:cs typeface="Arial" pitchFamily="34" charset="0"/>
              </a:rPr>
              <a:t>WIRFRAME</a:t>
            </a:r>
            <a:endParaRPr lang="ko-KR" altLang="en-US" sz="2000" dirty="0">
              <a:solidFill>
                <a:schemeClr val="accent2"/>
              </a:solidFill>
              <a:cs typeface="Arial" pitchFamily="34" charset="0"/>
            </a:endParaRPr>
          </a:p>
        </p:txBody>
      </p:sp>
      <p:pic>
        <p:nvPicPr>
          <p:cNvPr id="8" name="Picture Placeholder 7"/>
          <p:cNvPicPr>
            <a:picLocks noGrp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2" b="-5102"/>
          <a:stretch/>
        </p:blipFill>
        <p:spPr>
          <a:xfrm>
            <a:off x="594360" y="992777"/>
            <a:ext cx="11003280" cy="553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1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A94E27-E799-4CAD-9C7C-0DBD89BDDCBC}"/>
              </a:ext>
            </a:extLst>
          </p:cNvPr>
          <p:cNvSpPr txBox="1"/>
          <p:nvPr/>
        </p:nvSpPr>
        <p:spPr>
          <a:xfrm>
            <a:off x="4020761" y="306194"/>
            <a:ext cx="415047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2800" dirty="0" smtClean="0">
                <a:solidFill>
                  <a:schemeClr val="accent2"/>
                </a:solidFill>
                <a:cs typeface="Arial" pitchFamily="34" charset="0"/>
              </a:rPr>
              <a:t>MOCKUP</a:t>
            </a:r>
            <a:endParaRPr lang="ko-KR" altLang="en-US" sz="2800" dirty="0">
              <a:solidFill>
                <a:schemeClr val="accent2"/>
              </a:solidFill>
              <a:cs typeface="Arial" pitchFamily="34" charset="0"/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" b="-1310"/>
          <a:stretch/>
        </p:blipFill>
        <p:spPr>
          <a:xfrm>
            <a:off x="979384" y="953590"/>
            <a:ext cx="10233232" cy="5499462"/>
          </a:xfrm>
        </p:spPr>
      </p:pic>
    </p:spTree>
    <p:extLst>
      <p:ext uri="{BB962C8B-B14F-4D97-AF65-F5344CB8AC3E}">
        <p14:creationId xmlns:p14="http://schemas.microsoft.com/office/powerpoint/2010/main" val="346456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A94E27-E799-4CAD-9C7C-0DBD89BDDCBC}"/>
              </a:ext>
            </a:extLst>
          </p:cNvPr>
          <p:cNvSpPr txBox="1"/>
          <p:nvPr/>
        </p:nvSpPr>
        <p:spPr>
          <a:xfrm>
            <a:off x="4020761" y="306194"/>
            <a:ext cx="415047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2800" dirty="0" smtClean="0">
                <a:solidFill>
                  <a:schemeClr val="accent2"/>
                </a:solidFill>
                <a:cs typeface="Arial" pitchFamily="34" charset="0"/>
              </a:rPr>
              <a:t>MOCKUP</a:t>
            </a:r>
            <a:endParaRPr lang="ko-KR" altLang="en-US" sz="2800" dirty="0">
              <a:solidFill>
                <a:schemeClr val="accent2"/>
              </a:solidFill>
              <a:cs typeface="Arial" pitchFamily="34" charset="0"/>
            </a:endParaRPr>
          </a:p>
        </p:txBody>
      </p:sp>
      <p:pic>
        <p:nvPicPr>
          <p:cNvPr id="5" name="Picture Placeholder 4"/>
          <p:cNvPicPr>
            <a:picLocks noGrp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" t="-8" r="-120" b="-555"/>
          <a:stretch/>
        </p:blipFill>
        <p:spPr>
          <a:xfrm>
            <a:off x="849086" y="979714"/>
            <a:ext cx="10450285" cy="547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7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A94E27-E799-4CAD-9C7C-0DBD89BDDCBC}"/>
              </a:ext>
            </a:extLst>
          </p:cNvPr>
          <p:cNvSpPr txBox="1"/>
          <p:nvPr/>
        </p:nvSpPr>
        <p:spPr>
          <a:xfrm>
            <a:off x="4020761" y="306194"/>
            <a:ext cx="415047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2800" dirty="0" smtClean="0">
                <a:solidFill>
                  <a:schemeClr val="accent2"/>
                </a:solidFill>
                <a:cs typeface="Arial" pitchFamily="34" charset="0"/>
              </a:rPr>
              <a:t>MOCKUP</a:t>
            </a:r>
            <a:endParaRPr lang="ko-KR" altLang="en-US" sz="2800" dirty="0">
              <a:solidFill>
                <a:schemeClr val="accent2"/>
              </a:solidFill>
              <a:cs typeface="Arial" pitchFamily="34" charset="0"/>
            </a:endParaRPr>
          </a:p>
        </p:txBody>
      </p:sp>
      <p:pic>
        <p:nvPicPr>
          <p:cNvPr id="5" name="Picture Placeholder 4"/>
          <p:cNvPicPr>
            <a:picLocks noGrp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" b="3000"/>
          <a:stretch/>
        </p:blipFill>
        <p:spPr>
          <a:xfrm>
            <a:off x="966321" y="966650"/>
            <a:ext cx="10259358" cy="545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93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D9EB815-83DA-4AE0-BF0A-573FDAC23FBC}"/>
              </a:ext>
            </a:extLst>
          </p:cNvPr>
          <p:cNvSpPr/>
          <p:nvPr/>
        </p:nvSpPr>
        <p:spPr>
          <a:xfrm rot="10800000">
            <a:off x="-13252" y="106401"/>
            <a:ext cx="12205252" cy="4554261"/>
          </a:xfrm>
          <a:custGeom>
            <a:avLst/>
            <a:gdLst>
              <a:gd name="connsiteX0" fmla="*/ 12205252 w 12205252"/>
              <a:gd name="connsiteY0" fmla="*/ 4554261 h 4554261"/>
              <a:gd name="connsiteX1" fmla="*/ 6108196 w 12205252"/>
              <a:gd name="connsiteY1" fmla="*/ 4554261 h 4554261"/>
              <a:gd name="connsiteX2" fmla="*/ 6097056 w 12205252"/>
              <a:gd name="connsiteY2" fmla="*/ 4554261 h 4554261"/>
              <a:gd name="connsiteX3" fmla="*/ 0 w 12205252"/>
              <a:gd name="connsiteY3" fmla="*/ 4554261 h 4554261"/>
              <a:gd name="connsiteX4" fmla="*/ 0 w 12205252"/>
              <a:gd name="connsiteY4" fmla="*/ 1970835 h 4554261"/>
              <a:gd name="connsiteX5" fmla="*/ 316931 w 12205252"/>
              <a:gd name="connsiteY5" fmla="*/ 1777770 h 4554261"/>
              <a:gd name="connsiteX6" fmla="*/ 5867395 w 12205252"/>
              <a:gd name="connsiteY6" fmla="*/ 6099 h 4554261"/>
              <a:gd name="connsiteX7" fmla="*/ 6097056 w 12205252"/>
              <a:gd name="connsiteY7" fmla="*/ 282 h 4554261"/>
              <a:gd name="connsiteX8" fmla="*/ 6097056 w 12205252"/>
              <a:gd name="connsiteY8" fmla="*/ 0 h 4554261"/>
              <a:gd name="connsiteX9" fmla="*/ 6102626 w 12205252"/>
              <a:gd name="connsiteY9" fmla="*/ 141 h 4554261"/>
              <a:gd name="connsiteX10" fmla="*/ 6108196 w 12205252"/>
              <a:gd name="connsiteY10" fmla="*/ 0 h 4554261"/>
              <a:gd name="connsiteX11" fmla="*/ 6108196 w 12205252"/>
              <a:gd name="connsiteY11" fmla="*/ 282 h 4554261"/>
              <a:gd name="connsiteX12" fmla="*/ 6337857 w 12205252"/>
              <a:gd name="connsiteY12" fmla="*/ 6099 h 4554261"/>
              <a:gd name="connsiteX13" fmla="*/ 11888321 w 12205252"/>
              <a:gd name="connsiteY13" fmla="*/ 1777770 h 4554261"/>
              <a:gd name="connsiteX14" fmla="*/ 12205252 w 12205252"/>
              <a:gd name="connsiteY14" fmla="*/ 1970835 h 455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205252" h="4554261">
                <a:moveTo>
                  <a:pt x="12205252" y="4554261"/>
                </a:moveTo>
                <a:lnTo>
                  <a:pt x="6108196" y="4554261"/>
                </a:lnTo>
                <a:lnTo>
                  <a:pt x="6097056" y="4554261"/>
                </a:lnTo>
                <a:lnTo>
                  <a:pt x="0" y="4554261"/>
                </a:lnTo>
                <a:lnTo>
                  <a:pt x="0" y="1970835"/>
                </a:lnTo>
                <a:lnTo>
                  <a:pt x="316931" y="1777770"/>
                </a:lnTo>
                <a:cubicBezTo>
                  <a:pt x="2052484" y="752156"/>
                  <a:pt x="3925622" y="91603"/>
                  <a:pt x="5867395" y="6099"/>
                </a:cubicBezTo>
                <a:lnTo>
                  <a:pt x="6097056" y="282"/>
                </a:lnTo>
                <a:lnTo>
                  <a:pt x="6097056" y="0"/>
                </a:lnTo>
                <a:lnTo>
                  <a:pt x="6102626" y="141"/>
                </a:lnTo>
                <a:lnTo>
                  <a:pt x="6108196" y="0"/>
                </a:lnTo>
                <a:lnTo>
                  <a:pt x="6108196" y="282"/>
                </a:lnTo>
                <a:lnTo>
                  <a:pt x="6337857" y="6099"/>
                </a:lnTo>
                <a:cubicBezTo>
                  <a:pt x="8279630" y="91603"/>
                  <a:pt x="10152768" y="752156"/>
                  <a:pt x="11888321" y="1777770"/>
                </a:cubicBezTo>
                <a:lnTo>
                  <a:pt x="12205252" y="19708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45FEFB7-4AFF-40EE-8D05-E1C8B2D900F5}"/>
              </a:ext>
            </a:extLst>
          </p:cNvPr>
          <p:cNvSpPr/>
          <p:nvPr/>
        </p:nvSpPr>
        <p:spPr>
          <a:xfrm rot="10800000">
            <a:off x="-13253" y="-14343"/>
            <a:ext cx="12205253" cy="4260743"/>
          </a:xfrm>
          <a:custGeom>
            <a:avLst/>
            <a:gdLst>
              <a:gd name="connsiteX0" fmla="*/ 12205253 w 12205253"/>
              <a:gd name="connsiteY0" fmla="*/ 4260743 h 4260743"/>
              <a:gd name="connsiteX1" fmla="*/ 6108197 w 12205253"/>
              <a:gd name="connsiteY1" fmla="*/ 4260743 h 4260743"/>
              <a:gd name="connsiteX2" fmla="*/ 6097056 w 12205253"/>
              <a:gd name="connsiteY2" fmla="*/ 4260743 h 4260743"/>
              <a:gd name="connsiteX3" fmla="*/ 0 w 12205253"/>
              <a:gd name="connsiteY3" fmla="*/ 4260743 h 4260743"/>
              <a:gd name="connsiteX4" fmla="*/ 0 w 12205253"/>
              <a:gd name="connsiteY4" fmla="*/ 2092572 h 4260743"/>
              <a:gd name="connsiteX5" fmla="*/ 5853776 w 12205253"/>
              <a:gd name="connsiteY5" fmla="*/ 6463 h 4260743"/>
              <a:gd name="connsiteX6" fmla="*/ 6097056 w 12205253"/>
              <a:gd name="connsiteY6" fmla="*/ 283 h 4260743"/>
              <a:gd name="connsiteX7" fmla="*/ 6097056 w 12205253"/>
              <a:gd name="connsiteY7" fmla="*/ 0 h 4260743"/>
              <a:gd name="connsiteX8" fmla="*/ 6102627 w 12205253"/>
              <a:gd name="connsiteY8" fmla="*/ 142 h 4260743"/>
              <a:gd name="connsiteX9" fmla="*/ 6108197 w 12205253"/>
              <a:gd name="connsiteY9" fmla="*/ 0 h 4260743"/>
              <a:gd name="connsiteX10" fmla="*/ 6108197 w 12205253"/>
              <a:gd name="connsiteY10" fmla="*/ 283 h 4260743"/>
              <a:gd name="connsiteX11" fmla="*/ 6351477 w 12205253"/>
              <a:gd name="connsiteY11" fmla="*/ 6463 h 4260743"/>
              <a:gd name="connsiteX12" fmla="*/ 12205253 w 12205253"/>
              <a:gd name="connsiteY12" fmla="*/ 2092572 h 426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05253" h="4260743">
                <a:moveTo>
                  <a:pt x="12205253" y="4260743"/>
                </a:moveTo>
                <a:lnTo>
                  <a:pt x="6108197" y="4260743"/>
                </a:lnTo>
                <a:lnTo>
                  <a:pt x="6097056" y="4260743"/>
                </a:lnTo>
                <a:lnTo>
                  <a:pt x="0" y="4260743"/>
                </a:lnTo>
                <a:lnTo>
                  <a:pt x="0" y="2092572"/>
                </a:lnTo>
                <a:cubicBezTo>
                  <a:pt x="1804410" y="894751"/>
                  <a:pt x="3787342" y="102922"/>
                  <a:pt x="5853776" y="6463"/>
                </a:cubicBezTo>
                <a:lnTo>
                  <a:pt x="6097056" y="283"/>
                </a:lnTo>
                <a:lnTo>
                  <a:pt x="6097056" y="0"/>
                </a:lnTo>
                <a:lnTo>
                  <a:pt x="6102627" y="142"/>
                </a:lnTo>
                <a:lnTo>
                  <a:pt x="6108197" y="0"/>
                </a:lnTo>
                <a:lnTo>
                  <a:pt x="6108197" y="283"/>
                </a:lnTo>
                <a:lnTo>
                  <a:pt x="6351477" y="6463"/>
                </a:lnTo>
                <a:cubicBezTo>
                  <a:pt x="8417911" y="102922"/>
                  <a:pt x="10400843" y="894751"/>
                  <a:pt x="12205253" y="209257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15A3D75-2C0F-4C1E-88CC-2A43A4703501}"/>
              </a:ext>
            </a:extLst>
          </p:cNvPr>
          <p:cNvGrpSpPr/>
          <p:nvPr/>
        </p:nvGrpSpPr>
        <p:grpSpPr>
          <a:xfrm>
            <a:off x="4484074" y="775337"/>
            <a:ext cx="3203975" cy="2734590"/>
            <a:chOff x="3703721" y="1693521"/>
            <a:chExt cx="4784558" cy="4083617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970A889-7801-4FEB-8D02-DBD8C766D65B}"/>
                </a:ext>
              </a:extLst>
            </p:cNvPr>
            <p:cNvSpPr/>
            <p:nvPr/>
          </p:nvSpPr>
          <p:spPr>
            <a:xfrm rot="10800000">
              <a:off x="5245982" y="3779082"/>
              <a:ext cx="318709" cy="1998054"/>
            </a:xfrm>
            <a:custGeom>
              <a:avLst/>
              <a:gdLst>
                <a:gd name="connsiteX0" fmla="*/ 247650 w 247650"/>
                <a:gd name="connsiteY0" fmla="*/ 1469035 h 1552575"/>
                <a:gd name="connsiteX1" fmla="*/ 230505 w 247650"/>
                <a:gd name="connsiteY1" fmla="*/ 614642 h 1552575"/>
                <a:gd name="connsiteX2" fmla="*/ 219075 w 247650"/>
                <a:gd name="connsiteY2" fmla="*/ 285077 h 1552575"/>
                <a:gd name="connsiteX3" fmla="*/ 104775 w 247650"/>
                <a:gd name="connsiteY3" fmla="*/ 31712 h 1552575"/>
                <a:gd name="connsiteX4" fmla="*/ 67627 w 247650"/>
                <a:gd name="connsiteY4" fmla="*/ 4090 h 1552575"/>
                <a:gd name="connsiteX5" fmla="*/ 0 w 247650"/>
                <a:gd name="connsiteY5" fmla="*/ 867055 h 1552575"/>
                <a:gd name="connsiteX6" fmla="*/ 89535 w 247650"/>
                <a:gd name="connsiteY6" fmla="*/ 982307 h 1552575"/>
                <a:gd name="connsiteX7" fmla="*/ 151448 w 247650"/>
                <a:gd name="connsiteY7" fmla="*/ 1058507 h 1552575"/>
                <a:gd name="connsiteX8" fmla="*/ 137160 w 247650"/>
                <a:gd name="connsiteY8" fmla="*/ 1173760 h 1552575"/>
                <a:gd name="connsiteX9" fmla="*/ 133350 w 247650"/>
                <a:gd name="connsiteY9" fmla="*/ 1442365 h 1552575"/>
                <a:gd name="connsiteX10" fmla="*/ 108585 w 247650"/>
                <a:gd name="connsiteY10" fmla="*/ 1493800 h 1552575"/>
                <a:gd name="connsiteX11" fmla="*/ 175260 w 247650"/>
                <a:gd name="connsiteY11" fmla="*/ 1560475 h 1552575"/>
                <a:gd name="connsiteX12" fmla="*/ 196215 w 247650"/>
                <a:gd name="connsiteY12" fmla="*/ 1556665 h 1552575"/>
                <a:gd name="connsiteX13" fmla="*/ 239077 w 247650"/>
                <a:gd name="connsiteY13" fmla="*/ 1527137 h 1552575"/>
                <a:gd name="connsiteX14" fmla="*/ 240983 w 247650"/>
                <a:gd name="connsiteY14" fmla="*/ 1524280 h 1552575"/>
                <a:gd name="connsiteX15" fmla="*/ 247650 w 247650"/>
                <a:gd name="connsiteY15" fmla="*/ 1469035 h 1552575"/>
                <a:gd name="connsiteX16" fmla="*/ 205740 w 247650"/>
                <a:gd name="connsiteY16" fmla="*/ 1431887 h 1552575"/>
                <a:gd name="connsiteX17" fmla="*/ 175260 w 247650"/>
                <a:gd name="connsiteY17" fmla="*/ 1429030 h 1552575"/>
                <a:gd name="connsiteX18" fmla="*/ 178117 w 247650"/>
                <a:gd name="connsiteY18" fmla="*/ 1398550 h 1552575"/>
                <a:gd name="connsiteX19" fmla="*/ 208598 w 247650"/>
                <a:gd name="connsiteY19" fmla="*/ 1401407 h 1552575"/>
                <a:gd name="connsiteX20" fmla="*/ 205740 w 247650"/>
                <a:gd name="connsiteY20" fmla="*/ 1431887 h 1552575"/>
                <a:gd name="connsiteX21" fmla="*/ 205740 w 247650"/>
                <a:gd name="connsiteY21" fmla="*/ 1269962 h 1552575"/>
                <a:gd name="connsiteX22" fmla="*/ 175260 w 247650"/>
                <a:gd name="connsiteY22" fmla="*/ 1267105 h 1552575"/>
                <a:gd name="connsiteX23" fmla="*/ 178117 w 247650"/>
                <a:gd name="connsiteY23" fmla="*/ 1236625 h 1552575"/>
                <a:gd name="connsiteX24" fmla="*/ 208598 w 247650"/>
                <a:gd name="connsiteY24" fmla="*/ 1239482 h 1552575"/>
                <a:gd name="connsiteX25" fmla="*/ 205740 w 247650"/>
                <a:gd name="connsiteY25" fmla="*/ 1269962 h 1552575"/>
                <a:gd name="connsiteX26" fmla="*/ 205740 w 247650"/>
                <a:gd name="connsiteY26" fmla="*/ 1108037 h 1552575"/>
                <a:gd name="connsiteX27" fmla="*/ 175260 w 247650"/>
                <a:gd name="connsiteY27" fmla="*/ 1105180 h 1552575"/>
                <a:gd name="connsiteX28" fmla="*/ 178117 w 247650"/>
                <a:gd name="connsiteY28" fmla="*/ 1074700 h 1552575"/>
                <a:gd name="connsiteX29" fmla="*/ 208598 w 247650"/>
                <a:gd name="connsiteY29" fmla="*/ 1077557 h 1552575"/>
                <a:gd name="connsiteX30" fmla="*/ 205740 w 247650"/>
                <a:gd name="connsiteY30" fmla="*/ 1108037 h 155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47650" h="1552575">
                  <a:moveTo>
                    <a:pt x="247650" y="1469035"/>
                  </a:moveTo>
                  <a:cubicBezTo>
                    <a:pt x="241935" y="1179475"/>
                    <a:pt x="234315" y="905155"/>
                    <a:pt x="230505" y="614642"/>
                  </a:cubicBezTo>
                  <a:cubicBezTo>
                    <a:pt x="228600" y="504152"/>
                    <a:pt x="231458" y="394615"/>
                    <a:pt x="219075" y="285077"/>
                  </a:cubicBezTo>
                  <a:cubicBezTo>
                    <a:pt x="215265" y="186970"/>
                    <a:pt x="170498" y="103150"/>
                    <a:pt x="104775" y="31712"/>
                  </a:cubicBezTo>
                  <a:cubicBezTo>
                    <a:pt x="94298" y="20282"/>
                    <a:pt x="72390" y="-11150"/>
                    <a:pt x="67627" y="4090"/>
                  </a:cubicBezTo>
                  <a:cubicBezTo>
                    <a:pt x="36195" y="104102"/>
                    <a:pt x="0" y="592735"/>
                    <a:pt x="0" y="867055"/>
                  </a:cubicBezTo>
                  <a:cubicBezTo>
                    <a:pt x="0" y="959447"/>
                    <a:pt x="0" y="961352"/>
                    <a:pt x="89535" y="982307"/>
                  </a:cubicBezTo>
                  <a:cubicBezTo>
                    <a:pt x="133350" y="992785"/>
                    <a:pt x="160020" y="1014692"/>
                    <a:pt x="151448" y="1058507"/>
                  </a:cubicBezTo>
                  <a:cubicBezTo>
                    <a:pt x="144780" y="1096607"/>
                    <a:pt x="141923" y="1135660"/>
                    <a:pt x="137160" y="1173760"/>
                  </a:cubicBezTo>
                  <a:cubicBezTo>
                    <a:pt x="124777" y="1269010"/>
                    <a:pt x="138113" y="1348067"/>
                    <a:pt x="133350" y="1442365"/>
                  </a:cubicBezTo>
                  <a:cubicBezTo>
                    <a:pt x="118110" y="1454747"/>
                    <a:pt x="108585" y="1472845"/>
                    <a:pt x="108585" y="1493800"/>
                  </a:cubicBezTo>
                  <a:cubicBezTo>
                    <a:pt x="108585" y="1530947"/>
                    <a:pt x="138113" y="1560475"/>
                    <a:pt x="175260" y="1560475"/>
                  </a:cubicBezTo>
                  <a:cubicBezTo>
                    <a:pt x="182880" y="1560475"/>
                    <a:pt x="189548" y="1559522"/>
                    <a:pt x="196215" y="1556665"/>
                  </a:cubicBezTo>
                  <a:cubicBezTo>
                    <a:pt x="212408" y="1551902"/>
                    <a:pt x="227648" y="1542377"/>
                    <a:pt x="239077" y="1527137"/>
                  </a:cubicBezTo>
                  <a:cubicBezTo>
                    <a:pt x="240030" y="1526185"/>
                    <a:pt x="240983" y="1525232"/>
                    <a:pt x="240983" y="1524280"/>
                  </a:cubicBezTo>
                  <a:cubicBezTo>
                    <a:pt x="251460" y="1507135"/>
                    <a:pt x="247650" y="1488085"/>
                    <a:pt x="247650" y="1469035"/>
                  </a:cubicBezTo>
                  <a:close/>
                  <a:moveTo>
                    <a:pt x="205740" y="1431887"/>
                  </a:moveTo>
                  <a:cubicBezTo>
                    <a:pt x="196215" y="1439507"/>
                    <a:pt x="182880" y="1438555"/>
                    <a:pt x="175260" y="1429030"/>
                  </a:cubicBezTo>
                  <a:cubicBezTo>
                    <a:pt x="167640" y="1419505"/>
                    <a:pt x="168592" y="1406170"/>
                    <a:pt x="178117" y="1398550"/>
                  </a:cubicBezTo>
                  <a:cubicBezTo>
                    <a:pt x="187642" y="1390930"/>
                    <a:pt x="200977" y="1391882"/>
                    <a:pt x="208598" y="1401407"/>
                  </a:cubicBezTo>
                  <a:cubicBezTo>
                    <a:pt x="216217" y="1409980"/>
                    <a:pt x="215265" y="1424267"/>
                    <a:pt x="205740" y="1431887"/>
                  </a:cubicBezTo>
                  <a:close/>
                  <a:moveTo>
                    <a:pt x="205740" y="1269962"/>
                  </a:moveTo>
                  <a:cubicBezTo>
                    <a:pt x="196215" y="1277582"/>
                    <a:pt x="182880" y="1276630"/>
                    <a:pt x="175260" y="1267105"/>
                  </a:cubicBezTo>
                  <a:cubicBezTo>
                    <a:pt x="167640" y="1257580"/>
                    <a:pt x="168592" y="1244245"/>
                    <a:pt x="178117" y="1236625"/>
                  </a:cubicBezTo>
                  <a:cubicBezTo>
                    <a:pt x="187642" y="1229005"/>
                    <a:pt x="200977" y="1229957"/>
                    <a:pt x="208598" y="1239482"/>
                  </a:cubicBezTo>
                  <a:cubicBezTo>
                    <a:pt x="216217" y="1248055"/>
                    <a:pt x="215265" y="1262342"/>
                    <a:pt x="205740" y="1269962"/>
                  </a:cubicBezTo>
                  <a:close/>
                  <a:moveTo>
                    <a:pt x="205740" y="1108037"/>
                  </a:moveTo>
                  <a:cubicBezTo>
                    <a:pt x="196215" y="1115657"/>
                    <a:pt x="182880" y="1114705"/>
                    <a:pt x="175260" y="1105180"/>
                  </a:cubicBezTo>
                  <a:cubicBezTo>
                    <a:pt x="167640" y="1095655"/>
                    <a:pt x="168592" y="1082320"/>
                    <a:pt x="178117" y="1074700"/>
                  </a:cubicBezTo>
                  <a:cubicBezTo>
                    <a:pt x="187642" y="1067080"/>
                    <a:pt x="200977" y="1068032"/>
                    <a:pt x="208598" y="1077557"/>
                  </a:cubicBezTo>
                  <a:cubicBezTo>
                    <a:pt x="216217" y="1086130"/>
                    <a:pt x="215265" y="1100417"/>
                    <a:pt x="205740" y="110803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FDA6190-1AF3-4A5D-A3FC-085532ED2AF3}"/>
                </a:ext>
              </a:extLst>
            </p:cNvPr>
            <p:cNvSpPr/>
            <p:nvPr/>
          </p:nvSpPr>
          <p:spPr>
            <a:xfrm rot="10800000">
              <a:off x="5745093" y="3765944"/>
              <a:ext cx="728346" cy="2011194"/>
            </a:xfrm>
            <a:custGeom>
              <a:avLst/>
              <a:gdLst>
                <a:gd name="connsiteX0" fmla="*/ 144874 w 728345"/>
                <a:gd name="connsiteY0" fmla="*/ 806768 h 2011193"/>
                <a:gd name="connsiteX1" fmla="*/ 173449 w 728345"/>
                <a:gd name="connsiteY1" fmla="*/ 782955 h 2011193"/>
                <a:gd name="connsiteX2" fmla="*/ 173449 w 728345"/>
                <a:gd name="connsiteY2" fmla="*/ 165735 h 2011193"/>
                <a:gd name="connsiteX3" fmla="*/ 144874 w 728345"/>
                <a:gd name="connsiteY3" fmla="*/ 141923 h 2011193"/>
                <a:gd name="connsiteX4" fmla="*/ 116299 w 728345"/>
                <a:gd name="connsiteY4" fmla="*/ 165735 h 2011193"/>
                <a:gd name="connsiteX5" fmla="*/ 116299 w 728345"/>
                <a:gd name="connsiteY5" fmla="*/ 782955 h 2011193"/>
                <a:gd name="connsiteX6" fmla="*/ 144874 w 728345"/>
                <a:gd name="connsiteY6" fmla="*/ 806768 h 2011193"/>
                <a:gd name="connsiteX7" fmla="*/ 256316 w 728345"/>
                <a:gd name="connsiteY7" fmla="*/ 806768 h 2011193"/>
                <a:gd name="connsiteX8" fmla="*/ 284891 w 728345"/>
                <a:gd name="connsiteY8" fmla="*/ 782955 h 2011193"/>
                <a:gd name="connsiteX9" fmla="*/ 284891 w 728345"/>
                <a:gd name="connsiteY9" fmla="*/ 165735 h 2011193"/>
                <a:gd name="connsiteX10" fmla="*/ 256316 w 728345"/>
                <a:gd name="connsiteY10" fmla="*/ 141923 h 2011193"/>
                <a:gd name="connsiteX11" fmla="*/ 227741 w 728345"/>
                <a:gd name="connsiteY11" fmla="*/ 165735 h 2011193"/>
                <a:gd name="connsiteX12" fmla="*/ 227741 w 728345"/>
                <a:gd name="connsiteY12" fmla="*/ 782955 h 2011193"/>
                <a:gd name="connsiteX13" fmla="*/ 256316 w 728345"/>
                <a:gd name="connsiteY13" fmla="*/ 806768 h 2011193"/>
                <a:gd name="connsiteX14" fmla="*/ 367759 w 728345"/>
                <a:gd name="connsiteY14" fmla="*/ 806768 h 2011193"/>
                <a:gd name="connsiteX15" fmla="*/ 396334 w 728345"/>
                <a:gd name="connsiteY15" fmla="*/ 782955 h 2011193"/>
                <a:gd name="connsiteX16" fmla="*/ 396334 w 728345"/>
                <a:gd name="connsiteY16" fmla="*/ 165735 h 2011193"/>
                <a:gd name="connsiteX17" fmla="*/ 367759 w 728345"/>
                <a:gd name="connsiteY17" fmla="*/ 141923 h 2011193"/>
                <a:gd name="connsiteX18" fmla="*/ 339184 w 728345"/>
                <a:gd name="connsiteY18" fmla="*/ 165735 h 2011193"/>
                <a:gd name="connsiteX19" fmla="*/ 339184 w 728345"/>
                <a:gd name="connsiteY19" fmla="*/ 782955 h 2011193"/>
                <a:gd name="connsiteX20" fmla="*/ 367759 w 728345"/>
                <a:gd name="connsiteY20" fmla="*/ 806768 h 2011193"/>
                <a:gd name="connsiteX21" fmla="*/ 479202 w 728345"/>
                <a:gd name="connsiteY21" fmla="*/ 806768 h 2011193"/>
                <a:gd name="connsiteX22" fmla="*/ 507777 w 728345"/>
                <a:gd name="connsiteY22" fmla="*/ 782955 h 2011193"/>
                <a:gd name="connsiteX23" fmla="*/ 507777 w 728345"/>
                <a:gd name="connsiteY23" fmla="*/ 165735 h 2011193"/>
                <a:gd name="connsiteX24" fmla="*/ 479202 w 728345"/>
                <a:gd name="connsiteY24" fmla="*/ 141923 h 2011193"/>
                <a:gd name="connsiteX25" fmla="*/ 450627 w 728345"/>
                <a:gd name="connsiteY25" fmla="*/ 165735 h 2011193"/>
                <a:gd name="connsiteX26" fmla="*/ 450627 w 728345"/>
                <a:gd name="connsiteY26" fmla="*/ 782955 h 2011193"/>
                <a:gd name="connsiteX27" fmla="*/ 479202 w 728345"/>
                <a:gd name="connsiteY27" fmla="*/ 806768 h 2011193"/>
                <a:gd name="connsiteX28" fmla="*/ 590644 w 728345"/>
                <a:gd name="connsiteY28" fmla="*/ 806768 h 2011193"/>
                <a:gd name="connsiteX29" fmla="*/ 619219 w 728345"/>
                <a:gd name="connsiteY29" fmla="*/ 782955 h 2011193"/>
                <a:gd name="connsiteX30" fmla="*/ 619219 w 728345"/>
                <a:gd name="connsiteY30" fmla="*/ 165735 h 2011193"/>
                <a:gd name="connsiteX31" fmla="*/ 590644 w 728345"/>
                <a:gd name="connsiteY31" fmla="*/ 141923 h 2011193"/>
                <a:gd name="connsiteX32" fmla="*/ 562069 w 728345"/>
                <a:gd name="connsiteY32" fmla="*/ 165735 h 2011193"/>
                <a:gd name="connsiteX33" fmla="*/ 562069 w 728345"/>
                <a:gd name="connsiteY33" fmla="*/ 782955 h 2011193"/>
                <a:gd name="connsiteX34" fmla="*/ 590644 w 728345"/>
                <a:gd name="connsiteY34" fmla="*/ 806768 h 2011193"/>
                <a:gd name="connsiteX35" fmla="*/ 466876 w 728345"/>
                <a:gd name="connsiteY35" fmla="*/ 2011193 h 2011193"/>
                <a:gd name="connsiteX36" fmla="*/ 278033 w 728345"/>
                <a:gd name="connsiteY36" fmla="*/ 2011193 h 2011193"/>
                <a:gd name="connsiteX37" fmla="*/ 278033 w 728345"/>
                <a:gd name="connsiteY37" fmla="*/ 1370582 h 2011193"/>
                <a:gd name="connsiteX38" fmla="*/ 322039 w 728345"/>
                <a:gd name="connsiteY38" fmla="*/ 1370582 h 2011193"/>
                <a:gd name="connsiteX39" fmla="*/ 322039 w 728345"/>
                <a:gd name="connsiteY39" fmla="*/ 888683 h 2011193"/>
                <a:gd name="connsiteX40" fmla="*/ 143922 w 728345"/>
                <a:gd name="connsiteY40" fmla="*/ 888683 h 2011193"/>
                <a:gd name="connsiteX41" fmla="*/ 39147 w 728345"/>
                <a:gd name="connsiteY41" fmla="*/ 783908 h 2011193"/>
                <a:gd name="connsiteX42" fmla="*/ 1047 w 728345"/>
                <a:gd name="connsiteY42" fmla="*/ 228600 h 2011193"/>
                <a:gd name="connsiteX43" fmla="*/ 229647 w 728345"/>
                <a:gd name="connsiteY43" fmla="*/ 0 h 2011193"/>
                <a:gd name="connsiteX44" fmla="*/ 499204 w 728345"/>
                <a:gd name="connsiteY44" fmla="*/ 0 h 2011193"/>
                <a:gd name="connsiteX45" fmla="*/ 726852 w 728345"/>
                <a:gd name="connsiteY45" fmla="*/ 228600 h 2011193"/>
                <a:gd name="connsiteX46" fmla="*/ 688752 w 728345"/>
                <a:gd name="connsiteY46" fmla="*/ 783908 h 2011193"/>
                <a:gd name="connsiteX47" fmla="*/ 583977 w 728345"/>
                <a:gd name="connsiteY47" fmla="*/ 888683 h 2011193"/>
                <a:gd name="connsiteX48" fmla="*/ 412527 w 728345"/>
                <a:gd name="connsiteY48" fmla="*/ 888683 h 2011193"/>
                <a:gd name="connsiteX49" fmla="*/ 412527 w 728345"/>
                <a:gd name="connsiteY49" fmla="*/ 1370582 h 2011193"/>
                <a:gd name="connsiteX50" fmla="*/ 466876 w 728345"/>
                <a:gd name="connsiteY50" fmla="*/ 1370582 h 2011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728345" h="2011193">
                  <a:moveTo>
                    <a:pt x="144874" y="806768"/>
                  </a:moveTo>
                  <a:cubicBezTo>
                    <a:pt x="160114" y="806768"/>
                    <a:pt x="173449" y="796290"/>
                    <a:pt x="173449" y="782955"/>
                  </a:cubicBezTo>
                  <a:lnTo>
                    <a:pt x="173449" y="165735"/>
                  </a:lnTo>
                  <a:cubicBezTo>
                    <a:pt x="173449" y="152400"/>
                    <a:pt x="161066" y="141923"/>
                    <a:pt x="144874" y="141923"/>
                  </a:cubicBezTo>
                  <a:cubicBezTo>
                    <a:pt x="129634" y="141923"/>
                    <a:pt x="116299" y="152400"/>
                    <a:pt x="116299" y="165735"/>
                  </a:cubicBezTo>
                  <a:lnTo>
                    <a:pt x="116299" y="782955"/>
                  </a:lnTo>
                  <a:cubicBezTo>
                    <a:pt x="116299" y="796290"/>
                    <a:pt x="128681" y="806768"/>
                    <a:pt x="144874" y="806768"/>
                  </a:cubicBezTo>
                  <a:close/>
                  <a:moveTo>
                    <a:pt x="256316" y="806768"/>
                  </a:moveTo>
                  <a:cubicBezTo>
                    <a:pt x="271556" y="806768"/>
                    <a:pt x="284891" y="796290"/>
                    <a:pt x="284891" y="782955"/>
                  </a:cubicBezTo>
                  <a:lnTo>
                    <a:pt x="284891" y="165735"/>
                  </a:lnTo>
                  <a:cubicBezTo>
                    <a:pt x="284891" y="152400"/>
                    <a:pt x="272509" y="141923"/>
                    <a:pt x="256316" y="141923"/>
                  </a:cubicBezTo>
                  <a:cubicBezTo>
                    <a:pt x="241077" y="141923"/>
                    <a:pt x="227741" y="152400"/>
                    <a:pt x="227741" y="165735"/>
                  </a:cubicBezTo>
                  <a:lnTo>
                    <a:pt x="227741" y="782955"/>
                  </a:lnTo>
                  <a:cubicBezTo>
                    <a:pt x="227741" y="796290"/>
                    <a:pt x="240124" y="806768"/>
                    <a:pt x="256316" y="806768"/>
                  </a:cubicBezTo>
                  <a:close/>
                  <a:moveTo>
                    <a:pt x="367759" y="806768"/>
                  </a:moveTo>
                  <a:cubicBezTo>
                    <a:pt x="382999" y="806768"/>
                    <a:pt x="396334" y="796290"/>
                    <a:pt x="396334" y="782955"/>
                  </a:cubicBezTo>
                  <a:lnTo>
                    <a:pt x="396334" y="165735"/>
                  </a:lnTo>
                  <a:cubicBezTo>
                    <a:pt x="396334" y="152400"/>
                    <a:pt x="383952" y="141923"/>
                    <a:pt x="367759" y="141923"/>
                  </a:cubicBezTo>
                  <a:cubicBezTo>
                    <a:pt x="352519" y="141923"/>
                    <a:pt x="339184" y="152400"/>
                    <a:pt x="339184" y="165735"/>
                  </a:cubicBezTo>
                  <a:lnTo>
                    <a:pt x="339184" y="782955"/>
                  </a:lnTo>
                  <a:cubicBezTo>
                    <a:pt x="339184" y="796290"/>
                    <a:pt x="351566" y="806768"/>
                    <a:pt x="367759" y="806768"/>
                  </a:cubicBezTo>
                  <a:close/>
                  <a:moveTo>
                    <a:pt x="479202" y="806768"/>
                  </a:moveTo>
                  <a:cubicBezTo>
                    <a:pt x="494441" y="806768"/>
                    <a:pt x="507777" y="796290"/>
                    <a:pt x="507777" y="782955"/>
                  </a:cubicBezTo>
                  <a:lnTo>
                    <a:pt x="507777" y="165735"/>
                  </a:lnTo>
                  <a:cubicBezTo>
                    <a:pt x="507777" y="152400"/>
                    <a:pt x="495394" y="141923"/>
                    <a:pt x="479202" y="141923"/>
                  </a:cubicBezTo>
                  <a:cubicBezTo>
                    <a:pt x="463961" y="141923"/>
                    <a:pt x="450627" y="152400"/>
                    <a:pt x="450627" y="165735"/>
                  </a:cubicBezTo>
                  <a:lnTo>
                    <a:pt x="450627" y="782955"/>
                  </a:lnTo>
                  <a:cubicBezTo>
                    <a:pt x="450627" y="796290"/>
                    <a:pt x="463009" y="806768"/>
                    <a:pt x="479202" y="806768"/>
                  </a:cubicBezTo>
                  <a:close/>
                  <a:moveTo>
                    <a:pt x="590644" y="806768"/>
                  </a:moveTo>
                  <a:cubicBezTo>
                    <a:pt x="605884" y="806768"/>
                    <a:pt x="619219" y="796290"/>
                    <a:pt x="619219" y="782955"/>
                  </a:cubicBezTo>
                  <a:lnTo>
                    <a:pt x="619219" y="165735"/>
                  </a:lnTo>
                  <a:cubicBezTo>
                    <a:pt x="619219" y="152400"/>
                    <a:pt x="606836" y="141923"/>
                    <a:pt x="590644" y="141923"/>
                  </a:cubicBezTo>
                  <a:cubicBezTo>
                    <a:pt x="575404" y="141923"/>
                    <a:pt x="562069" y="152400"/>
                    <a:pt x="562069" y="165735"/>
                  </a:cubicBezTo>
                  <a:lnTo>
                    <a:pt x="562069" y="782955"/>
                  </a:lnTo>
                  <a:cubicBezTo>
                    <a:pt x="562069" y="796290"/>
                    <a:pt x="574452" y="806768"/>
                    <a:pt x="590644" y="806768"/>
                  </a:cubicBezTo>
                  <a:close/>
                  <a:moveTo>
                    <a:pt x="466876" y="2011193"/>
                  </a:moveTo>
                  <a:lnTo>
                    <a:pt x="278033" y="2011193"/>
                  </a:lnTo>
                  <a:lnTo>
                    <a:pt x="278033" y="1370582"/>
                  </a:lnTo>
                  <a:lnTo>
                    <a:pt x="322039" y="1370582"/>
                  </a:lnTo>
                  <a:lnTo>
                    <a:pt x="322039" y="888683"/>
                  </a:lnTo>
                  <a:lnTo>
                    <a:pt x="143922" y="888683"/>
                  </a:lnTo>
                  <a:cubicBezTo>
                    <a:pt x="86772" y="888683"/>
                    <a:pt x="39147" y="842010"/>
                    <a:pt x="39147" y="783908"/>
                  </a:cubicBezTo>
                  <a:lnTo>
                    <a:pt x="1047" y="228600"/>
                  </a:lnTo>
                  <a:cubicBezTo>
                    <a:pt x="-12289" y="34290"/>
                    <a:pt x="103916" y="0"/>
                    <a:pt x="229647" y="0"/>
                  </a:cubicBezTo>
                  <a:lnTo>
                    <a:pt x="499204" y="0"/>
                  </a:lnTo>
                  <a:cubicBezTo>
                    <a:pt x="624934" y="0"/>
                    <a:pt x="743044" y="36195"/>
                    <a:pt x="726852" y="228600"/>
                  </a:cubicBezTo>
                  <a:lnTo>
                    <a:pt x="688752" y="783908"/>
                  </a:lnTo>
                  <a:cubicBezTo>
                    <a:pt x="688752" y="841058"/>
                    <a:pt x="642079" y="888683"/>
                    <a:pt x="583977" y="888683"/>
                  </a:cubicBezTo>
                  <a:lnTo>
                    <a:pt x="412527" y="888683"/>
                  </a:lnTo>
                  <a:lnTo>
                    <a:pt x="412527" y="1370582"/>
                  </a:lnTo>
                  <a:lnTo>
                    <a:pt x="466876" y="137058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2BDA214-DAF7-4847-80B3-D6473AF331B3}"/>
                </a:ext>
              </a:extLst>
            </p:cNvPr>
            <p:cNvSpPr/>
            <p:nvPr/>
          </p:nvSpPr>
          <p:spPr>
            <a:xfrm rot="10800000">
              <a:off x="6653842" y="3765946"/>
              <a:ext cx="513143" cy="2011192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20E65B0-1805-48E9-ACD3-7DF7F95E11BA}"/>
                </a:ext>
              </a:extLst>
            </p:cNvPr>
            <p:cNvSpPr/>
            <p:nvPr/>
          </p:nvSpPr>
          <p:spPr>
            <a:xfrm>
              <a:off x="4994315" y="1693521"/>
              <a:ext cx="2203369" cy="1806039"/>
            </a:xfrm>
            <a:custGeom>
              <a:avLst/>
              <a:gdLst>
                <a:gd name="connsiteX0" fmla="*/ 1169670 w 1162050"/>
                <a:gd name="connsiteY0" fmla="*/ 316230 h 952500"/>
                <a:gd name="connsiteX1" fmla="*/ 853440 w 1162050"/>
                <a:gd name="connsiteY1" fmla="*/ 0 h 952500"/>
                <a:gd name="connsiteX2" fmla="*/ 687705 w 1162050"/>
                <a:gd name="connsiteY2" fmla="*/ 46672 h 952500"/>
                <a:gd name="connsiteX3" fmla="*/ 537210 w 1162050"/>
                <a:gd name="connsiteY3" fmla="*/ 0 h 952500"/>
                <a:gd name="connsiteX4" fmla="*/ 312420 w 1162050"/>
                <a:gd name="connsiteY4" fmla="*/ 124777 h 952500"/>
                <a:gd name="connsiteX5" fmla="*/ 229552 w 1162050"/>
                <a:gd name="connsiteY5" fmla="*/ 109538 h 952500"/>
                <a:gd name="connsiteX6" fmla="*/ 0 w 1162050"/>
                <a:gd name="connsiteY6" fmla="*/ 339090 h 952500"/>
                <a:gd name="connsiteX7" fmla="*/ 229552 w 1162050"/>
                <a:gd name="connsiteY7" fmla="*/ 568643 h 952500"/>
                <a:gd name="connsiteX8" fmla="*/ 242888 w 1162050"/>
                <a:gd name="connsiteY8" fmla="*/ 568643 h 952500"/>
                <a:gd name="connsiteX9" fmla="*/ 220980 w 1162050"/>
                <a:gd name="connsiteY9" fmla="*/ 911543 h 952500"/>
                <a:gd name="connsiteX10" fmla="*/ 270510 w 1162050"/>
                <a:gd name="connsiteY10" fmla="*/ 958215 h 952500"/>
                <a:gd name="connsiteX11" fmla="*/ 699135 w 1162050"/>
                <a:gd name="connsiteY11" fmla="*/ 934403 h 952500"/>
                <a:gd name="connsiteX12" fmla="*/ 741997 w 1162050"/>
                <a:gd name="connsiteY12" fmla="*/ 937260 h 952500"/>
                <a:gd name="connsiteX13" fmla="*/ 765810 w 1162050"/>
                <a:gd name="connsiteY13" fmla="*/ 943928 h 952500"/>
                <a:gd name="connsiteX14" fmla="*/ 771525 w 1162050"/>
                <a:gd name="connsiteY14" fmla="*/ 943928 h 952500"/>
                <a:gd name="connsiteX15" fmla="*/ 849630 w 1162050"/>
                <a:gd name="connsiteY15" fmla="*/ 959168 h 952500"/>
                <a:gd name="connsiteX16" fmla="*/ 898207 w 1162050"/>
                <a:gd name="connsiteY16" fmla="*/ 911543 h 952500"/>
                <a:gd name="connsiteX17" fmla="*/ 878205 w 1162050"/>
                <a:gd name="connsiteY17" fmla="*/ 632460 h 952500"/>
                <a:gd name="connsiteX18" fmla="*/ 1169670 w 1162050"/>
                <a:gd name="connsiteY18" fmla="*/ 31623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62050" h="952500">
                  <a:moveTo>
                    <a:pt x="1169670" y="316230"/>
                  </a:moveTo>
                  <a:cubicBezTo>
                    <a:pt x="1169670" y="141922"/>
                    <a:pt x="1027747" y="0"/>
                    <a:pt x="853440" y="0"/>
                  </a:cubicBezTo>
                  <a:cubicBezTo>
                    <a:pt x="792480" y="0"/>
                    <a:pt x="736282" y="17145"/>
                    <a:pt x="687705" y="46672"/>
                  </a:cubicBezTo>
                  <a:cubicBezTo>
                    <a:pt x="644843" y="17145"/>
                    <a:pt x="593407" y="0"/>
                    <a:pt x="537210" y="0"/>
                  </a:cubicBezTo>
                  <a:cubicBezTo>
                    <a:pt x="442913" y="0"/>
                    <a:pt x="360045" y="49530"/>
                    <a:pt x="312420" y="124777"/>
                  </a:cubicBezTo>
                  <a:cubicBezTo>
                    <a:pt x="286702" y="114300"/>
                    <a:pt x="258127" y="109538"/>
                    <a:pt x="229552" y="109538"/>
                  </a:cubicBezTo>
                  <a:cubicBezTo>
                    <a:pt x="102870" y="109538"/>
                    <a:pt x="0" y="212408"/>
                    <a:pt x="0" y="339090"/>
                  </a:cubicBezTo>
                  <a:cubicBezTo>
                    <a:pt x="0" y="465773"/>
                    <a:pt x="102870" y="568643"/>
                    <a:pt x="229552" y="568643"/>
                  </a:cubicBezTo>
                  <a:cubicBezTo>
                    <a:pt x="234315" y="568643"/>
                    <a:pt x="238125" y="568643"/>
                    <a:pt x="242888" y="568643"/>
                  </a:cubicBezTo>
                  <a:cubicBezTo>
                    <a:pt x="234315" y="682943"/>
                    <a:pt x="227647" y="797243"/>
                    <a:pt x="220980" y="911543"/>
                  </a:cubicBezTo>
                  <a:cubicBezTo>
                    <a:pt x="218122" y="958215"/>
                    <a:pt x="226695" y="965835"/>
                    <a:pt x="270510" y="958215"/>
                  </a:cubicBezTo>
                  <a:cubicBezTo>
                    <a:pt x="412432" y="933450"/>
                    <a:pt x="555307" y="915353"/>
                    <a:pt x="699135" y="934403"/>
                  </a:cubicBezTo>
                  <a:cubicBezTo>
                    <a:pt x="713422" y="933450"/>
                    <a:pt x="727710" y="934403"/>
                    <a:pt x="741997" y="937260"/>
                  </a:cubicBezTo>
                  <a:cubicBezTo>
                    <a:pt x="750570" y="939165"/>
                    <a:pt x="759142" y="941070"/>
                    <a:pt x="765810" y="943928"/>
                  </a:cubicBezTo>
                  <a:cubicBezTo>
                    <a:pt x="767715" y="943928"/>
                    <a:pt x="769620" y="943928"/>
                    <a:pt x="771525" y="943928"/>
                  </a:cubicBezTo>
                  <a:cubicBezTo>
                    <a:pt x="797242" y="950595"/>
                    <a:pt x="822960" y="957262"/>
                    <a:pt x="849630" y="959168"/>
                  </a:cubicBezTo>
                  <a:cubicBezTo>
                    <a:pt x="893445" y="962025"/>
                    <a:pt x="901065" y="958215"/>
                    <a:pt x="898207" y="911543"/>
                  </a:cubicBezTo>
                  <a:cubicBezTo>
                    <a:pt x="891540" y="818198"/>
                    <a:pt x="885825" y="725805"/>
                    <a:pt x="878205" y="632460"/>
                  </a:cubicBezTo>
                  <a:cubicBezTo>
                    <a:pt x="1041082" y="618173"/>
                    <a:pt x="1169670" y="481965"/>
                    <a:pt x="1169670" y="31623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658A4B6-6577-43A0-843C-AD6C25F1B39D}"/>
                </a:ext>
              </a:extLst>
            </p:cNvPr>
            <p:cNvSpPr/>
            <p:nvPr/>
          </p:nvSpPr>
          <p:spPr>
            <a:xfrm flipH="1">
              <a:off x="3703721" y="3286765"/>
              <a:ext cx="4784558" cy="622090"/>
            </a:xfrm>
            <a:custGeom>
              <a:avLst/>
              <a:gdLst>
                <a:gd name="connsiteX0" fmla="*/ 6792279 w 8822004"/>
                <a:gd name="connsiteY0" fmla="*/ 0 h 1147040"/>
                <a:gd name="connsiteX1" fmla="*/ 4411002 w 8822004"/>
                <a:gd name="connsiteY1" fmla="*/ 0 h 1147040"/>
                <a:gd name="connsiteX2" fmla="*/ 2029725 w 8822004"/>
                <a:gd name="connsiteY2" fmla="*/ 0 h 1147040"/>
                <a:gd name="connsiteX3" fmla="*/ 1709050 w 8822004"/>
                <a:gd name="connsiteY3" fmla="*/ 262370 h 1147040"/>
                <a:gd name="connsiteX4" fmla="*/ 1670181 w 8822004"/>
                <a:gd name="connsiteY4" fmla="*/ 325531 h 1147040"/>
                <a:gd name="connsiteX5" fmla="*/ 1077419 w 8822004"/>
                <a:gd name="connsiteY5" fmla="*/ 325531 h 1147040"/>
                <a:gd name="connsiteX6" fmla="*/ 134830 w 8822004"/>
                <a:gd name="connsiteY6" fmla="*/ 320675 h 1147040"/>
                <a:gd name="connsiteX7" fmla="*/ 18221 w 8822004"/>
                <a:gd name="connsiteY7" fmla="*/ 412993 h 1147040"/>
                <a:gd name="connsiteX8" fmla="*/ 0 w 8822004"/>
                <a:gd name="connsiteY8" fmla="*/ 529599 h 1147040"/>
                <a:gd name="connsiteX9" fmla="*/ 1372 w 8822004"/>
                <a:gd name="connsiteY9" fmla="*/ 573520 h 1147040"/>
                <a:gd name="connsiteX10" fmla="*/ 0 w 8822004"/>
                <a:gd name="connsiteY10" fmla="*/ 617441 h 1147040"/>
                <a:gd name="connsiteX11" fmla="*/ 18221 w 8822004"/>
                <a:gd name="connsiteY11" fmla="*/ 734047 h 1147040"/>
                <a:gd name="connsiteX12" fmla="*/ 134830 w 8822004"/>
                <a:gd name="connsiteY12" fmla="*/ 826365 h 1147040"/>
                <a:gd name="connsiteX13" fmla="*/ 1077419 w 8822004"/>
                <a:gd name="connsiteY13" fmla="*/ 821509 h 1147040"/>
                <a:gd name="connsiteX14" fmla="*/ 1670181 w 8822004"/>
                <a:gd name="connsiteY14" fmla="*/ 821509 h 1147040"/>
                <a:gd name="connsiteX15" fmla="*/ 1709050 w 8822004"/>
                <a:gd name="connsiteY15" fmla="*/ 884670 h 1147040"/>
                <a:gd name="connsiteX16" fmla="*/ 2029725 w 8822004"/>
                <a:gd name="connsiteY16" fmla="*/ 1147040 h 1147040"/>
                <a:gd name="connsiteX17" fmla="*/ 4411002 w 8822004"/>
                <a:gd name="connsiteY17" fmla="*/ 1147040 h 1147040"/>
                <a:gd name="connsiteX18" fmla="*/ 6792279 w 8822004"/>
                <a:gd name="connsiteY18" fmla="*/ 1147040 h 1147040"/>
                <a:gd name="connsiteX19" fmla="*/ 7112954 w 8822004"/>
                <a:gd name="connsiteY19" fmla="*/ 884670 h 1147040"/>
                <a:gd name="connsiteX20" fmla="*/ 7151823 w 8822004"/>
                <a:gd name="connsiteY20" fmla="*/ 821509 h 1147040"/>
                <a:gd name="connsiteX21" fmla="*/ 7744585 w 8822004"/>
                <a:gd name="connsiteY21" fmla="*/ 821509 h 1147040"/>
                <a:gd name="connsiteX22" fmla="*/ 8687174 w 8822004"/>
                <a:gd name="connsiteY22" fmla="*/ 826365 h 1147040"/>
                <a:gd name="connsiteX23" fmla="*/ 8803783 w 8822004"/>
                <a:gd name="connsiteY23" fmla="*/ 734047 h 1147040"/>
                <a:gd name="connsiteX24" fmla="*/ 8822004 w 8822004"/>
                <a:gd name="connsiteY24" fmla="*/ 617441 h 1147040"/>
                <a:gd name="connsiteX25" fmla="*/ 8820632 w 8822004"/>
                <a:gd name="connsiteY25" fmla="*/ 573520 h 1147040"/>
                <a:gd name="connsiteX26" fmla="*/ 8822004 w 8822004"/>
                <a:gd name="connsiteY26" fmla="*/ 529599 h 1147040"/>
                <a:gd name="connsiteX27" fmla="*/ 8803783 w 8822004"/>
                <a:gd name="connsiteY27" fmla="*/ 412993 h 1147040"/>
                <a:gd name="connsiteX28" fmla="*/ 8687174 w 8822004"/>
                <a:gd name="connsiteY28" fmla="*/ 320675 h 1147040"/>
                <a:gd name="connsiteX29" fmla="*/ 7744585 w 8822004"/>
                <a:gd name="connsiteY29" fmla="*/ 325531 h 1147040"/>
                <a:gd name="connsiteX30" fmla="*/ 7151823 w 8822004"/>
                <a:gd name="connsiteY30" fmla="*/ 325531 h 1147040"/>
                <a:gd name="connsiteX31" fmla="*/ 7112954 w 8822004"/>
                <a:gd name="connsiteY31" fmla="*/ 262370 h 1147040"/>
                <a:gd name="connsiteX32" fmla="*/ 6792279 w 8822004"/>
                <a:gd name="connsiteY32" fmla="*/ 0 h 1147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822004" h="1147040">
                  <a:moveTo>
                    <a:pt x="6792279" y="0"/>
                  </a:moveTo>
                  <a:lnTo>
                    <a:pt x="4411002" y="0"/>
                  </a:lnTo>
                  <a:lnTo>
                    <a:pt x="2029725" y="0"/>
                  </a:lnTo>
                  <a:cubicBezTo>
                    <a:pt x="1835376" y="0"/>
                    <a:pt x="1747920" y="72883"/>
                    <a:pt x="1709050" y="262370"/>
                  </a:cubicBezTo>
                  <a:cubicBezTo>
                    <a:pt x="1704189" y="291522"/>
                    <a:pt x="1694471" y="315819"/>
                    <a:pt x="1670181" y="325531"/>
                  </a:cubicBezTo>
                  <a:cubicBezTo>
                    <a:pt x="1470971" y="383840"/>
                    <a:pt x="1276623" y="408131"/>
                    <a:pt x="1077419" y="325531"/>
                  </a:cubicBezTo>
                  <a:cubicBezTo>
                    <a:pt x="781035" y="306096"/>
                    <a:pt x="431208" y="310957"/>
                    <a:pt x="134830" y="320675"/>
                  </a:cubicBezTo>
                  <a:cubicBezTo>
                    <a:pt x="86243" y="335253"/>
                    <a:pt x="32795" y="359544"/>
                    <a:pt x="18221" y="412993"/>
                  </a:cubicBezTo>
                  <a:cubicBezTo>
                    <a:pt x="3645" y="451863"/>
                    <a:pt x="0" y="490731"/>
                    <a:pt x="0" y="529599"/>
                  </a:cubicBezTo>
                  <a:lnTo>
                    <a:pt x="1372" y="573520"/>
                  </a:lnTo>
                  <a:lnTo>
                    <a:pt x="0" y="617441"/>
                  </a:lnTo>
                  <a:cubicBezTo>
                    <a:pt x="0" y="656309"/>
                    <a:pt x="3645" y="695177"/>
                    <a:pt x="18221" y="734047"/>
                  </a:cubicBezTo>
                  <a:cubicBezTo>
                    <a:pt x="32795" y="787496"/>
                    <a:pt x="86243" y="811787"/>
                    <a:pt x="134830" y="826365"/>
                  </a:cubicBezTo>
                  <a:cubicBezTo>
                    <a:pt x="431208" y="836083"/>
                    <a:pt x="781035" y="840944"/>
                    <a:pt x="1077419" y="821509"/>
                  </a:cubicBezTo>
                  <a:cubicBezTo>
                    <a:pt x="1276623" y="738909"/>
                    <a:pt x="1470971" y="763200"/>
                    <a:pt x="1670181" y="821509"/>
                  </a:cubicBezTo>
                  <a:cubicBezTo>
                    <a:pt x="1694471" y="831221"/>
                    <a:pt x="1704189" y="855518"/>
                    <a:pt x="1709050" y="884670"/>
                  </a:cubicBezTo>
                  <a:cubicBezTo>
                    <a:pt x="1747920" y="1074157"/>
                    <a:pt x="1835376" y="1147040"/>
                    <a:pt x="2029725" y="1147040"/>
                  </a:cubicBezTo>
                  <a:lnTo>
                    <a:pt x="4411002" y="1147040"/>
                  </a:lnTo>
                  <a:lnTo>
                    <a:pt x="6792279" y="1147040"/>
                  </a:lnTo>
                  <a:cubicBezTo>
                    <a:pt x="6986628" y="1147040"/>
                    <a:pt x="7074084" y="1074157"/>
                    <a:pt x="7112954" y="884670"/>
                  </a:cubicBezTo>
                  <a:cubicBezTo>
                    <a:pt x="7117815" y="855518"/>
                    <a:pt x="7127533" y="831221"/>
                    <a:pt x="7151823" y="821509"/>
                  </a:cubicBezTo>
                  <a:cubicBezTo>
                    <a:pt x="7351033" y="763200"/>
                    <a:pt x="7545381" y="738909"/>
                    <a:pt x="7744585" y="821509"/>
                  </a:cubicBezTo>
                  <a:cubicBezTo>
                    <a:pt x="8040969" y="840944"/>
                    <a:pt x="8390796" y="836083"/>
                    <a:pt x="8687174" y="826365"/>
                  </a:cubicBezTo>
                  <a:cubicBezTo>
                    <a:pt x="8735761" y="811787"/>
                    <a:pt x="8789209" y="787496"/>
                    <a:pt x="8803783" y="734047"/>
                  </a:cubicBezTo>
                  <a:cubicBezTo>
                    <a:pt x="8818359" y="695177"/>
                    <a:pt x="8822004" y="656309"/>
                    <a:pt x="8822004" y="617441"/>
                  </a:cubicBezTo>
                  <a:lnTo>
                    <a:pt x="8820632" y="573520"/>
                  </a:lnTo>
                  <a:lnTo>
                    <a:pt x="8822004" y="529599"/>
                  </a:lnTo>
                  <a:cubicBezTo>
                    <a:pt x="8822004" y="490731"/>
                    <a:pt x="8818359" y="451863"/>
                    <a:pt x="8803783" y="412993"/>
                  </a:cubicBezTo>
                  <a:cubicBezTo>
                    <a:pt x="8789209" y="359544"/>
                    <a:pt x="8735761" y="335253"/>
                    <a:pt x="8687174" y="320675"/>
                  </a:cubicBezTo>
                  <a:cubicBezTo>
                    <a:pt x="8390796" y="310957"/>
                    <a:pt x="8040969" y="306096"/>
                    <a:pt x="7744585" y="325531"/>
                  </a:cubicBezTo>
                  <a:cubicBezTo>
                    <a:pt x="7545381" y="408131"/>
                    <a:pt x="7351033" y="383840"/>
                    <a:pt x="7151823" y="325531"/>
                  </a:cubicBezTo>
                  <a:cubicBezTo>
                    <a:pt x="7127533" y="315819"/>
                    <a:pt x="7117815" y="291522"/>
                    <a:pt x="7112954" y="262370"/>
                  </a:cubicBezTo>
                  <a:cubicBezTo>
                    <a:pt x="7074084" y="72883"/>
                    <a:pt x="6986628" y="0"/>
                    <a:pt x="6792279" y="0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D862F04F-821A-4867-8E37-B0550813FBD1}"/>
              </a:ext>
            </a:extLst>
          </p:cNvPr>
          <p:cNvSpPr txBox="1">
            <a:spLocks/>
          </p:cNvSpPr>
          <p:nvPr/>
        </p:nvSpPr>
        <p:spPr>
          <a:xfrm>
            <a:off x="-9938" y="5036524"/>
            <a:ext cx="12192000" cy="857296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dirty="0"/>
              <a:t>Thank you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8D1AAF6-CE25-4081-9A69-D1C95715CF55}"/>
              </a:ext>
            </a:extLst>
          </p:cNvPr>
          <p:cNvSpPr txBox="1">
            <a:spLocks/>
          </p:cNvSpPr>
          <p:nvPr/>
        </p:nvSpPr>
        <p:spPr>
          <a:xfrm>
            <a:off x="4517334" y="5968157"/>
            <a:ext cx="3157332" cy="301523"/>
          </a:xfrm>
          <a:prstGeom prst="roundRect">
            <a:avLst>
              <a:gd name="adj" fmla="val 29852"/>
            </a:avLst>
          </a:prstGeom>
          <a:solidFill>
            <a:schemeClr val="accent2"/>
          </a:solidFill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800" dirty="0" smtClean="0">
                <a:solidFill>
                  <a:schemeClr val="bg1"/>
                </a:solidFill>
              </a:rPr>
              <a:t>Have a Nice Day</a:t>
            </a:r>
            <a:endParaRPr lang="en-US" altLang="ko-KR" sz="1800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B00C34F-E34C-4FDC-9A3C-F33B42C0E94A}"/>
              </a:ext>
            </a:extLst>
          </p:cNvPr>
          <p:cNvSpPr/>
          <p:nvPr/>
        </p:nvSpPr>
        <p:spPr>
          <a:xfrm>
            <a:off x="5286228" y="1862439"/>
            <a:ext cx="1599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CAFÉ START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91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CDBDAD4A-5200-468A-9C96-64EF59D383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CAFÉ START</a:t>
            </a:r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D45563B6-64AC-48C3-ACBF-9E645CC747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PROYEK PERANGKAT LUNAK</a:t>
            </a:r>
            <a:endParaRPr lang="en-US" altLang="ko-K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52" y="148182"/>
            <a:ext cx="1124399" cy="113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4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39196C3-A5CD-42E2-8A94-11FF83027740}"/>
              </a:ext>
            </a:extLst>
          </p:cNvPr>
          <p:cNvGrpSpPr/>
          <p:nvPr/>
        </p:nvGrpSpPr>
        <p:grpSpPr>
          <a:xfrm>
            <a:off x="3851854" y="1629308"/>
            <a:ext cx="7749970" cy="592035"/>
            <a:chOff x="3901726" y="1933234"/>
            <a:chExt cx="7749970" cy="59203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EBB7071-1C5A-4E4D-AD4C-B6BA6EAC7D9D}"/>
                </a:ext>
              </a:extLst>
            </p:cNvPr>
            <p:cNvSpPr/>
            <p:nvPr/>
          </p:nvSpPr>
          <p:spPr>
            <a:xfrm>
              <a:off x="4153981" y="1938915"/>
              <a:ext cx="7497715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24F28EE-2323-476E-9A2B-A4FDFFB83DFD}"/>
                </a:ext>
              </a:extLst>
            </p:cNvPr>
            <p:cNvSpPr/>
            <p:nvPr/>
          </p:nvSpPr>
          <p:spPr>
            <a:xfrm>
              <a:off x="11518685" y="19389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DDE5481-8331-4D77-A87C-A18F623F2EAF}"/>
                </a:ext>
              </a:extLst>
            </p:cNvPr>
            <p:cNvSpPr/>
            <p:nvPr/>
          </p:nvSpPr>
          <p:spPr>
            <a:xfrm>
              <a:off x="11398817" y="19389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3FD28E7-58EC-422B-94CF-330EA67203E7}"/>
                </a:ext>
              </a:extLst>
            </p:cNvPr>
            <p:cNvSpPr/>
            <p:nvPr/>
          </p:nvSpPr>
          <p:spPr>
            <a:xfrm>
              <a:off x="3901726" y="1933234"/>
              <a:ext cx="259017" cy="592035"/>
            </a:xfrm>
            <a:custGeom>
              <a:avLst/>
              <a:gdLst/>
              <a:ahLst/>
              <a:cxnLst/>
              <a:rect l="l" t="t" r="r" b="b"/>
              <a:pathLst>
                <a:path w="215653" h="492919">
                  <a:moveTo>
                    <a:pt x="139304" y="0"/>
                  </a:moveTo>
                  <a:lnTo>
                    <a:pt x="215653" y="0"/>
                  </a:lnTo>
                  <a:lnTo>
                    <a:pt x="215653" y="492919"/>
                  </a:lnTo>
                  <a:lnTo>
                    <a:pt x="121556" y="492919"/>
                  </a:lnTo>
                  <a:lnTo>
                    <a:pt x="121556" y="138299"/>
                  </a:lnTo>
                  <a:cubicBezTo>
                    <a:pt x="87177" y="170446"/>
                    <a:pt x="46658" y="194221"/>
                    <a:pt x="0" y="209625"/>
                  </a:cubicBezTo>
                  <a:lnTo>
                    <a:pt x="0" y="124235"/>
                  </a:lnTo>
                  <a:cubicBezTo>
                    <a:pt x="24557" y="116198"/>
                    <a:pt x="51235" y="100962"/>
                    <a:pt x="80033" y="78526"/>
                  </a:cubicBezTo>
                  <a:cubicBezTo>
                    <a:pt x="108831" y="56090"/>
                    <a:pt x="128588" y="29915"/>
                    <a:pt x="13930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AE5667-ABC1-44FD-9A35-D813A397E045}"/>
              </a:ext>
            </a:extLst>
          </p:cNvPr>
          <p:cNvGrpSpPr/>
          <p:nvPr/>
        </p:nvGrpSpPr>
        <p:grpSpPr>
          <a:xfrm>
            <a:off x="3851854" y="3567852"/>
            <a:ext cx="7784156" cy="602550"/>
            <a:chOff x="3867540" y="3720288"/>
            <a:chExt cx="7784156" cy="60255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46AAA3F-4995-45F6-8F15-3901142F7204}"/>
                </a:ext>
              </a:extLst>
            </p:cNvPr>
            <p:cNvSpPr/>
            <p:nvPr/>
          </p:nvSpPr>
          <p:spPr>
            <a:xfrm>
              <a:off x="4142809" y="3720288"/>
              <a:ext cx="7508887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393BC4A-B483-43B2-94B6-7012C7DDFE20}"/>
                </a:ext>
              </a:extLst>
            </p:cNvPr>
            <p:cNvSpPr/>
            <p:nvPr/>
          </p:nvSpPr>
          <p:spPr>
            <a:xfrm>
              <a:off x="11518685" y="3720288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3C88E1B-4E30-4FFE-B283-B6AC31C5CC47}"/>
                </a:ext>
              </a:extLst>
            </p:cNvPr>
            <p:cNvSpPr/>
            <p:nvPr/>
          </p:nvSpPr>
          <p:spPr>
            <a:xfrm>
              <a:off x="11398817" y="3720288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9ABB204-EAD0-4D23-B742-DBEF5172C4BD}"/>
                </a:ext>
              </a:extLst>
            </p:cNvPr>
            <p:cNvSpPr/>
            <p:nvPr/>
          </p:nvSpPr>
          <p:spPr>
            <a:xfrm>
              <a:off x="3867540" y="3720747"/>
              <a:ext cx="391741" cy="602091"/>
            </a:xfrm>
            <a:custGeom>
              <a:avLst/>
              <a:gdLst/>
              <a:ahLst/>
              <a:cxnLst/>
              <a:rect l="l" t="t" r="r" b="b"/>
              <a:pathLst>
                <a:path w="326157" h="501291">
                  <a:moveTo>
                    <a:pt x="158391" y="0"/>
                  </a:moveTo>
                  <a:cubicBezTo>
                    <a:pt x="204602" y="0"/>
                    <a:pt x="241660" y="14734"/>
                    <a:pt x="269565" y="44202"/>
                  </a:cubicBezTo>
                  <a:cubicBezTo>
                    <a:pt x="292559" y="68312"/>
                    <a:pt x="304056" y="95548"/>
                    <a:pt x="304056" y="125909"/>
                  </a:cubicBezTo>
                  <a:cubicBezTo>
                    <a:pt x="304056" y="168995"/>
                    <a:pt x="280504" y="203374"/>
                    <a:pt x="233400" y="229047"/>
                  </a:cubicBezTo>
                  <a:cubicBezTo>
                    <a:pt x="261528" y="235074"/>
                    <a:pt x="284020" y="248581"/>
                    <a:pt x="300875" y="269565"/>
                  </a:cubicBezTo>
                  <a:cubicBezTo>
                    <a:pt x="317730" y="290550"/>
                    <a:pt x="326157" y="315888"/>
                    <a:pt x="326157" y="345579"/>
                  </a:cubicBezTo>
                  <a:cubicBezTo>
                    <a:pt x="326157" y="388665"/>
                    <a:pt x="310418" y="425388"/>
                    <a:pt x="278941" y="455749"/>
                  </a:cubicBezTo>
                  <a:cubicBezTo>
                    <a:pt x="247464" y="486110"/>
                    <a:pt x="208285" y="501291"/>
                    <a:pt x="161404" y="501291"/>
                  </a:cubicBezTo>
                  <a:cubicBezTo>
                    <a:pt x="116979" y="501291"/>
                    <a:pt x="80144" y="488510"/>
                    <a:pt x="50899" y="462949"/>
                  </a:cubicBezTo>
                  <a:cubicBezTo>
                    <a:pt x="21655" y="437388"/>
                    <a:pt x="4688" y="403957"/>
                    <a:pt x="0" y="362657"/>
                  </a:cubicBezTo>
                  <a:lnTo>
                    <a:pt x="91083" y="351607"/>
                  </a:lnTo>
                  <a:cubicBezTo>
                    <a:pt x="93985" y="374824"/>
                    <a:pt x="101799" y="392572"/>
                    <a:pt x="114523" y="404850"/>
                  </a:cubicBezTo>
                  <a:cubicBezTo>
                    <a:pt x="127248" y="417128"/>
                    <a:pt x="142652" y="423268"/>
                    <a:pt x="160735" y="423268"/>
                  </a:cubicBezTo>
                  <a:cubicBezTo>
                    <a:pt x="180157" y="423268"/>
                    <a:pt x="196509" y="415901"/>
                    <a:pt x="209792" y="401167"/>
                  </a:cubicBezTo>
                  <a:cubicBezTo>
                    <a:pt x="223075" y="386433"/>
                    <a:pt x="229716" y="366564"/>
                    <a:pt x="229716" y="341561"/>
                  </a:cubicBezTo>
                  <a:cubicBezTo>
                    <a:pt x="229716" y="317897"/>
                    <a:pt x="223354" y="299145"/>
                    <a:pt x="210629" y="285304"/>
                  </a:cubicBezTo>
                  <a:cubicBezTo>
                    <a:pt x="197904" y="271463"/>
                    <a:pt x="182389" y="264542"/>
                    <a:pt x="164083" y="264542"/>
                  </a:cubicBezTo>
                  <a:cubicBezTo>
                    <a:pt x="152028" y="264542"/>
                    <a:pt x="137629" y="266886"/>
                    <a:pt x="120886" y="271575"/>
                  </a:cubicBezTo>
                  <a:lnTo>
                    <a:pt x="131267" y="194891"/>
                  </a:lnTo>
                  <a:cubicBezTo>
                    <a:pt x="156716" y="195561"/>
                    <a:pt x="176138" y="190035"/>
                    <a:pt x="189533" y="178315"/>
                  </a:cubicBezTo>
                  <a:cubicBezTo>
                    <a:pt x="202927" y="166595"/>
                    <a:pt x="209625" y="151024"/>
                    <a:pt x="209625" y="131602"/>
                  </a:cubicBezTo>
                  <a:cubicBezTo>
                    <a:pt x="209625" y="115082"/>
                    <a:pt x="204713" y="101910"/>
                    <a:pt x="194891" y="92088"/>
                  </a:cubicBezTo>
                  <a:cubicBezTo>
                    <a:pt x="185068" y="82265"/>
                    <a:pt x="172008" y="77354"/>
                    <a:pt x="155712" y="77354"/>
                  </a:cubicBezTo>
                  <a:cubicBezTo>
                    <a:pt x="139638" y="77354"/>
                    <a:pt x="125909" y="82935"/>
                    <a:pt x="114523" y="94097"/>
                  </a:cubicBezTo>
                  <a:cubicBezTo>
                    <a:pt x="103138" y="105259"/>
                    <a:pt x="96217" y="121556"/>
                    <a:pt x="93762" y="142987"/>
                  </a:cubicBezTo>
                  <a:lnTo>
                    <a:pt x="7032" y="128253"/>
                  </a:lnTo>
                  <a:cubicBezTo>
                    <a:pt x="13060" y="98562"/>
                    <a:pt x="22157" y="74842"/>
                    <a:pt x="34324" y="57095"/>
                  </a:cubicBezTo>
                  <a:cubicBezTo>
                    <a:pt x="46490" y="39347"/>
                    <a:pt x="63457" y="25394"/>
                    <a:pt x="85223" y="15237"/>
                  </a:cubicBezTo>
                  <a:cubicBezTo>
                    <a:pt x="106989" y="5079"/>
                    <a:pt x="131378" y="0"/>
                    <a:pt x="158391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D975AD1-52CB-46FB-97BA-2BDBD8ED8C56}"/>
              </a:ext>
            </a:extLst>
          </p:cNvPr>
          <p:cNvGrpSpPr/>
          <p:nvPr/>
        </p:nvGrpSpPr>
        <p:grpSpPr>
          <a:xfrm>
            <a:off x="3851854" y="4547639"/>
            <a:ext cx="7799842" cy="592035"/>
            <a:chOff x="3851854" y="4614503"/>
            <a:chExt cx="7799842" cy="5920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B9D0B22-B530-46F2-AB72-E7BF4EAAE6E4}"/>
                </a:ext>
              </a:extLst>
            </p:cNvPr>
            <p:cNvSpPr/>
            <p:nvPr/>
          </p:nvSpPr>
          <p:spPr>
            <a:xfrm>
              <a:off x="4168209" y="4622414"/>
              <a:ext cx="7483487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4D2072A-C467-4F4F-A422-5245E20326E3}"/>
                </a:ext>
              </a:extLst>
            </p:cNvPr>
            <p:cNvSpPr/>
            <p:nvPr/>
          </p:nvSpPr>
          <p:spPr>
            <a:xfrm>
              <a:off x="11518685" y="4622414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2853914-2F61-47A6-9707-9738FCDA5C51}"/>
                </a:ext>
              </a:extLst>
            </p:cNvPr>
            <p:cNvSpPr/>
            <p:nvPr/>
          </p:nvSpPr>
          <p:spPr>
            <a:xfrm>
              <a:off x="11398817" y="4622414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B815312-BE75-48F4-823E-91E0DE112CF0}"/>
                </a:ext>
              </a:extLst>
            </p:cNvPr>
            <p:cNvSpPr/>
            <p:nvPr/>
          </p:nvSpPr>
          <p:spPr>
            <a:xfrm>
              <a:off x="3851854" y="4614503"/>
              <a:ext cx="423916" cy="592035"/>
            </a:xfrm>
            <a:custGeom>
              <a:avLst/>
              <a:gdLst/>
              <a:ahLst/>
              <a:cxnLst/>
              <a:rect l="l" t="t" r="r" b="b"/>
              <a:pathLst>
                <a:path w="352946" h="492919">
                  <a:moveTo>
                    <a:pt x="200919" y="143657"/>
                  </a:moveTo>
                  <a:lnTo>
                    <a:pt x="88069" y="311423"/>
                  </a:lnTo>
                  <a:lnTo>
                    <a:pt x="200919" y="311423"/>
                  </a:lnTo>
                  <a:close/>
                  <a:moveTo>
                    <a:pt x="212974" y="0"/>
                  </a:moveTo>
                  <a:lnTo>
                    <a:pt x="292001" y="0"/>
                  </a:lnTo>
                  <a:lnTo>
                    <a:pt x="292001" y="311423"/>
                  </a:lnTo>
                  <a:lnTo>
                    <a:pt x="352946" y="311423"/>
                  </a:lnTo>
                  <a:lnTo>
                    <a:pt x="352946" y="394135"/>
                  </a:lnTo>
                  <a:lnTo>
                    <a:pt x="292001" y="394135"/>
                  </a:lnTo>
                  <a:lnTo>
                    <a:pt x="292001" y="492919"/>
                  </a:lnTo>
                  <a:lnTo>
                    <a:pt x="200919" y="492919"/>
                  </a:lnTo>
                  <a:lnTo>
                    <a:pt x="200919" y="394135"/>
                  </a:lnTo>
                  <a:lnTo>
                    <a:pt x="0" y="394135"/>
                  </a:lnTo>
                  <a:lnTo>
                    <a:pt x="0" y="31175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D78DEAA-22AD-48AF-830B-B8239CB303FA}"/>
              </a:ext>
            </a:extLst>
          </p:cNvPr>
          <p:cNvGrpSpPr/>
          <p:nvPr/>
        </p:nvGrpSpPr>
        <p:grpSpPr>
          <a:xfrm>
            <a:off x="3851854" y="5516913"/>
            <a:ext cx="7778525" cy="593437"/>
            <a:chOff x="3873171" y="5516913"/>
            <a:chExt cx="7778525" cy="593437"/>
          </a:xfrm>
        </p:grpSpPr>
        <p:sp>
          <p:nvSpPr>
            <p:cNvPr id="72" name="Rectangle 19">
              <a:extLst>
                <a:ext uri="{FF2B5EF4-FFF2-40B4-BE49-F238E27FC236}">
                  <a16:creationId xmlns:a16="http://schemas.microsoft.com/office/drawing/2014/main" id="{0F447151-135E-42DE-8E38-77A1961F6E20}"/>
                </a:ext>
              </a:extLst>
            </p:cNvPr>
            <p:cNvSpPr/>
            <p:nvPr/>
          </p:nvSpPr>
          <p:spPr>
            <a:xfrm>
              <a:off x="3967391" y="5516913"/>
              <a:ext cx="7684305" cy="583725"/>
            </a:xfrm>
            <a:custGeom>
              <a:avLst/>
              <a:gdLst>
                <a:gd name="connsiteX0" fmla="*/ 0 w 8073774"/>
                <a:gd name="connsiteY0" fmla="*/ 0 h 648001"/>
                <a:gd name="connsiteX1" fmla="*/ 324000 w 8073774"/>
                <a:gd name="connsiteY1" fmla="*/ 0 h 648001"/>
                <a:gd name="connsiteX2" fmla="*/ 324000 w 8073774"/>
                <a:gd name="connsiteY2" fmla="*/ 1 h 648001"/>
                <a:gd name="connsiteX3" fmla="*/ 8073774 w 8073774"/>
                <a:gd name="connsiteY3" fmla="*/ 1 h 648001"/>
                <a:gd name="connsiteX4" fmla="*/ 8073774 w 8073774"/>
                <a:gd name="connsiteY4" fmla="*/ 648001 h 648001"/>
                <a:gd name="connsiteX5" fmla="*/ 180083 w 8073774"/>
                <a:gd name="connsiteY5" fmla="*/ 648001 h 648001"/>
                <a:gd name="connsiteX6" fmla="*/ 180083 w 8073774"/>
                <a:gd name="connsiteY6" fmla="*/ 288000 h 648001"/>
                <a:gd name="connsiteX7" fmla="*/ 0 w 8073774"/>
                <a:gd name="connsiteY7" fmla="*/ 288000 h 648001"/>
                <a:gd name="connsiteX8" fmla="*/ 0 w 8073774"/>
                <a:gd name="connsiteY8" fmla="*/ 0 h 648001"/>
                <a:gd name="connsiteX0" fmla="*/ 0 w 8073774"/>
                <a:gd name="connsiteY0" fmla="*/ 0 h 648001"/>
                <a:gd name="connsiteX1" fmla="*/ 324000 w 8073774"/>
                <a:gd name="connsiteY1" fmla="*/ 0 h 648001"/>
                <a:gd name="connsiteX2" fmla="*/ 324000 w 8073774"/>
                <a:gd name="connsiteY2" fmla="*/ 1 h 648001"/>
                <a:gd name="connsiteX3" fmla="*/ 8073774 w 8073774"/>
                <a:gd name="connsiteY3" fmla="*/ 1 h 648001"/>
                <a:gd name="connsiteX4" fmla="*/ 8073774 w 8073774"/>
                <a:gd name="connsiteY4" fmla="*/ 648001 h 648001"/>
                <a:gd name="connsiteX5" fmla="*/ 180083 w 8073774"/>
                <a:gd name="connsiteY5" fmla="*/ 648001 h 648001"/>
                <a:gd name="connsiteX6" fmla="*/ 180083 w 8073774"/>
                <a:gd name="connsiteY6" fmla="*/ 288000 h 648001"/>
                <a:gd name="connsiteX7" fmla="*/ 0 w 8073774"/>
                <a:gd name="connsiteY7" fmla="*/ 288000 h 648001"/>
                <a:gd name="connsiteX8" fmla="*/ 0 w 8073774"/>
                <a:gd name="connsiteY8" fmla="*/ 0 h 64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3774" h="648001">
                  <a:moveTo>
                    <a:pt x="0" y="0"/>
                  </a:moveTo>
                  <a:lnTo>
                    <a:pt x="324000" y="0"/>
                  </a:lnTo>
                  <a:lnTo>
                    <a:pt x="324000" y="1"/>
                  </a:lnTo>
                  <a:lnTo>
                    <a:pt x="8073774" y="1"/>
                  </a:lnTo>
                  <a:lnTo>
                    <a:pt x="8073774" y="648001"/>
                  </a:lnTo>
                  <a:lnTo>
                    <a:pt x="180083" y="648001"/>
                  </a:lnTo>
                  <a:cubicBezTo>
                    <a:pt x="253455" y="535049"/>
                    <a:pt x="266795" y="422095"/>
                    <a:pt x="180083" y="288000"/>
                  </a:cubicBez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6E29313-C0D6-40BC-8132-8829F7DADFDD}"/>
                </a:ext>
              </a:extLst>
            </p:cNvPr>
            <p:cNvSpPr/>
            <p:nvPr/>
          </p:nvSpPr>
          <p:spPr>
            <a:xfrm>
              <a:off x="11518685" y="5516913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0D0B540-3483-43A3-A4D1-A7B89075D6A1}"/>
                </a:ext>
              </a:extLst>
            </p:cNvPr>
            <p:cNvSpPr/>
            <p:nvPr/>
          </p:nvSpPr>
          <p:spPr>
            <a:xfrm>
              <a:off x="11398817" y="5516913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FD904A3-9377-441F-9960-B2B70DF1FF2B}"/>
                </a:ext>
              </a:extLst>
            </p:cNvPr>
            <p:cNvSpPr/>
            <p:nvPr/>
          </p:nvSpPr>
          <p:spPr>
            <a:xfrm>
              <a:off x="3873171" y="5518717"/>
              <a:ext cx="396567" cy="591633"/>
            </a:xfrm>
            <a:custGeom>
              <a:avLst/>
              <a:gdLst/>
              <a:ahLst/>
              <a:cxnLst/>
              <a:rect l="l" t="t" r="r" b="b"/>
              <a:pathLst>
                <a:path w="330175" h="492584">
                  <a:moveTo>
                    <a:pt x="59606" y="0"/>
                  </a:moveTo>
                  <a:lnTo>
                    <a:pt x="308409" y="0"/>
                  </a:lnTo>
                  <a:lnTo>
                    <a:pt x="308409" y="88069"/>
                  </a:lnTo>
                  <a:lnTo>
                    <a:pt x="130932" y="88069"/>
                  </a:lnTo>
                  <a:lnTo>
                    <a:pt x="116198" y="171450"/>
                  </a:lnTo>
                  <a:cubicBezTo>
                    <a:pt x="137183" y="160958"/>
                    <a:pt x="158614" y="155711"/>
                    <a:pt x="180492" y="155711"/>
                  </a:cubicBezTo>
                  <a:cubicBezTo>
                    <a:pt x="222238" y="155711"/>
                    <a:pt x="257622" y="170892"/>
                    <a:pt x="286643" y="201253"/>
                  </a:cubicBezTo>
                  <a:cubicBezTo>
                    <a:pt x="315665" y="231614"/>
                    <a:pt x="330175" y="271016"/>
                    <a:pt x="330175" y="319460"/>
                  </a:cubicBezTo>
                  <a:cubicBezTo>
                    <a:pt x="330175" y="359866"/>
                    <a:pt x="318455" y="395920"/>
                    <a:pt x="295015" y="427620"/>
                  </a:cubicBezTo>
                  <a:cubicBezTo>
                    <a:pt x="263091" y="470929"/>
                    <a:pt x="218778" y="492584"/>
                    <a:pt x="162074" y="492584"/>
                  </a:cubicBezTo>
                  <a:cubicBezTo>
                    <a:pt x="116756" y="492584"/>
                    <a:pt x="79809" y="480417"/>
                    <a:pt x="51234" y="456084"/>
                  </a:cubicBezTo>
                  <a:cubicBezTo>
                    <a:pt x="22659" y="431750"/>
                    <a:pt x="5581" y="399045"/>
                    <a:pt x="0" y="357969"/>
                  </a:cubicBezTo>
                  <a:lnTo>
                    <a:pt x="93762" y="348258"/>
                  </a:lnTo>
                  <a:cubicBezTo>
                    <a:pt x="96441" y="369466"/>
                    <a:pt x="104366" y="386265"/>
                    <a:pt x="117537" y="398655"/>
                  </a:cubicBezTo>
                  <a:cubicBezTo>
                    <a:pt x="130709" y="411045"/>
                    <a:pt x="145889" y="417240"/>
                    <a:pt x="163079" y="417240"/>
                  </a:cubicBezTo>
                  <a:cubicBezTo>
                    <a:pt x="182724" y="417240"/>
                    <a:pt x="199356" y="409259"/>
                    <a:pt x="212973" y="393297"/>
                  </a:cubicBezTo>
                  <a:cubicBezTo>
                    <a:pt x="226591" y="377335"/>
                    <a:pt x="233400" y="353281"/>
                    <a:pt x="233400" y="321134"/>
                  </a:cubicBezTo>
                  <a:cubicBezTo>
                    <a:pt x="233400" y="290996"/>
                    <a:pt x="226647" y="268393"/>
                    <a:pt x="213141" y="253324"/>
                  </a:cubicBezTo>
                  <a:cubicBezTo>
                    <a:pt x="199635" y="238255"/>
                    <a:pt x="182054" y="230721"/>
                    <a:pt x="160400" y="230721"/>
                  </a:cubicBezTo>
                  <a:cubicBezTo>
                    <a:pt x="133387" y="230721"/>
                    <a:pt x="109166" y="242664"/>
                    <a:pt x="87734" y="266551"/>
                  </a:cubicBezTo>
                  <a:lnTo>
                    <a:pt x="11386" y="25550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1784475-743A-4D35-9F13-E3E14DEB73A2}"/>
              </a:ext>
            </a:extLst>
          </p:cNvPr>
          <p:cNvGrpSpPr/>
          <p:nvPr/>
        </p:nvGrpSpPr>
        <p:grpSpPr>
          <a:xfrm>
            <a:off x="3851854" y="2598580"/>
            <a:ext cx="7794612" cy="592035"/>
            <a:chOff x="3857084" y="2826990"/>
            <a:chExt cx="7794612" cy="592035"/>
          </a:xfrm>
        </p:grpSpPr>
        <p:sp>
          <p:nvSpPr>
            <p:cNvPr id="63" name="Isosceles Triangle 1">
              <a:extLst>
                <a:ext uri="{FF2B5EF4-FFF2-40B4-BE49-F238E27FC236}">
                  <a16:creationId xmlns:a16="http://schemas.microsoft.com/office/drawing/2014/main" id="{DA1E8F3F-9BF5-49C0-AFF3-1BC9DEDC263D}"/>
                </a:ext>
              </a:extLst>
            </p:cNvPr>
            <p:cNvSpPr/>
            <p:nvPr/>
          </p:nvSpPr>
          <p:spPr>
            <a:xfrm>
              <a:off x="3894519" y="2833415"/>
              <a:ext cx="7757177" cy="583725"/>
            </a:xfrm>
            <a:custGeom>
              <a:avLst/>
              <a:gdLst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01851" h="648000">
                  <a:moveTo>
                    <a:pt x="208160" y="0"/>
                  </a:moveTo>
                  <a:lnTo>
                    <a:pt x="8101851" y="0"/>
                  </a:lnTo>
                  <a:lnTo>
                    <a:pt x="8101851" y="648000"/>
                  </a:lnTo>
                  <a:lnTo>
                    <a:pt x="416319" y="648000"/>
                  </a:lnTo>
                  <a:lnTo>
                    <a:pt x="208160" y="648000"/>
                  </a:lnTo>
                  <a:lnTo>
                    <a:pt x="0" y="648000"/>
                  </a:lnTo>
                  <a:cubicBezTo>
                    <a:pt x="94637" y="536995"/>
                    <a:pt x="81060" y="391484"/>
                    <a:pt x="283910" y="314984"/>
                  </a:cubicBezTo>
                  <a:cubicBezTo>
                    <a:pt x="478696" y="115099"/>
                    <a:pt x="208160" y="96368"/>
                    <a:pt x="20816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6ED3220-296A-400D-A23C-A86854610989}"/>
                </a:ext>
              </a:extLst>
            </p:cNvPr>
            <p:cNvSpPr/>
            <p:nvPr/>
          </p:nvSpPr>
          <p:spPr>
            <a:xfrm>
              <a:off x="3857084" y="2826990"/>
              <a:ext cx="396164" cy="592035"/>
            </a:xfrm>
            <a:custGeom>
              <a:avLst/>
              <a:gdLst/>
              <a:ahLst/>
              <a:cxnLst/>
              <a:rect l="l" t="t" r="r" b="b"/>
              <a:pathLst>
                <a:path w="329840" h="492919">
                  <a:moveTo>
                    <a:pt x="174129" y="0"/>
                  </a:moveTo>
                  <a:cubicBezTo>
                    <a:pt x="222572" y="0"/>
                    <a:pt x="260635" y="13060"/>
                    <a:pt x="288317" y="39179"/>
                  </a:cubicBezTo>
                  <a:cubicBezTo>
                    <a:pt x="315999" y="65299"/>
                    <a:pt x="329840" y="97780"/>
                    <a:pt x="329840" y="136625"/>
                  </a:cubicBezTo>
                  <a:cubicBezTo>
                    <a:pt x="329840" y="158726"/>
                    <a:pt x="325878" y="179766"/>
                    <a:pt x="317952" y="199746"/>
                  </a:cubicBezTo>
                  <a:cubicBezTo>
                    <a:pt x="310027" y="219727"/>
                    <a:pt x="297470" y="240655"/>
                    <a:pt x="280280" y="262533"/>
                  </a:cubicBezTo>
                  <a:cubicBezTo>
                    <a:pt x="268895" y="277044"/>
                    <a:pt x="248357" y="297917"/>
                    <a:pt x="218665" y="325153"/>
                  </a:cubicBezTo>
                  <a:cubicBezTo>
                    <a:pt x="188974" y="352388"/>
                    <a:pt x="170166" y="370471"/>
                    <a:pt x="162241" y="379401"/>
                  </a:cubicBezTo>
                  <a:cubicBezTo>
                    <a:pt x="154316" y="388330"/>
                    <a:pt x="147898" y="397037"/>
                    <a:pt x="142986" y="405520"/>
                  </a:cubicBezTo>
                  <a:lnTo>
                    <a:pt x="329840" y="405520"/>
                  </a:lnTo>
                  <a:lnTo>
                    <a:pt x="329840" y="492919"/>
                  </a:lnTo>
                  <a:lnTo>
                    <a:pt x="0" y="492919"/>
                  </a:lnTo>
                  <a:cubicBezTo>
                    <a:pt x="3572" y="459879"/>
                    <a:pt x="14287" y="428570"/>
                    <a:pt x="32147" y="398990"/>
                  </a:cubicBezTo>
                  <a:cubicBezTo>
                    <a:pt x="50006" y="369410"/>
                    <a:pt x="85278" y="330176"/>
                    <a:pt x="137963" y="281286"/>
                  </a:cubicBezTo>
                  <a:cubicBezTo>
                    <a:pt x="180379" y="241772"/>
                    <a:pt x="206387" y="214983"/>
                    <a:pt x="215987" y="200918"/>
                  </a:cubicBezTo>
                  <a:cubicBezTo>
                    <a:pt x="228935" y="181496"/>
                    <a:pt x="235409" y="162297"/>
                    <a:pt x="235409" y="143322"/>
                  </a:cubicBezTo>
                  <a:cubicBezTo>
                    <a:pt x="235409" y="122337"/>
                    <a:pt x="229772" y="106208"/>
                    <a:pt x="218498" y="94934"/>
                  </a:cubicBezTo>
                  <a:cubicBezTo>
                    <a:pt x="207224" y="83660"/>
                    <a:pt x="191653" y="78024"/>
                    <a:pt x="171785" y="78024"/>
                  </a:cubicBezTo>
                  <a:cubicBezTo>
                    <a:pt x="152139" y="78024"/>
                    <a:pt x="136512" y="83939"/>
                    <a:pt x="124904" y="95771"/>
                  </a:cubicBezTo>
                  <a:cubicBezTo>
                    <a:pt x="113295" y="107603"/>
                    <a:pt x="106598" y="127248"/>
                    <a:pt x="104812" y="154707"/>
                  </a:cubicBezTo>
                  <a:lnTo>
                    <a:pt x="11050" y="145331"/>
                  </a:lnTo>
                  <a:cubicBezTo>
                    <a:pt x="16631" y="93539"/>
                    <a:pt x="34156" y="56369"/>
                    <a:pt x="63624" y="33822"/>
                  </a:cubicBezTo>
                  <a:cubicBezTo>
                    <a:pt x="93092" y="11274"/>
                    <a:pt x="129927" y="0"/>
                    <a:pt x="17412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26F8545-94E5-4690-A2DE-3352C80A8B71}"/>
                </a:ext>
              </a:extLst>
            </p:cNvPr>
            <p:cNvSpPr/>
            <p:nvPr/>
          </p:nvSpPr>
          <p:spPr>
            <a:xfrm>
              <a:off x="11518685" y="28334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2CB6A2B-CBBB-4732-9AAF-20581F74EA55}"/>
                </a:ext>
              </a:extLst>
            </p:cNvPr>
            <p:cNvSpPr/>
            <p:nvPr/>
          </p:nvSpPr>
          <p:spPr>
            <a:xfrm>
              <a:off x="11398817" y="28334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Title 1">
            <a:extLst>
              <a:ext uri="{FF2B5EF4-FFF2-40B4-BE49-F238E27FC236}">
                <a16:creationId xmlns:a16="http://schemas.microsoft.com/office/drawing/2014/main" id="{A3D12C8E-5592-4E08-B361-A2CF489F8CB2}"/>
              </a:ext>
            </a:extLst>
          </p:cNvPr>
          <p:cNvSpPr txBox="1">
            <a:spLocks/>
          </p:cNvSpPr>
          <p:nvPr/>
        </p:nvSpPr>
        <p:spPr>
          <a:xfrm>
            <a:off x="0" y="213650"/>
            <a:ext cx="2683555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sz="2800" dirty="0" smtClean="0">
                <a:solidFill>
                  <a:schemeClr val="accent2"/>
                </a:solidFill>
              </a:rPr>
              <a:t>KELOMPOK 5</a:t>
            </a:r>
            <a:endParaRPr lang="en-US" altLang="ko-KR" sz="2800" dirty="0">
              <a:solidFill>
                <a:schemeClr val="accent2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8740B3A-F0B6-42AD-B4CA-DAD81E2FB5A0}"/>
              </a:ext>
            </a:extLst>
          </p:cNvPr>
          <p:cNvSpPr txBox="1"/>
          <p:nvPr/>
        </p:nvSpPr>
        <p:spPr bwMode="auto">
          <a:xfrm>
            <a:off x="4670857" y="1781354"/>
            <a:ext cx="667808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Hendry </a:t>
            </a:r>
            <a:r>
              <a:rPr lang="en-US" sz="1600" dirty="0" err="1" smtClean="0"/>
              <a:t>Permana</a:t>
            </a:r>
            <a:r>
              <a:rPr lang="en-US" sz="1600" dirty="0"/>
              <a:t>	</a:t>
            </a:r>
            <a:r>
              <a:rPr lang="en-US" sz="1600" dirty="0" smtClean="0"/>
              <a:t>(A11.2018.11272) 	Project </a:t>
            </a:r>
            <a:r>
              <a:rPr lang="en-US" sz="1600" dirty="0"/>
              <a:t>Leader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B5E3F0C-EFDC-4767-96C2-C444DD4A39B3}"/>
              </a:ext>
            </a:extLst>
          </p:cNvPr>
          <p:cNvSpPr txBox="1"/>
          <p:nvPr/>
        </p:nvSpPr>
        <p:spPr bwMode="auto">
          <a:xfrm>
            <a:off x="4670857" y="2754798"/>
            <a:ext cx="6644632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Iqbal </a:t>
            </a:r>
            <a:r>
              <a:rPr lang="en-US" sz="1600" dirty="0" err="1" smtClean="0"/>
              <a:t>Fadillah</a:t>
            </a:r>
            <a:r>
              <a:rPr lang="en-US" sz="1600" dirty="0"/>
              <a:t>	</a:t>
            </a:r>
            <a:r>
              <a:rPr lang="en-US" sz="1600" dirty="0" smtClean="0"/>
              <a:t>(A11.2018.11276)	Business </a:t>
            </a:r>
            <a:r>
              <a:rPr lang="en-US" sz="1600" dirty="0"/>
              <a:t>&amp; System Analyst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7C638B3-3F49-4F22-92DD-2FBB86DBD7C7}"/>
              </a:ext>
            </a:extLst>
          </p:cNvPr>
          <p:cNvSpPr txBox="1"/>
          <p:nvPr/>
        </p:nvSpPr>
        <p:spPr bwMode="auto">
          <a:xfrm>
            <a:off x="4670857" y="3728242"/>
            <a:ext cx="499983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Adelin</a:t>
            </a:r>
            <a:r>
              <a:rPr lang="en-US" sz="1600" dirty="0"/>
              <a:t> </a:t>
            </a:r>
            <a:r>
              <a:rPr lang="en-US" sz="1600" dirty="0" err="1"/>
              <a:t>Satria</a:t>
            </a:r>
            <a:r>
              <a:rPr lang="en-US" sz="1600" dirty="0"/>
              <a:t> </a:t>
            </a:r>
            <a:r>
              <a:rPr lang="en-US" sz="1600" dirty="0" smtClean="0"/>
              <a:t>	(A11.2018.11051)	UI </a:t>
            </a:r>
            <a:r>
              <a:rPr lang="en-US" sz="1600" dirty="0"/>
              <a:t>Designer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F4A1154-C77F-424A-BDCF-F61C05656936}"/>
              </a:ext>
            </a:extLst>
          </p:cNvPr>
          <p:cNvSpPr txBox="1"/>
          <p:nvPr/>
        </p:nvSpPr>
        <p:spPr bwMode="auto">
          <a:xfrm>
            <a:off x="4670857" y="4701686"/>
            <a:ext cx="653707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</a:t>
            </a:r>
            <a:r>
              <a:rPr lang="en-US" sz="1600" dirty="0" smtClean="0"/>
              <a:t>ditya </a:t>
            </a:r>
            <a:r>
              <a:rPr lang="en-US" sz="1600" dirty="0" err="1" smtClean="0"/>
              <a:t>Fakhri</a:t>
            </a:r>
            <a:r>
              <a:rPr lang="en-US" sz="1600" dirty="0"/>
              <a:t> </a:t>
            </a:r>
            <a:r>
              <a:rPr lang="en-US" sz="1600" dirty="0" smtClean="0"/>
              <a:t>.A	(A11.2018.11261)	Front-End </a:t>
            </a:r>
            <a:r>
              <a:rPr lang="en-US" sz="1600" dirty="0" err="1"/>
              <a:t>Progammer</a:t>
            </a:r>
            <a:endParaRPr lang="en-US" sz="16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FEC1205-A9AA-4517-BB38-189BC465E25B}"/>
              </a:ext>
            </a:extLst>
          </p:cNvPr>
          <p:cNvSpPr txBox="1"/>
          <p:nvPr/>
        </p:nvSpPr>
        <p:spPr bwMode="auto">
          <a:xfrm>
            <a:off x="4670857" y="5675132"/>
            <a:ext cx="6748413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Akhmad</a:t>
            </a:r>
            <a:r>
              <a:rPr lang="en-US" sz="1600" dirty="0"/>
              <a:t> </a:t>
            </a:r>
            <a:r>
              <a:rPr lang="en-US" sz="1600" dirty="0" smtClean="0"/>
              <a:t>Abdul .M	(A11.2018.11506)	Back-End </a:t>
            </a:r>
            <a:r>
              <a:rPr lang="en-US" sz="1600" dirty="0"/>
              <a:t>Programmer</a:t>
            </a:r>
          </a:p>
        </p:txBody>
      </p:sp>
      <p:sp>
        <p:nvSpPr>
          <p:cNvPr id="4" name="Rectangle 3"/>
          <p:cNvSpPr/>
          <p:nvPr/>
        </p:nvSpPr>
        <p:spPr>
          <a:xfrm>
            <a:off x="3851854" y="213650"/>
            <a:ext cx="7525646" cy="71221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The Lucky </a:t>
            </a:r>
            <a:r>
              <a:rPr lang="en-US" b="1" dirty="0" smtClean="0"/>
              <a:t>Patriots 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0471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91653BC-774F-4E49-A214-4483C744E222}"/>
              </a:ext>
            </a:extLst>
          </p:cNvPr>
          <p:cNvSpPr>
            <a:spLocks/>
          </p:cNvSpPr>
          <p:nvPr/>
        </p:nvSpPr>
        <p:spPr bwMode="auto">
          <a:xfrm rot="9000000">
            <a:off x="-1382749" y="500430"/>
            <a:ext cx="8631073" cy="5612466"/>
          </a:xfrm>
          <a:custGeom>
            <a:avLst/>
            <a:gdLst>
              <a:gd name="connsiteX0" fmla="*/ 1643332 w 8631073"/>
              <a:gd name="connsiteY0" fmla="*/ 808823 h 5612466"/>
              <a:gd name="connsiteX1" fmla="*/ 1665241 w 8631073"/>
              <a:gd name="connsiteY1" fmla="*/ 821296 h 5612466"/>
              <a:gd name="connsiteX2" fmla="*/ 1676983 w 8631073"/>
              <a:gd name="connsiteY2" fmla="*/ 817654 h 5612466"/>
              <a:gd name="connsiteX3" fmla="*/ 1678707 w 8631073"/>
              <a:gd name="connsiteY3" fmla="*/ 804703 h 5612466"/>
              <a:gd name="connsiteX4" fmla="*/ 1660857 w 8631073"/>
              <a:gd name="connsiteY4" fmla="*/ 790800 h 5612466"/>
              <a:gd name="connsiteX5" fmla="*/ 1640775 w 8631073"/>
              <a:gd name="connsiteY5" fmla="*/ 804836 h 5612466"/>
              <a:gd name="connsiteX6" fmla="*/ 3409453 w 8631073"/>
              <a:gd name="connsiteY6" fmla="*/ 4246798 h 5612466"/>
              <a:gd name="connsiteX7" fmla="*/ 3431285 w 8631073"/>
              <a:gd name="connsiteY7" fmla="*/ 4228999 h 5612466"/>
              <a:gd name="connsiteX8" fmla="*/ 3437107 w 8631073"/>
              <a:gd name="connsiteY8" fmla="*/ 4214437 h 5612466"/>
              <a:gd name="connsiteX9" fmla="*/ 3453117 w 8631073"/>
              <a:gd name="connsiteY9" fmla="*/ 4238708 h 5612466"/>
              <a:gd name="connsiteX10" fmla="*/ 3458938 w 8631073"/>
              <a:gd name="connsiteY10" fmla="*/ 4254889 h 5612466"/>
              <a:gd name="connsiteX11" fmla="*/ 3514245 w 8631073"/>
              <a:gd name="connsiteY11" fmla="*/ 4285633 h 5612466"/>
              <a:gd name="connsiteX12" fmla="*/ 3560819 w 8631073"/>
              <a:gd name="connsiteY12" fmla="*/ 4285633 h 5612466"/>
              <a:gd name="connsiteX13" fmla="*/ 3578284 w 8631073"/>
              <a:gd name="connsiteY13" fmla="*/ 4279160 h 5612466"/>
              <a:gd name="connsiteX14" fmla="*/ 3613214 w 8631073"/>
              <a:gd name="connsiteY14" fmla="*/ 4284014 h 5612466"/>
              <a:gd name="connsiteX15" fmla="*/ 3632135 w 8631073"/>
              <a:gd name="connsiteY15" fmla="*/ 4300195 h 5612466"/>
              <a:gd name="connsiteX16" fmla="*/ 3648145 w 8631073"/>
              <a:gd name="connsiteY16" fmla="*/ 4309903 h 5612466"/>
              <a:gd name="connsiteX17" fmla="*/ 3671432 w 8631073"/>
              <a:gd name="connsiteY17" fmla="*/ 4305050 h 5612466"/>
              <a:gd name="connsiteX18" fmla="*/ 3701996 w 8631073"/>
              <a:gd name="connsiteY18" fmla="*/ 4269452 h 5612466"/>
              <a:gd name="connsiteX19" fmla="*/ 3704907 w 8631073"/>
              <a:gd name="connsiteY19" fmla="*/ 4250034 h 5612466"/>
              <a:gd name="connsiteX20" fmla="*/ 3774768 w 8631073"/>
              <a:gd name="connsiteY20" fmla="*/ 4313140 h 5612466"/>
              <a:gd name="connsiteX21" fmla="*/ 3799510 w 8631073"/>
              <a:gd name="connsiteY21" fmla="*/ 4305050 h 5612466"/>
              <a:gd name="connsiteX22" fmla="*/ 3806787 w 8631073"/>
              <a:gd name="connsiteY22" fmla="*/ 4280778 h 5612466"/>
              <a:gd name="connsiteX23" fmla="*/ 3790778 w 8631073"/>
              <a:gd name="connsiteY23" fmla="*/ 4277542 h 5612466"/>
              <a:gd name="connsiteX24" fmla="*/ 3777679 w 8631073"/>
              <a:gd name="connsiteY24" fmla="*/ 4271070 h 5612466"/>
              <a:gd name="connsiteX25" fmla="*/ 3784956 w 8631073"/>
              <a:gd name="connsiteY25" fmla="*/ 4253271 h 5612466"/>
              <a:gd name="connsiteX26" fmla="*/ 3803876 w 8631073"/>
              <a:gd name="connsiteY26" fmla="*/ 4248417 h 5612466"/>
              <a:gd name="connsiteX27" fmla="*/ 3822797 w 8631073"/>
              <a:gd name="connsiteY27" fmla="*/ 4241944 h 5612466"/>
              <a:gd name="connsiteX28" fmla="*/ 3809334 w 8631073"/>
              <a:gd name="connsiteY28" fmla="*/ 4229606 h 5612466"/>
              <a:gd name="connsiteX29" fmla="*/ 3808979 w 8631073"/>
              <a:gd name="connsiteY29" fmla="*/ 4229519 h 5612466"/>
              <a:gd name="connsiteX30" fmla="*/ 3801024 w 8631073"/>
              <a:gd name="connsiteY30" fmla="*/ 4229341 h 5612466"/>
              <a:gd name="connsiteX31" fmla="*/ 3518402 w 8631073"/>
              <a:gd name="connsiteY31" fmla="*/ 4218040 h 5612466"/>
              <a:gd name="connsiteX32" fmla="*/ 3444028 w 8631073"/>
              <a:gd name="connsiteY32" fmla="*/ 4213354 h 5612466"/>
              <a:gd name="connsiteX33" fmla="*/ 3400975 w 8631073"/>
              <a:gd name="connsiteY33" fmla="*/ 4209685 h 5612466"/>
              <a:gd name="connsiteX34" fmla="*/ 3396355 w 8631073"/>
              <a:gd name="connsiteY34" fmla="*/ 4222527 h 5612466"/>
              <a:gd name="connsiteX35" fmla="*/ 3409453 w 8631073"/>
              <a:gd name="connsiteY35" fmla="*/ 4246798 h 5612466"/>
              <a:gd name="connsiteX36" fmla="*/ 3106359 w 8631073"/>
              <a:gd name="connsiteY36" fmla="*/ 4240731 h 5612466"/>
              <a:gd name="connsiteX37" fmla="*/ 3162029 w 8631073"/>
              <a:gd name="connsiteY37" fmla="*/ 4233854 h 5612466"/>
              <a:gd name="connsiteX38" fmla="*/ 3192593 w 8631073"/>
              <a:gd name="connsiteY38" fmla="*/ 4227381 h 5612466"/>
              <a:gd name="connsiteX39" fmla="*/ 3202781 w 8631073"/>
              <a:gd name="connsiteY39" fmla="*/ 4237090 h 5612466"/>
              <a:gd name="connsiteX40" fmla="*/ 3221702 w 8631073"/>
              <a:gd name="connsiteY40" fmla="*/ 4251653 h 5612466"/>
              <a:gd name="connsiteX41" fmla="*/ 3294474 w 8631073"/>
              <a:gd name="connsiteY41" fmla="*/ 4243562 h 5612466"/>
              <a:gd name="connsiteX42" fmla="*/ 3350872 w 8631073"/>
              <a:gd name="connsiteY42" fmla="*/ 4236079 h 5612466"/>
              <a:gd name="connsiteX43" fmla="*/ 3391944 w 8631073"/>
              <a:gd name="connsiteY43" fmla="*/ 4208915 h 5612466"/>
              <a:gd name="connsiteX44" fmla="*/ 3369654 w 8631073"/>
              <a:gd name="connsiteY44" fmla="*/ 4207015 h 5612466"/>
              <a:gd name="connsiteX45" fmla="*/ 3058806 w 8631073"/>
              <a:gd name="connsiteY45" fmla="*/ 4179621 h 5612466"/>
              <a:gd name="connsiteX46" fmla="*/ 3065971 w 8631073"/>
              <a:gd name="connsiteY46" fmla="*/ 4196638 h 5612466"/>
              <a:gd name="connsiteX47" fmla="*/ 3106359 w 8631073"/>
              <a:gd name="connsiteY47" fmla="*/ 4240731 h 5612466"/>
              <a:gd name="connsiteX48" fmla="*/ 2089373 w 8631073"/>
              <a:gd name="connsiteY48" fmla="*/ 5177200 h 5612466"/>
              <a:gd name="connsiteX49" fmla="*/ 2087917 w 8631073"/>
              <a:gd name="connsiteY49" fmla="*/ 5173964 h 5612466"/>
              <a:gd name="connsiteX50" fmla="*/ 2089373 w 8631073"/>
              <a:gd name="connsiteY50" fmla="*/ 5130275 h 5612466"/>
              <a:gd name="connsiteX51" fmla="*/ 2085006 w 8631073"/>
              <a:gd name="connsiteY51" fmla="*/ 5122185 h 5612466"/>
              <a:gd name="connsiteX52" fmla="*/ 2031155 w 8631073"/>
              <a:gd name="connsiteY52" fmla="*/ 5102768 h 5612466"/>
              <a:gd name="connsiteX53" fmla="*/ 2007868 w 8631073"/>
              <a:gd name="connsiteY53" fmla="*/ 5089823 h 5612466"/>
              <a:gd name="connsiteX54" fmla="*/ 2007868 w 8631073"/>
              <a:gd name="connsiteY54" fmla="*/ 5065552 h 5612466"/>
              <a:gd name="connsiteX55" fmla="*/ 2045710 w 8631073"/>
              <a:gd name="connsiteY55" fmla="*/ 5050989 h 5612466"/>
              <a:gd name="connsiteX56" fmla="*/ 2082096 w 8631073"/>
              <a:gd name="connsiteY56" fmla="*/ 5070406 h 5612466"/>
              <a:gd name="connsiteX57" fmla="*/ 2115570 w 8631073"/>
              <a:gd name="connsiteY57" fmla="*/ 5088205 h 5612466"/>
              <a:gd name="connsiteX58" fmla="*/ 2151956 w 8631073"/>
              <a:gd name="connsiteY58" fmla="*/ 5093059 h 5612466"/>
              <a:gd name="connsiteX59" fmla="*/ 2188342 w 8631073"/>
              <a:gd name="connsiteY59" fmla="*/ 5083351 h 5612466"/>
              <a:gd name="connsiteX60" fmla="*/ 2264025 w 8631073"/>
              <a:gd name="connsiteY60" fmla="*/ 5107622 h 5612466"/>
              <a:gd name="connsiteX61" fmla="*/ 2326609 w 8631073"/>
              <a:gd name="connsiteY61" fmla="*/ 5099532 h 5612466"/>
              <a:gd name="connsiteX62" fmla="*/ 2351351 w 8631073"/>
              <a:gd name="connsiteY62" fmla="*/ 5102768 h 5612466"/>
              <a:gd name="connsiteX63" fmla="*/ 2495439 w 8631073"/>
              <a:gd name="connsiteY63" fmla="*/ 5143220 h 5612466"/>
              <a:gd name="connsiteX64" fmla="*/ 2518726 w 8631073"/>
              <a:gd name="connsiteY64" fmla="*/ 5144838 h 5612466"/>
              <a:gd name="connsiteX65" fmla="*/ 2534736 w 8631073"/>
              <a:gd name="connsiteY65" fmla="*/ 5149692 h 5612466"/>
              <a:gd name="connsiteX66" fmla="*/ 2534736 w 8631073"/>
              <a:gd name="connsiteY66" fmla="*/ 5130275 h 5612466"/>
              <a:gd name="connsiteX67" fmla="*/ 2543469 w 8631073"/>
              <a:gd name="connsiteY67" fmla="*/ 5117331 h 5612466"/>
              <a:gd name="connsiteX68" fmla="*/ 2569667 w 8631073"/>
              <a:gd name="connsiteY68" fmla="*/ 5122185 h 5612466"/>
              <a:gd name="connsiteX69" fmla="*/ 2624973 w 8631073"/>
              <a:gd name="connsiteY69" fmla="*/ 5131893 h 5612466"/>
              <a:gd name="connsiteX70" fmla="*/ 2630795 w 8631073"/>
              <a:gd name="connsiteY70" fmla="*/ 5138366 h 5612466"/>
              <a:gd name="connsiteX71" fmla="*/ 2656993 w 8631073"/>
              <a:gd name="connsiteY71" fmla="*/ 5156165 h 5612466"/>
              <a:gd name="connsiteX72" fmla="*/ 2786527 w 8631073"/>
              <a:gd name="connsiteY72" fmla="*/ 5178818 h 5612466"/>
              <a:gd name="connsiteX73" fmla="*/ 2798170 w 8631073"/>
              <a:gd name="connsiteY73" fmla="*/ 5178818 h 5612466"/>
              <a:gd name="connsiteX74" fmla="*/ 2827279 w 8631073"/>
              <a:gd name="connsiteY74" fmla="*/ 5191763 h 5612466"/>
              <a:gd name="connsiteX75" fmla="*/ 2856388 w 8631073"/>
              <a:gd name="connsiteY75" fmla="*/ 5196617 h 5612466"/>
              <a:gd name="connsiteX76" fmla="*/ 2872398 w 8631073"/>
              <a:gd name="connsiteY76" fmla="*/ 5180436 h 5612466"/>
              <a:gd name="connsiteX77" fmla="*/ 2894229 w 8631073"/>
              <a:gd name="connsiteY77" fmla="*/ 5199853 h 5612466"/>
              <a:gd name="connsiteX78" fmla="*/ 2927704 w 8631073"/>
              <a:gd name="connsiteY78" fmla="*/ 5201471 h 5612466"/>
              <a:gd name="connsiteX79" fmla="*/ 2977189 w 8631073"/>
              <a:gd name="connsiteY79" fmla="*/ 5161019 h 5612466"/>
              <a:gd name="connsiteX80" fmla="*/ 2978644 w 8631073"/>
              <a:gd name="connsiteY80" fmla="*/ 5159401 h 5612466"/>
              <a:gd name="connsiteX81" fmla="*/ 3003387 w 8631073"/>
              <a:gd name="connsiteY81" fmla="*/ 5143220 h 5612466"/>
              <a:gd name="connsiteX82" fmla="*/ 3196960 w 8631073"/>
              <a:gd name="connsiteY82" fmla="*/ 5178818 h 5612466"/>
              <a:gd name="connsiteX83" fmla="*/ 3320672 w 8631073"/>
              <a:gd name="connsiteY83" fmla="*/ 5194999 h 5612466"/>
              <a:gd name="connsiteX84" fmla="*/ 3464760 w 8631073"/>
              <a:gd name="connsiteY84" fmla="*/ 5232215 h 5612466"/>
              <a:gd name="connsiteX85" fmla="*/ 3572462 w 8631073"/>
              <a:gd name="connsiteY85" fmla="*/ 5233833 h 5612466"/>
              <a:gd name="connsiteX86" fmla="*/ 3614670 w 8631073"/>
              <a:gd name="connsiteY86" fmla="*/ 5238687 h 5612466"/>
              <a:gd name="connsiteX87" fmla="*/ 3704907 w 8631073"/>
              <a:gd name="connsiteY87" fmla="*/ 5258104 h 5612466"/>
              <a:gd name="connsiteX88" fmla="*/ 3789322 w 8631073"/>
              <a:gd name="connsiteY88" fmla="*/ 5264576 h 5612466"/>
              <a:gd name="connsiteX89" fmla="*/ 3917400 w 8631073"/>
              <a:gd name="connsiteY89" fmla="*/ 5279139 h 5612466"/>
              <a:gd name="connsiteX90" fmla="*/ 3997449 w 8631073"/>
              <a:gd name="connsiteY90" fmla="*/ 5285612 h 5612466"/>
              <a:gd name="connsiteX91" fmla="*/ 4170646 w 8631073"/>
              <a:gd name="connsiteY91" fmla="*/ 5301793 h 5612466"/>
              <a:gd name="connsiteX92" fmla="*/ 4343843 w 8631073"/>
              <a:gd name="connsiteY92" fmla="*/ 5306647 h 5612466"/>
              <a:gd name="connsiteX93" fmla="*/ 4461734 w 8631073"/>
              <a:gd name="connsiteY93" fmla="*/ 5314737 h 5612466"/>
              <a:gd name="connsiteX94" fmla="*/ 4646574 w 8631073"/>
              <a:gd name="connsiteY94" fmla="*/ 5314737 h 5612466"/>
              <a:gd name="connsiteX95" fmla="*/ 4739722 w 8631073"/>
              <a:gd name="connsiteY95" fmla="*/ 5321210 h 5612466"/>
              <a:gd name="connsiteX96" fmla="*/ 4850335 w 8631073"/>
              <a:gd name="connsiteY96" fmla="*/ 5314737 h 5612466"/>
              <a:gd name="connsiteX97" fmla="*/ 4918741 w 8631073"/>
              <a:gd name="connsiteY97" fmla="*/ 5314737 h 5612466"/>
              <a:gd name="connsiteX98" fmla="*/ 4991512 w 8631073"/>
              <a:gd name="connsiteY98" fmla="*/ 5317973 h 5612466"/>
              <a:gd name="connsiteX99" fmla="*/ 5081749 w 8631073"/>
              <a:gd name="connsiteY99" fmla="*/ 5305029 h 5612466"/>
              <a:gd name="connsiteX100" fmla="*/ 5205462 w 8631073"/>
              <a:gd name="connsiteY100" fmla="*/ 5296937 h 5612466"/>
              <a:gd name="connsiteX101" fmla="*/ 5371381 w 8631073"/>
              <a:gd name="connsiteY101" fmla="*/ 5282375 h 5612466"/>
              <a:gd name="connsiteX102" fmla="*/ 5468896 w 8631073"/>
              <a:gd name="connsiteY102" fmla="*/ 5274285 h 5612466"/>
              <a:gd name="connsiteX103" fmla="*/ 5620261 w 8631073"/>
              <a:gd name="connsiteY103" fmla="*/ 5271048 h 5612466"/>
              <a:gd name="connsiteX104" fmla="*/ 5630449 w 8631073"/>
              <a:gd name="connsiteY104" fmla="*/ 5261340 h 5612466"/>
              <a:gd name="connsiteX105" fmla="*/ 5615895 w 8631073"/>
              <a:gd name="connsiteY105" fmla="*/ 5243541 h 5612466"/>
              <a:gd name="connsiteX106" fmla="*/ 5585330 w 8631073"/>
              <a:gd name="connsiteY106" fmla="*/ 5245160 h 5612466"/>
              <a:gd name="connsiteX107" fmla="*/ 4928929 w 8631073"/>
              <a:gd name="connsiteY107" fmla="*/ 5264577 h 5612466"/>
              <a:gd name="connsiteX108" fmla="*/ 4326378 w 8631073"/>
              <a:gd name="connsiteY108" fmla="*/ 5256486 h 5612466"/>
              <a:gd name="connsiteX109" fmla="*/ 3940687 w 8631073"/>
              <a:gd name="connsiteY109" fmla="*/ 5227361 h 5612466"/>
              <a:gd name="connsiteX110" fmla="*/ 3604482 w 8631073"/>
              <a:gd name="connsiteY110" fmla="*/ 5186908 h 5612466"/>
              <a:gd name="connsiteX111" fmla="*/ 3194049 w 8631073"/>
              <a:gd name="connsiteY111" fmla="*/ 5104386 h 5612466"/>
              <a:gd name="connsiteX112" fmla="*/ 3063060 w 8631073"/>
              <a:gd name="connsiteY112" fmla="*/ 5081732 h 5612466"/>
              <a:gd name="connsiteX113" fmla="*/ 2926249 w 8631073"/>
              <a:gd name="connsiteY113" fmla="*/ 5042898 h 5612466"/>
              <a:gd name="connsiteX114" fmla="*/ 2869487 w 8631073"/>
              <a:gd name="connsiteY114" fmla="*/ 5034808 h 5612466"/>
              <a:gd name="connsiteX115" fmla="*/ 2828734 w 8631073"/>
              <a:gd name="connsiteY115" fmla="*/ 5034808 h 5612466"/>
              <a:gd name="connsiteX116" fmla="*/ 2761784 w 8631073"/>
              <a:gd name="connsiteY116" fmla="*/ 5026718 h 5612466"/>
              <a:gd name="connsiteX117" fmla="*/ 2713755 w 8631073"/>
              <a:gd name="connsiteY117" fmla="*/ 5007300 h 5612466"/>
              <a:gd name="connsiteX118" fmla="*/ 2696290 w 8631073"/>
              <a:gd name="connsiteY118" fmla="*/ 5002446 h 5612466"/>
              <a:gd name="connsiteX119" fmla="*/ 2662815 w 8631073"/>
              <a:gd name="connsiteY119" fmla="*/ 5004064 h 5612466"/>
              <a:gd name="connsiteX120" fmla="*/ 2553657 w 8631073"/>
              <a:gd name="connsiteY120" fmla="*/ 4971703 h 5612466"/>
              <a:gd name="connsiteX121" fmla="*/ 2518726 w 8631073"/>
              <a:gd name="connsiteY121" fmla="*/ 4970084 h 5612466"/>
              <a:gd name="connsiteX122" fmla="*/ 2470697 w 8631073"/>
              <a:gd name="connsiteY122" fmla="*/ 4955522 h 5612466"/>
              <a:gd name="connsiteX123" fmla="*/ 2448865 w 8631073"/>
              <a:gd name="connsiteY123" fmla="*/ 4939341 h 5612466"/>
              <a:gd name="connsiteX124" fmla="*/ 2362995 w 8631073"/>
              <a:gd name="connsiteY124" fmla="*/ 4915069 h 5612466"/>
              <a:gd name="connsiteX125" fmla="*/ 2287312 w 8631073"/>
              <a:gd name="connsiteY125" fmla="*/ 4902125 h 5612466"/>
              <a:gd name="connsiteX126" fmla="*/ 2266936 w 8631073"/>
              <a:gd name="connsiteY126" fmla="*/ 4892416 h 5612466"/>
              <a:gd name="connsiteX127" fmla="*/ 2242194 w 8631073"/>
              <a:gd name="connsiteY127" fmla="*/ 4874617 h 5612466"/>
              <a:gd name="connsiteX128" fmla="*/ 2179610 w 8631073"/>
              <a:gd name="connsiteY128" fmla="*/ 4850346 h 5612466"/>
              <a:gd name="connsiteX129" fmla="*/ 2086462 w 8631073"/>
              <a:gd name="connsiteY129" fmla="*/ 4824456 h 5612466"/>
              <a:gd name="connsiteX130" fmla="*/ 2068997 w 8631073"/>
              <a:gd name="connsiteY130" fmla="*/ 4809894 h 5612466"/>
              <a:gd name="connsiteX131" fmla="*/ 2067541 w 8631073"/>
              <a:gd name="connsiteY131" fmla="*/ 4796949 h 5612466"/>
              <a:gd name="connsiteX132" fmla="*/ 1990403 w 8631073"/>
              <a:gd name="connsiteY132" fmla="*/ 4722517 h 5612466"/>
              <a:gd name="connsiteX133" fmla="*/ 1986037 w 8631073"/>
              <a:gd name="connsiteY133" fmla="*/ 4709572 h 5612466"/>
              <a:gd name="connsiteX134" fmla="*/ 1993314 w 8631073"/>
              <a:gd name="connsiteY134" fmla="*/ 4699863 h 5612466"/>
              <a:gd name="connsiteX135" fmla="*/ 1999136 w 8631073"/>
              <a:gd name="connsiteY135" fmla="*/ 4678828 h 5612466"/>
              <a:gd name="connsiteX136" fmla="*/ 1980215 w 8631073"/>
              <a:gd name="connsiteY136" fmla="*/ 4677210 h 5612466"/>
              <a:gd name="connsiteX137" fmla="*/ 1938007 w 8631073"/>
              <a:gd name="connsiteY137" fmla="*/ 4677210 h 5612466"/>
              <a:gd name="connsiteX138" fmla="*/ 1905988 w 8631073"/>
              <a:gd name="connsiteY138" fmla="*/ 4683683 h 5612466"/>
              <a:gd name="connsiteX139" fmla="*/ 1895800 w 8631073"/>
              <a:gd name="connsiteY139" fmla="*/ 4691773 h 5612466"/>
              <a:gd name="connsiteX140" fmla="*/ 1881245 w 8631073"/>
              <a:gd name="connsiteY140" fmla="*/ 4691773 h 5612466"/>
              <a:gd name="connsiteX141" fmla="*/ 1881245 w 8631073"/>
              <a:gd name="connsiteY141" fmla="*/ 4675592 h 5612466"/>
              <a:gd name="connsiteX142" fmla="*/ 1892889 w 8631073"/>
              <a:gd name="connsiteY142" fmla="*/ 4657793 h 5612466"/>
              <a:gd name="connsiteX143" fmla="*/ 1897255 w 8631073"/>
              <a:gd name="connsiteY143" fmla="*/ 4649703 h 5612466"/>
              <a:gd name="connsiteX144" fmla="*/ 1888523 w 8631073"/>
              <a:gd name="connsiteY144" fmla="*/ 4648084 h 5612466"/>
              <a:gd name="connsiteX145" fmla="*/ 1878334 w 8631073"/>
              <a:gd name="connsiteY145" fmla="*/ 4651321 h 5612466"/>
              <a:gd name="connsiteX146" fmla="*/ 1869602 w 8631073"/>
              <a:gd name="connsiteY146" fmla="*/ 4651321 h 5612466"/>
              <a:gd name="connsiteX147" fmla="*/ 1812840 w 8631073"/>
              <a:gd name="connsiteY147" fmla="*/ 4627049 h 5612466"/>
              <a:gd name="connsiteX148" fmla="*/ 1782276 w 8631073"/>
              <a:gd name="connsiteY148" fmla="*/ 4627049 h 5612466"/>
              <a:gd name="connsiteX149" fmla="*/ 1764811 w 8631073"/>
              <a:gd name="connsiteY149" fmla="*/ 4618959 h 5612466"/>
              <a:gd name="connsiteX150" fmla="*/ 1774999 w 8631073"/>
              <a:gd name="connsiteY150" fmla="*/ 4602777 h 5612466"/>
              <a:gd name="connsiteX151" fmla="*/ 1783731 w 8631073"/>
              <a:gd name="connsiteY151" fmla="*/ 4594687 h 5612466"/>
              <a:gd name="connsiteX152" fmla="*/ 1791008 w 8631073"/>
              <a:gd name="connsiteY152" fmla="*/ 4581743 h 5612466"/>
              <a:gd name="connsiteX153" fmla="*/ 1776454 w 8631073"/>
              <a:gd name="connsiteY153" fmla="*/ 4576888 h 5612466"/>
              <a:gd name="connsiteX154" fmla="*/ 1740068 w 8631073"/>
              <a:gd name="connsiteY154" fmla="*/ 4567179 h 5612466"/>
              <a:gd name="connsiteX155" fmla="*/ 1683306 w 8631073"/>
              <a:gd name="connsiteY155" fmla="*/ 4591451 h 5612466"/>
              <a:gd name="connsiteX156" fmla="*/ 1660019 w 8631073"/>
              <a:gd name="connsiteY156" fmla="*/ 4609250 h 5612466"/>
              <a:gd name="connsiteX157" fmla="*/ 1660019 w 8631073"/>
              <a:gd name="connsiteY157" fmla="*/ 4518637 h 5612466"/>
              <a:gd name="connsiteX158" fmla="*/ 1678940 w 8631073"/>
              <a:gd name="connsiteY158" fmla="*/ 4494366 h 5612466"/>
              <a:gd name="connsiteX159" fmla="*/ 1674574 w 8631073"/>
              <a:gd name="connsiteY159" fmla="*/ 4481421 h 5612466"/>
              <a:gd name="connsiteX160" fmla="*/ 1689128 w 8631073"/>
              <a:gd name="connsiteY160" fmla="*/ 4479802 h 5612466"/>
              <a:gd name="connsiteX161" fmla="*/ 1699316 w 8631073"/>
              <a:gd name="connsiteY161" fmla="*/ 4483038 h 5612466"/>
              <a:gd name="connsiteX162" fmla="*/ 1713870 w 8631073"/>
              <a:gd name="connsiteY162" fmla="*/ 4473331 h 5612466"/>
              <a:gd name="connsiteX163" fmla="*/ 1726969 w 8631073"/>
              <a:gd name="connsiteY163" fmla="*/ 4462004 h 5612466"/>
              <a:gd name="connsiteX164" fmla="*/ 1757533 w 8631073"/>
              <a:gd name="connsiteY164" fmla="*/ 4468476 h 5612466"/>
              <a:gd name="connsiteX165" fmla="*/ 1786642 w 8631073"/>
              <a:gd name="connsiteY165" fmla="*/ 4470095 h 5612466"/>
              <a:gd name="connsiteX166" fmla="*/ 1798285 w 8631073"/>
              <a:gd name="connsiteY166" fmla="*/ 4447441 h 5612466"/>
              <a:gd name="connsiteX167" fmla="*/ 1804107 w 8631073"/>
              <a:gd name="connsiteY167" fmla="*/ 4437733 h 5612466"/>
              <a:gd name="connsiteX168" fmla="*/ 1834671 w 8631073"/>
              <a:gd name="connsiteY168" fmla="*/ 4468477 h 5612466"/>
              <a:gd name="connsiteX169" fmla="*/ 1841948 w 8631073"/>
              <a:gd name="connsiteY169" fmla="*/ 4486276 h 5612466"/>
              <a:gd name="connsiteX170" fmla="*/ 1873968 w 8631073"/>
              <a:gd name="connsiteY170" fmla="*/ 4491130 h 5612466"/>
              <a:gd name="connsiteX171" fmla="*/ 1876879 w 8631073"/>
              <a:gd name="connsiteY171" fmla="*/ 4481420 h 5612466"/>
              <a:gd name="connsiteX172" fmla="*/ 1879789 w 8631073"/>
              <a:gd name="connsiteY172" fmla="*/ 4466857 h 5612466"/>
              <a:gd name="connsiteX173" fmla="*/ 1894344 w 8631073"/>
              <a:gd name="connsiteY173" fmla="*/ 4460385 h 5612466"/>
              <a:gd name="connsiteX174" fmla="*/ 1936552 w 8631073"/>
              <a:gd name="connsiteY174" fmla="*/ 4478185 h 5612466"/>
              <a:gd name="connsiteX175" fmla="*/ 1961294 w 8631073"/>
              <a:gd name="connsiteY175" fmla="*/ 4489512 h 5612466"/>
              <a:gd name="connsiteX176" fmla="*/ 2031155 w 8631073"/>
              <a:gd name="connsiteY176" fmla="*/ 4481421 h 5612466"/>
              <a:gd name="connsiteX177" fmla="*/ 2051531 w 8631073"/>
              <a:gd name="connsiteY177" fmla="*/ 4478185 h 5612466"/>
              <a:gd name="connsiteX178" fmla="*/ 2114115 w 8631073"/>
              <a:gd name="connsiteY178" fmla="*/ 4505693 h 5612466"/>
              <a:gd name="connsiteX179" fmla="*/ 2150501 w 8631073"/>
              <a:gd name="connsiteY179" fmla="*/ 4507311 h 5612466"/>
              <a:gd name="connsiteX180" fmla="*/ 2199986 w 8631073"/>
              <a:gd name="connsiteY180" fmla="*/ 4481421 h 5612466"/>
              <a:gd name="connsiteX181" fmla="*/ 2202897 w 8631073"/>
              <a:gd name="connsiteY181" fmla="*/ 4510547 h 5612466"/>
              <a:gd name="connsiteX182" fmla="*/ 2227639 w 8631073"/>
              <a:gd name="connsiteY182" fmla="*/ 4528346 h 5612466"/>
              <a:gd name="connsiteX183" fmla="*/ 2233461 w 8631073"/>
              <a:gd name="connsiteY183" fmla="*/ 4508929 h 5612466"/>
              <a:gd name="connsiteX184" fmla="*/ 2249471 w 8631073"/>
              <a:gd name="connsiteY184" fmla="*/ 4497602 h 5612466"/>
              <a:gd name="connsiteX185" fmla="*/ 2284401 w 8631073"/>
              <a:gd name="connsiteY185" fmla="*/ 4502457 h 5612466"/>
              <a:gd name="connsiteX186" fmla="*/ 2330975 w 8631073"/>
              <a:gd name="connsiteY186" fmla="*/ 4510547 h 5612466"/>
              <a:gd name="connsiteX187" fmla="*/ 2355718 w 8631073"/>
              <a:gd name="connsiteY187" fmla="*/ 4508929 h 5612466"/>
              <a:gd name="connsiteX188" fmla="*/ 2367361 w 8631073"/>
              <a:gd name="connsiteY188" fmla="*/ 4495984 h 5612466"/>
              <a:gd name="connsiteX189" fmla="*/ 2387737 w 8631073"/>
              <a:gd name="connsiteY189" fmla="*/ 4481421 h 5612466"/>
              <a:gd name="connsiteX190" fmla="*/ 2395014 w 8631073"/>
              <a:gd name="connsiteY190" fmla="*/ 4504075 h 5612466"/>
              <a:gd name="connsiteX191" fmla="*/ 2405202 w 8631073"/>
              <a:gd name="connsiteY191" fmla="*/ 4510547 h 5612466"/>
              <a:gd name="connsiteX192" fmla="*/ 2412480 w 8631073"/>
              <a:gd name="connsiteY192" fmla="*/ 4504075 h 5612466"/>
              <a:gd name="connsiteX193" fmla="*/ 2431400 w 8631073"/>
              <a:gd name="connsiteY193" fmla="*/ 4479803 h 5612466"/>
              <a:gd name="connsiteX194" fmla="*/ 2437222 w 8631073"/>
              <a:gd name="connsiteY194" fmla="*/ 4460386 h 5612466"/>
              <a:gd name="connsiteX195" fmla="*/ 2427034 w 8631073"/>
              <a:gd name="connsiteY195" fmla="*/ 4453914 h 5612466"/>
              <a:gd name="connsiteX196" fmla="*/ 2306233 w 8631073"/>
              <a:gd name="connsiteY196" fmla="*/ 4419934 h 5612466"/>
              <a:gd name="connsiteX197" fmla="*/ 2214540 w 8631073"/>
              <a:gd name="connsiteY197" fmla="*/ 4382718 h 5612466"/>
              <a:gd name="connsiteX198" fmla="*/ 2176699 w 8631073"/>
              <a:gd name="connsiteY198" fmla="*/ 4327703 h 5612466"/>
              <a:gd name="connsiteX199" fmla="*/ 2144679 w 8631073"/>
              <a:gd name="connsiteY199" fmla="*/ 4332557 h 5612466"/>
              <a:gd name="connsiteX200" fmla="*/ 2138858 w 8631073"/>
              <a:gd name="connsiteY200" fmla="*/ 4311522 h 5612466"/>
              <a:gd name="connsiteX201" fmla="*/ 2119937 w 8631073"/>
              <a:gd name="connsiteY201" fmla="*/ 4290487 h 5612466"/>
              <a:gd name="connsiteX202" fmla="*/ 2101016 w 8631073"/>
              <a:gd name="connsiteY202" fmla="*/ 4303432 h 5612466"/>
              <a:gd name="connsiteX203" fmla="*/ 2089373 w 8631073"/>
              <a:gd name="connsiteY203" fmla="*/ 4330939 h 5612466"/>
              <a:gd name="connsiteX204" fmla="*/ 2073363 w 8631073"/>
              <a:gd name="connsiteY204" fmla="*/ 4303431 h 5612466"/>
              <a:gd name="connsiteX205" fmla="*/ 2052987 w 8631073"/>
              <a:gd name="connsiteY205" fmla="*/ 4284014 h 5612466"/>
              <a:gd name="connsiteX206" fmla="*/ 2067541 w 8631073"/>
              <a:gd name="connsiteY206" fmla="*/ 4233854 h 5612466"/>
              <a:gd name="connsiteX207" fmla="*/ 2089373 w 8631073"/>
              <a:gd name="connsiteY207" fmla="*/ 4225763 h 5612466"/>
              <a:gd name="connsiteX208" fmla="*/ 2098105 w 8631073"/>
              <a:gd name="connsiteY208" fmla="*/ 4241944 h 5612466"/>
              <a:gd name="connsiteX209" fmla="*/ 2106838 w 8631073"/>
              <a:gd name="connsiteY209" fmla="*/ 4251653 h 5612466"/>
              <a:gd name="connsiteX210" fmla="*/ 2144679 w 8631073"/>
              <a:gd name="connsiteY210" fmla="*/ 4271070 h 5612466"/>
              <a:gd name="connsiteX211" fmla="*/ 2176699 w 8631073"/>
              <a:gd name="connsiteY211" fmla="*/ 4272688 h 5612466"/>
              <a:gd name="connsiteX212" fmla="*/ 2185431 w 8631073"/>
              <a:gd name="connsiteY212" fmla="*/ 4277542 h 5612466"/>
              <a:gd name="connsiteX213" fmla="*/ 2194164 w 8631073"/>
              <a:gd name="connsiteY213" fmla="*/ 4288868 h 5612466"/>
              <a:gd name="connsiteX214" fmla="*/ 2269847 w 8631073"/>
              <a:gd name="connsiteY214" fmla="*/ 4288869 h 5612466"/>
              <a:gd name="connsiteX215" fmla="*/ 2309144 w 8631073"/>
              <a:gd name="connsiteY215" fmla="*/ 4285632 h 5612466"/>
              <a:gd name="connsiteX216" fmla="*/ 2339708 w 8631073"/>
              <a:gd name="connsiteY216" fmla="*/ 4305050 h 5612466"/>
              <a:gd name="connsiteX217" fmla="*/ 2354262 w 8631073"/>
              <a:gd name="connsiteY217" fmla="*/ 4311522 h 5612466"/>
              <a:gd name="connsiteX218" fmla="*/ 2360084 w 8631073"/>
              <a:gd name="connsiteY218" fmla="*/ 4292105 h 5612466"/>
              <a:gd name="connsiteX219" fmla="*/ 2357173 w 8631073"/>
              <a:gd name="connsiteY219" fmla="*/ 4274306 h 5612466"/>
              <a:gd name="connsiteX220" fmla="*/ 2335342 w 8631073"/>
              <a:gd name="connsiteY220" fmla="*/ 4245179 h 5612466"/>
              <a:gd name="connsiteX221" fmla="*/ 2261114 w 8631073"/>
              <a:gd name="connsiteY221" fmla="*/ 4220909 h 5612466"/>
              <a:gd name="connsiteX222" fmla="*/ 2255292 w 8631073"/>
              <a:gd name="connsiteY222" fmla="*/ 4191783 h 5612466"/>
              <a:gd name="connsiteX223" fmla="*/ 2256748 w 8631073"/>
              <a:gd name="connsiteY223" fmla="*/ 4188547 h 5612466"/>
              <a:gd name="connsiteX224" fmla="*/ 2280035 w 8631073"/>
              <a:gd name="connsiteY224" fmla="*/ 4154567 h 5612466"/>
              <a:gd name="connsiteX225" fmla="*/ 2291678 w 8631073"/>
              <a:gd name="connsiteY225" fmla="*/ 4157804 h 5612466"/>
              <a:gd name="connsiteX226" fmla="*/ 2275669 w 8631073"/>
              <a:gd name="connsiteY226" fmla="*/ 4180457 h 5612466"/>
              <a:gd name="connsiteX227" fmla="*/ 2290223 w 8631073"/>
              <a:gd name="connsiteY227" fmla="*/ 4195020 h 5612466"/>
              <a:gd name="connsiteX228" fmla="*/ 2297500 w 8631073"/>
              <a:gd name="connsiteY228" fmla="*/ 4183693 h 5612466"/>
              <a:gd name="connsiteX229" fmla="*/ 2330975 w 8631073"/>
              <a:gd name="connsiteY229" fmla="*/ 4156185 h 5612466"/>
              <a:gd name="connsiteX230" fmla="*/ 2393559 w 8631073"/>
              <a:gd name="connsiteY230" fmla="*/ 4156185 h 5612466"/>
              <a:gd name="connsiteX231" fmla="*/ 2422668 w 8631073"/>
              <a:gd name="connsiteY231" fmla="*/ 4188547 h 5612466"/>
              <a:gd name="connsiteX232" fmla="*/ 2422668 w 8631073"/>
              <a:gd name="connsiteY232" fmla="*/ 4193401 h 5612466"/>
              <a:gd name="connsiteX233" fmla="*/ 2424123 w 8631073"/>
              <a:gd name="connsiteY233" fmla="*/ 4207964 h 5612466"/>
              <a:gd name="connsiteX234" fmla="*/ 2443044 w 8631073"/>
              <a:gd name="connsiteY234" fmla="*/ 4203110 h 5612466"/>
              <a:gd name="connsiteX235" fmla="*/ 2450321 w 8631073"/>
              <a:gd name="connsiteY235" fmla="*/ 4185311 h 5612466"/>
              <a:gd name="connsiteX236" fmla="*/ 2470697 w 8631073"/>
              <a:gd name="connsiteY236" fmla="*/ 4180457 h 5612466"/>
              <a:gd name="connsiteX237" fmla="*/ 2472152 w 8631073"/>
              <a:gd name="connsiteY237" fmla="*/ 4199874 h 5612466"/>
              <a:gd name="connsiteX238" fmla="*/ 2467786 w 8631073"/>
              <a:gd name="connsiteY238" fmla="*/ 4207964 h 5612466"/>
              <a:gd name="connsiteX239" fmla="*/ 2467786 w 8631073"/>
              <a:gd name="connsiteY239" fmla="*/ 4219291 h 5612466"/>
              <a:gd name="connsiteX240" fmla="*/ 2476519 w 8631073"/>
              <a:gd name="connsiteY240" fmla="*/ 4216055 h 5612466"/>
              <a:gd name="connsiteX241" fmla="*/ 2489618 w 8631073"/>
              <a:gd name="connsiteY241" fmla="*/ 4196638 h 5612466"/>
              <a:gd name="connsiteX242" fmla="*/ 2527459 w 8631073"/>
              <a:gd name="connsiteY242" fmla="*/ 4183693 h 5612466"/>
              <a:gd name="connsiteX243" fmla="*/ 2553657 w 8631073"/>
              <a:gd name="connsiteY243" fmla="*/ 4199874 h 5612466"/>
              <a:gd name="connsiteX244" fmla="*/ 2572578 w 8631073"/>
              <a:gd name="connsiteY244" fmla="*/ 4196638 h 5612466"/>
              <a:gd name="connsiteX245" fmla="*/ 2598775 w 8631073"/>
              <a:gd name="connsiteY245" fmla="*/ 4177220 h 5612466"/>
              <a:gd name="connsiteX246" fmla="*/ 2620607 w 8631073"/>
              <a:gd name="connsiteY246" fmla="*/ 4182075 h 5612466"/>
              <a:gd name="connsiteX247" fmla="*/ 2742864 w 8631073"/>
              <a:gd name="connsiteY247" fmla="*/ 4214437 h 5612466"/>
              <a:gd name="connsiteX248" fmla="*/ 2761784 w 8631073"/>
              <a:gd name="connsiteY248" fmla="*/ 4219291 h 5612466"/>
              <a:gd name="connsiteX249" fmla="*/ 2808358 w 8631073"/>
              <a:gd name="connsiteY249" fmla="*/ 4232236 h 5612466"/>
              <a:gd name="connsiteX250" fmla="*/ 2876764 w 8631073"/>
              <a:gd name="connsiteY250" fmla="*/ 4204728 h 5612466"/>
              <a:gd name="connsiteX251" fmla="*/ 2908783 w 8631073"/>
              <a:gd name="connsiteY251" fmla="*/ 4193401 h 5612466"/>
              <a:gd name="connsiteX252" fmla="*/ 3022308 w 8631073"/>
              <a:gd name="connsiteY252" fmla="*/ 4224145 h 5612466"/>
              <a:gd name="connsiteX253" fmla="*/ 3042684 w 8631073"/>
              <a:gd name="connsiteY253" fmla="*/ 4220909 h 5612466"/>
              <a:gd name="connsiteX254" fmla="*/ 3051416 w 8631073"/>
              <a:gd name="connsiteY254" fmla="*/ 4212819 h 5612466"/>
              <a:gd name="connsiteX255" fmla="*/ 3055782 w 8631073"/>
              <a:gd name="connsiteY255" fmla="*/ 4203110 h 5612466"/>
              <a:gd name="connsiteX256" fmla="*/ 3038317 w 8631073"/>
              <a:gd name="connsiteY256" fmla="*/ 4188546 h 5612466"/>
              <a:gd name="connsiteX257" fmla="*/ 3027401 w 8631073"/>
              <a:gd name="connsiteY257" fmla="*/ 4182479 h 5612466"/>
              <a:gd name="connsiteX258" fmla="*/ 3026538 w 8631073"/>
              <a:gd name="connsiteY258" fmla="*/ 4177197 h 5612466"/>
              <a:gd name="connsiteX259" fmla="*/ 2916466 w 8631073"/>
              <a:gd name="connsiteY259" fmla="*/ 4170082 h 5612466"/>
              <a:gd name="connsiteX260" fmla="*/ 2788542 w 8631073"/>
              <a:gd name="connsiteY260" fmla="*/ 4151891 h 5612466"/>
              <a:gd name="connsiteX261" fmla="*/ 2550544 w 8631073"/>
              <a:gd name="connsiteY261" fmla="*/ 4125431 h 5612466"/>
              <a:gd name="connsiteX262" fmla="*/ 2530711 w 8631073"/>
              <a:gd name="connsiteY262" fmla="*/ 4118817 h 5612466"/>
              <a:gd name="connsiteX263" fmla="*/ 2407745 w 8631073"/>
              <a:gd name="connsiteY263" fmla="*/ 4081332 h 5612466"/>
              <a:gd name="connsiteX264" fmla="*/ 2276847 w 8631073"/>
              <a:gd name="connsiteY264" fmla="*/ 4074718 h 5612466"/>
              <a:gd name="connsiteX265" fmla="*/ 2056698 w 8631073"/>
              <a:gd name="connsiteY265" fmla="*/ 4037232 h 5612466"/>
              <a:gd name="connsiteX266" fmla="*/ 1969433 w 8631073"/>
              <a:gd name="connsiteY266" fmla="*/ 3997544 h 5612466"/>
              <a:gd name="connsiteX267" fmla="*/ 1947616 w 8631073"/>
              <a:gd name="connsiteY267" fmla="*/ 3995339 h 5612466"/>
              <a:gd name="connsiteX268" fmla="*/ 1896050 w 8631073"/>
              <a:gd name="connsiteY268" fmla="*/ 3995339 h 5612466"/>
              <a:gd name="connsiteX269" fmla="*/ 1822667 w 8631073"/>
              <a:gd name="connsiteY269" fmla="*/ 3973289 h 5612466"/>
              <a:gd name="connsiteX270" fmla="*/ 1709618 w 8631073"/>
              <a:gd name="connsiteY270" fmla="*/ 3935804 h 5612466"/>
              <a:gd name="connsiteX271" fmla="*/ 1642185 w 8631073"/>
              <a:gd name="connsiteY271" fmla="*/ 3922575 h 5612466"/>
              <a:gd name="connsiteX272" fmla="*/ 1545003 w 8631073"/>
              <a:gd name="connsiteY272" fmla="*/ 3918165 h 5612466"/>
              <a:gd name="connsiteX273" fmla="*/ 1491454 w 8631073"/>
              <a:gd name="connsiteY273" fmla="*/ 3904936 h 5612466"/>
              <a:gd name="connsiteX274" fmla="*/ 1477570 w 8631073"/>
              <a:gd name="connsiteY274" fmla="*/ 3893910 h 5612466"/>
              <a:gd name="connsiteX275" fmla="*/ 1477570 w 8631073"/>
              <a:gd name="connsiteY275" fmla="*/ 3878476 h 5612466"/>
              <a:gd name="connsiteX276" fmla="*/ 1459720 w 8631073"/>
              <a:gd name="connsiteY276" fmla="*/ 3865246 h 5612466"/>
              <a:gd name="connsiteX277" fmla="*/ 1398237 w 8631073"/>
              <a:gd name="connsiteY277" fmla="*/ 3891706 h 5612466"/>
              <a:gd name="connsiteX278" fmla="*/ 1376421 w 8631073"/>
              <a:gd name="connsiteY278" fmla="*/ 3889501 h 5612466"/>
              <a:gd name="connsiteX279" fmla="*/ 1378405 w 8631073"/>
              <a:gd name="connsiteY279" fmla="*/ 3867450 h 5612466"/>
              <a:gd name="connsiteX280" fmla="*/ 1366505 w 8631073"/>
              <a:gd name="connsiteY280" fmla="*/ 3838787 h 5612466"/>
              <a:gd name="connsiteX281" fmla="*/ 1348655 w 8631073"/>
              <a:gd name="connsiteY281" fmla="*/ 3832172 h 5612466"/>
              <a:gd name="connsiteX282" fmla="*/ 1340722 w 8631073"/>
              <a:gd name="connsiteY282" fmla="*/ 3812327 h 5612466"/>
              <a:gd name="connsiteX283" fmla="*/ 1342705 w 8631073"/>
              <a:gd name="connsiteY283" fmla="*/ 3796892 h 5612466"/>
              <a:gd name="connsiteX284" fmla="*/ 1326838 w 8631073"/>
              <a:gd name="connsiteY284" fmla="*/ 3794687 h 5612466"/>
              <a:gd name="connsiteX285" fmla="*/ 1277255 w 8631073"/>
              <a:gd name="connsiteY285" fmla="*/ 3794687 h 5612466"/>
              <a:gd name="connsiteX286" fmla="*/ 1130490 w 8631073"/>
              <a:gd name="connsiteY286" fmla="*/ 3823352 h 5612466"/>
              <a:gd name="connsiteX287" fmla="*/ 1108673 w 8631073"/>
              <a:gd name="connsiteY287" fmla="*/ 3840991 h 5612466"/>
              <a:gd name="connsiteX288" fmla="*/ 1114624 w 8631073"/>
              <a:gd name="connsiteY288" fmla="*/ 3810122 h 5612466"/>
              <a:gd name="connsiteX289" fmla="*/ 1092807 w 8631073"/>
              <a:gd name="connsiteY289" fmla="*/ 3770433 h 5612466"/>
              <a:gd name="connsiteX290" fmla="*/ 914308 w 8631073"/>
              <a:gd name="connsiteY290" fmla="*/ 3724128 h 5612466"/>
              <a:gd name="connsiteX291" fmla="*/ 848859 w 8631073"/>
              <a:gd name="connsiteY291" fmla="*/ 3713104 h 5612466"/>
              <a:gd name="connsiteX292" fmla="*/ 831009 w 8631073"/>
              <a:gd name="connsiteY292" fmla="*/ 3680029 h 5612466"/>
              <a:gd name="connsiteX293" fmla="*/ 797293 w 8631073"/>
              <a:gd name="connsiteY293" fmla="*/ 3653570 h 5612466"/>
              <a:gd name="connsiteX294" fmla="*/ 755643 w 8631073"/>
              <a:gd name="connsiteY294" fmla="*/ 3651365 h 5612466"/>
              <a:gd name="connsiteX295" fmla="*/ 729860 w 8631073"/>
              <a:gd name="connsiteY295" fmla="*/ 3651365 h 5612466"/>
              <a:gd name="connsiteX296" fmla="*/ 696144 w 8631073"/>
              <a:gd name="connsiteY296" fmla="*/ 3657980 h 5612466"/>
              <a:gd name="connsiteX297" fmla="*/ 670361 w 8631073"/>
              <a:gd name="connsiteY297" fmla="*/ 3649160 h 5612466"/>
              <a:gd name="connsiteX298" fmla="*/ 652511 w 8631073"/>
              <a:gd name="connsiteY298" fmla="*/ 3631520 h 5612466"/>
              <a:gd name="connsiteX299" fmla="*/ 622761 w 8631073"/>
              <a:gd name="connsiteY299" fmla="*/ 3620495 h 5612466"/>
              <a:gd name="connsiteX300" fmla="*/ 585078 w 8631073"/>
              <a:gd name="connsiteY300" fmla="*/ 3644750 h 5612466"/>
              <a:gd name="connsiteX301" fmla="*/ 583095 w 8631073"/>
              <a:gd name="connsiteY301" fmla="*/ 3640340 h 5612466"/>
              <a:gd name="connsiteX302" fmla="*/ 585078 w 8631073"/>
              <a:gd name="connsiteY302" fmla="*/ 3580806 h 5612466"/>
              <a:gd name="connsiteX303" fmla="*/ 579128 w 8631073"/>
              <a:gd name="connsiteY303" fmla="*/ 3569781 h 5612466"/>
              <a:gd name="connsiteX304" fmla="*/ 505745 w 8631073"/>
              <a:gd name="connsiteY304" fmla="*/ 3543321 h 5612466"/>
              <a:gd name="connsiteX305" fmla="*/ 474013 w 8631073"/>
              <a:gd name="connsiteY305" fmla="*/ 3525682 h 5612466"/>
              <a:gd name="connsiteX306" fmla="*/ 474012 w 8631073"/>
              <a:gd name="connsiteY306" fmla="*/ 3492607 h 5612466"/>
              <a:gd name="connsiteX307" fmla="*/ 525579 w 8631073"/>
              <a:gd name="connsiteY307" fmla="*/ 3472763 h 5612466"/>
              <a:gd name="connsiteX308" fmla="*/ 575161 w 8631073"/>
              <a:gd name="connsiteY308" fmla="*/ 3499222 h 5612466"/>
              <a:gd name="connsiteX309" fmla="*/ 620778 w 8631073"/>
              <a:gd name="connsiteY309" fmla="*/ 3523477 h 5612466"/>
              <a:gd name="connsiteX310" fmla="*/ 670361 w 8631073"/>
              <a:gd name="connsiteY310" fmla="*/ 3530092 h 5612466"/>
              <a:gd name="connsiteX311" fmla="*/ 719944 w 8631073"/>
              <a:gd name="connsiteY311" fmla="*/ 3516862 h 5612466"/>
              <a:gd name="connsiteX312" fmla="*/ 823076 w 8631073"/>
              <a:gd name="connsiteY312" fmla="*/ 3549936 h 5612466"/>
              <a:gd name="connsiteX313" fmla="*/ 908359 w 8631073"/>
              <a:gd name="connsiteY313" fmla="*/ 3538912 h 5612466"/>
              <a:gd name="connsiteX314" fmla="*/ 942075 w 8631073"/>
              <a:gd name="connsiteY314" fmla="*/ 3543321 h 5612466"/>
              <a:gd name="connsiteX315" fmla="*/ 1138423 w 8631073"/>
              <a:gd name="connsiteY315" fmla="*/ 3598446 h 5612466"/>
              <a:gd name="connsiteX316" fmla="*/ 1170156 w 8631073"/>
              <a:gd name="connsiteY316" fmla="*/ 3600651 h 5612466"/>
              <a:gd name="connsiteX317" fmla="*/ 1191973 w 8631073"/>
              <a:gd name="connsiteY317" fmla="*/ 3607265 h 5612466"/>
              <a:gd name="connsiteX318" fmla="*/ 1191973 w 8631073"/>
              <a:gd name="connsiteY318" fmla="*/ 3580806 h 5612466"/>
              <a:gd name="connsiteX319" fmla="*/ 1203873 w 8631073"/>
              <a:gd name="connsiteY319" fmla="*/ 3563166 h 5612466"/>
              <a:gd name="connsiteX320" fmla="*/ 1239573 w 8631073"/>
              <a:gd name="connsiteY320" fmla="*/ 3569781 h 5612466"/>
              <a:gd name="connsiteX321" fmla="*/ 1314938 w 8631073"/>
              <a:gd name="connsiteY321" fmla="*/ 3583011 h 5612466"/>
              <a:gd name="connsiteX322" fmla="*/ 1322872 w 8631073"/>
              <a:gd name="connsiteY322" fmla="*/ 3591831 h 5612466"/>
              <a:gd name="connsiteX323" fmla="*/ 1358571 w 8631073"/>
              <a:gd name="connsiteY323" fmla="*/ 3616085 h 5612466"/>
              <a:gd name="connsiteX324" fmla="*/ 1535086 w 8631073"/>
              <a:gd name="connsiteY324" fmla="*/ 3646955 h 5612466"/>
              <a:gd name="connsiteX325" fmla="*/ 1550953 w 8631073"/>
              <a:gd name="connsiteY325" fmla="*/ 3646955 h 5612466"/>
              <a:gd name="connsiteX326" fmla="*/ 1590619 w 8631073"/>
              <a:gd name="connsiteY326" fmla="*/ 3664594 h 5612466"/>
              <a:gd name="connsiteX327" fmla="*/ 1630286 w 8631073"/>
              <a:gd name="connsiteY327" fmla="*/ 3671209 h 5612466"/>
              <a:gd name="connsiteX328" fmla="*/ 1652102 w 8631073"/>
              <a:gd name="connsiteY328" fmla="*/ 3649160 h 5612466"/>
              <a:gd name="connsiteX329" fmla="*/ 1681852 w 8631073"/>
              <a:gd name="connsiteY329" fmla="*/ 3675619 h 5612466"/>
              <a:gd name="connsiteX330" fmla="*/ 1727468 w 8631073"/>
              <a:gd name="connsiteY330" fmla="*/ 3677824 h 5612466"/>
              <a:gd name="connsiteX331" fmla="*/ 1794901 w 8631073"/>
              <a:gd name="connsiteY331" fmla="*/ 3622700 h 5612466"/>
              <a:gd name="connsiteX332" fmla="*/ 1796884 w 8631073"/>
              <a:gd name="connsiteY332" fmla="*/ 3620495 h 5612466"/>
              <a:gd name="connsiteX333" fmla="*/ 1830600 w 8631073"/>
              <a:gd name="connsiteY333" fmla="*/ 3598446 h 5612466"/>
              <a:gd name="connsiteX334" fmla="*/ 1891452 w 8631073"/>
              <a:gd name="connsiteY334" fmla="*/ 3610399 h 5612466"/>
              <a:gd name="connsiteX335" fmla="*/ 1901622 w 8631073"/>
              <a:gd name="connsiteY335" fmla="*/ 3586618 h 5612466"/>
              <a:gd name="connsiteX336" fmla="*/ 1938007 w 8631073"/>
              <a:gd name="connsiteY336" fmla="*/ 3589854 h 5612466"/>
              <a:gd name="connsiteX337" fmla="*/ 1986037 w 8631073"/>
              <a:gd name="connsiteY337" fmla="*/ 3606035 h 5612466"/>
              <a:gd name="connsiteX338" fmla="*/ 2019512 w 8631073"/>
              <a:gd name="connsiteY338" fmla="*/ 3606035 h 5612466"/>
              <a:gd name="connsiteX339" fmla="*/ 2151957 w 8631073"/>
              <a:gd name="connsiteY339" fmla="*/ 3652960 h 5612466"/>
              <a:gd name="connsiteX340" fmla="*/ 2156924 w 8631073"/>
              <a:gd name="connsiteY340" fmla="*/ 3655135 h 5612466"/>
              <a:gd name="connsiteX341" fmla="*/ 2172582 w 8631073"/>
              <a:gd name="connsiteY341" fmla="*/ 3657183 h 5612466"/>
              <a:gd name="connsiteX342" fmla="*/ 2182521 w 8631073"/>
              <a:gd name="connsiteY342" fmla="*/ 3643250 h 5612466"/>
              <a:gd name="connsiteX343" fmla="*/ 2185432 w 8631073"/>
              <a:gd name="connsiteY343" fmla="*/ 3633542 h 5612466"/>
              <a:gd name="connsiteX344" fmla="*/ 2194164 w 8631073"/>
              <a:gd name="connsiteY344" fmla="*/ 3640014 h 5612466"/>
              <a:gd name="connsiteX345" fmla="*/ 2198531 w 8631073"/>
              <a:gd name="connsiteY345" fmla="*/ 3648105 h 5612466"/>
              <a:gd name="connsiteX346" fmla="*/ 2215996 w 8631073"/>
              <a:gd name="connsiteY346" fmla="*/ 3654578 h 5612466"/>
              <a:gd name="connsiteX347" fmla="*/ 2210174 w 8631073"/>
              <a:gd name="connsiteY347" fmla="*/ 3640015 h 5612466"/>
              <a:gd name="connsiteX348" fmla="*/ 2208718 w 8631073"/>
              <a:gd name="connsiteY348" fmla="*/ 3636779 h 5612466"/>
              <a:gd name="connsiteX349" fmla="*/ 2207263 w 8631073"/>
              <a:gd name="connsiteY349" fmla="*/ 3625452 h 5612466"/>
              <a:gd name="connsiteX350" fmla="*/ 2217451 w 8631073"/>
              <a:gd name="connsiteY350" fmla="*/ 3623834 h 5612466"/>
              <a:gd name="connsiteX351" fmla="*/ 2262570 w 8631073"/>
              <a:gd name="connsiteY351" fmla="*/ 3609271 h 5612466"/>
              <a:gd name="connsiteX352" fmla="*/ 2271302 w 8631073"/>
              <a:gd name="connsiteY352" fmla="*/ 3597945 h 5612466"/>
              <a:gd name="connsiteX353" fmla="*/ 2265361 w 8631073"/>
              <a:gd name="connsiteY353" fmla="*/ 3583389 h 5612466"/>
              <a:gd name="connsiteX354" fmla="*/ 2128540 w 8631073"/>
              <a:gd name="connsiteY354" fmla="*/ 3553778 h 5612466"/>
              <a:gd name="connsiteX355" fmla="*/ 2127214 w 8631073"/>
              <a:gd name="connsiteY355" fmla="*/ 3554256 h 5612466"/>
              <a:gd name="connsiteX356" fmla="*/ 2119209 w 8631073"/>
              <a:gd name="connsiteY356" fmla="*/ 3556481 h 5612466"/>
              <a:gd name="connsiteX357" fmla="*/ 2117037 w 8631073"/>
              <a:gd name="connsiteY357" fmla="*/ 3551287 h 5612466"/>
              <a:gd name="connsiteX358" fmla="*/ 2090415 w 8631073"/>
              <a:gd name="connsiteY358" fmla="*/ 3545525 h 5612466"/>
              <a:gd name="connsiteX359" fmla="*/ 1911916 w 8631073"/>
              <a:gd name="connsiteY359" fmla="*/ 3514656 h 5612466"/>
              <a:gd name="connsiteX360" fmla="*/ 1725485 w 8631073"/>
              <a:gd name="connsiteY360" fmla="*/ 3461738 h 5612466"/>
              <a:gd name="connsiteX361" fmla="*/ 1648135 w 8631073"/>
              <a:gd name="connsiteY361" fmla="*/ 3450713 h 5612466"/>
              <a:gd name="connsiteX362" fmla="*/ 1592603 w 8631073"/>
              <a:gd name="connsiteY362" fmla="*/ 3450712 h 5612466"/>
              <a:gd name="connsiteX363" fmla="*/ 1501370 w 8631073"/>
              <a:gd name="connsiteY363" fmla="*/ 3439688 h 5612466"/>
              <a:gd name="connsiteX364" fmla="*/ 1435920 w 8631073"/>
              <a:gd name="connsiteY364" fmla="*/ 3413229 h 5612466"/>
              <a:gd name="connsiteX365" fmla="*/ 1412121 w 8631073"/>
              <a:gd name="connsiteY365" fmla="*/ 3406614 h 5612466"/>
              <a:gd name="connsiteX366" fmla="*/ 1366504 w 8631073"/>
              <a:gd name="connsiteY366" fmla="*/ 3408818 h 5612466"/>
              <a:gd name="connsiteX367" fmla="*/ 1217756 w 8631073"/>
              <a:gd name="connsiteY367" fmla="*/ 3364720 h 5612466"/>
              <a:gd name="connsiteX368" fmla="*/ 1170156 w 8631073"/>
              <a:gd name="connsiteY368" fmla="*/ 3362515 h 5612466"/>
              <a:gd name="connsiteX369" fmla="*/ 1104707 w 8631073"/>
              <a:gd name="connsiteY369" fmla="*/ 3342670 h 5612466"/>
              <a:gd name="connsiteX370" fmla="*/ 1074957 w 8631073"/>
              <a:gd name="connsiteY370" fmla="*/ 3320621 h 5612466"/>
              <a:gd name="connsiteX371" fmla="*/ 957941 w 8631073"/>
              <a:gd name="connsiteY371" fmla="*/ 3287546 h 5612466"/>
              <a:gd name="connsiteX372" fmla="*/ 854809 w 8631073"/>
              <a:gd name="connsiteY372" fmla="*/ 3269906 h 5612466"/>
              <a:gd name="connsiteX373" fmla="*/ 827042 w 8631073"/>
              <a:gd name="connsiteY373" fmla="*/ 3256676 h 5612466"/>
              <a:gd name="connsiteX374" fmla="*/ 793326 w 8631073"/>
              <a:gd name="connsiteY374" fmla="*/ 3232422 h 5612466"/>
              <a:gd name="connsiteX375" fmla="*/ 708044 w 8631073"/>
              <a:gd name="connsiteY375" fmla="*/ 3199347 h 5612466"/>
              <a:gd name="connsiteX376" fmla="*/ 581112 w 8631073"/>
              <a:gd name="connsiteY376" fmla="*/ 3164068 h 5612466"/>
              <a:gd name="connsiteX377" fmla="*/ 557312 w 8631073"/>
              <a:gd name="connsiteY377" fmla="*/ 3144224 h 5612466"/>
              <a:gd name="connsiteX378" fmla="*/ 555329 w 8631073"/>
              <a:gd name="connsiteY378" fmla="*/ 3126584 h 5612466"/>
              <a:gd name="connsiteX379" fmla="*/ 450213 w 8631073"/>
              <a:gd name="connsiteY379" fmla="*/ 3025156 h 5612466"/>
              <a:gd name="connsiteX380" fmla="*/ 444263 w 8631073"/>
              <a:gd name="connsiteY380" fmla="*/ 3007516 h 5612466"/>
              <a:gd name="connsiteX381" fmla="*/ 454179 w 8631073"/>
              <a:gd name="connsiteY381" fmla="*/ 2994286 h 5612466"/>
              <a:gd name="connsiteX382" fmla="*/ 462113 w 8631073"/>
              <a:gd name="connsiteY382" fmla="*/ 2965621 h 5612466"/>
              <a:gd name="connsiteX383" fmla="*/ 436329 w 8631073"/>
              <a:gd name="connsiteY383" fmla="*/ 2963416 h 5612466"/>
              <a:gd name="connsiteX384" fmla="*/ 378813 w 8631073"/>
              <a:gd name="connsiteY384" fmla="*/ 2963416 h 5612466"/>
              <a:gd name="connsiteX385" fmla="*/ 335180 w 8631073"/>
              <a:gd name="connsiteY385" fmla="*/ 2972236 h 5612466"/>
              <a:gd name="connsiteX386" fmla="*/ 321297 w 8631073"/>
              <a:gd name="connsiteY386" fmla="*/ 2983261 h 5612466"/>
              <a:gd name="connsiteX387" fmla="*/ 301464 w 8631073"/>
              <a:gd name="connsiteY387" fmla="*/ 2983261 h 5612466"/>
              <a:gd name="connsiteX388" fmla="*/ 301464 w 8631073"/>
              <a:gd name="connsiteY388" fmla="*/ 2961211 h 5612466"/>
              <a:gd name="connsiteX389" fmla="*/ 317331 w 8631073"/>
              <a:gd name="connsiteY389" fmla="*/ 2936957 h 5612466"/>
              <a:gd name="connsiteX390" fmla="*/ 323280 w 8631073"/>
              <a:gd name="connsiteY390" fmla="*/ 2925932 h 5612466"/>
              <a:gd name="connsiteX391" fmla="*/ 311380 w 8631073"/>
              <a:gd name="connsiteY391" fmla="*/ 2923727 h 5612466"/>
              <a:gd name="connsiteX392" fmla="*/ 297498 w 8631073"/>
              <a:gd name="connsiteY392" fmla="*/ 2928137 h 5612466"/>
              <a:gd name="connsiteX393" fmla="*/ 285597 w 8631073"/>
              <a:gd name="connsiteY393" fmla="*/ 2928137 h 5612466"/>
              <a:gd name="connsiteX394" fmla="*/ 208248 w 8631073"/>
              <a:gd name="connsiteY394" fmla="*/ 2895063 h 5612466"/>
              <a:gd name="connsiteX395" fmla="*/ 166599 w 8631073"/>
              <a:gd name="connsiteY395" fmla="*/ 2895063 h 5612466"/>
              <a:gd name="connsiteX396" fmla="*/ 142799 w 8631073"/>
              <a:gd name="connsiteY396" fmla="*/ 2884038 h 5612466"/>
              <a:gd name="connsiteX397" fmla="*/ 156682 w 8631073"/>
              <a:gd name="connsiteY397" fmla="*/ 2861988 h 5612466"/>
              <a:gd name="connsiteX398" fmla="*/ 168582 w 8631073"/>
              <a:gd name="connsiteY398" fmla="*/ 2850964 h 5612466"/>
              <a:gd name="connsiteX399" fmla="*/ 178498 w 8631073"/>
              <a:gd name="connsiteY399" fmla="*/ 2833324 h 5612466"/>
              <a:gd name="connsiteX400" fmla="*/ 158665 w 8631073"/>
              <a:gd name="connsiteY400" fmla="*/ 2826709 h 5612466"/>
              <a:gd name="connsiteX401" fmla="*/ 109082 w 8631073"/>
              <a:gd name="connsiteY401" fmla="*/ 2813479 h 5612466"/>
              <a:gd name="connsiteX402" fmla="*/ 31733 w 8631073"/>
              <a:gd name="connsiteY402" fmla="*/ 2846554 h 5612466"/>
              <a:gd name="connsiteX403" fmla="*/ 0 w 8631073"/>
              <a:gd name="connsiteY403" fmla="*/ 2870808 h 5612466"/>
              <a:gd name="connsiteX404" fmla="*/ 0 w 8631073"/>
              <a:gd name="connsiteY404" fmla="*/ 2747330 h 5612466"/>
              <a:gd name="connsiteX405" fmla="*/ 25783 w 8631073"/>
              <a:gd name="connsiteY405" fmla="*/ 2714256 h 5612466"/>
              <a:gd name="connsiteX406" fmla="*/ 19833 w 8631073"/>
              <a:gd name="connsiteY406" fmla="*/ 2696616 h 5612466"/>
              <a:gd name="connsiteX407" fmla="*/ 39666 w 8631073"/>
              <a:gd name="connsiteY407" fmla="*/ 2694411 h 5612466"/>
              <a:gd name="connsiteX408" fmla="*/ 53550 w 8631073"/>
              <a:gd name="connsiteY408" fmla="*/ 2698821 h 5612466"/>
              <a:gd name="connsiteX409" fmla="*/ 73383 w 8631073"/>
              <a:gd name="connsiteY409" fmla="*/ 2685591 h 5612466"/>
              <a:gd name="connsiteX410" fmla="*/ 91233 w 8631073"/>
              <a:gd name="connsiteY410" fmla="*/ 2670156 h 5612466"/>
              <a:gd name="connsiteX411" fmla="*/ 132882 w 8631073"/>
              <a:gd name="connsiteY411" fmla="*/ 2678976 h 5612466"/>
              <a:gd name="connsiteX412" fmla="*/ 172548 w 8631073"/>
              <a:gd name="connsiteY412" fmla="*/ 2681181 h 5612466"/>
              <a:gd name="connsiteX413" fmla="*/ 188415 w 8631073"/>
              <a:gd name="connsiteY413" fmla="*/ 2650312 h 5612466"/>
              <a:gd name="connsiteX414" fmla="*/ 196348 w 8631073"/>
              <a:gd name="connsiteY414" fmla="*/ 2637082 h 5612466"/>
              <a:gd name="connsiteX415" fmla="*/ 237998 w 8631073"/>
              <a:gd name="connsiteY415" fmla="*/ 2678976 h 5612466"/>
              <a:gd name="connsiteX416" fmla="*/ 247914 w 8631073"/>
              <a:gd name="connsiteY416" fmla="*/ 2703231 h 5612466"/>
              <a:gd name="connsiteX417" fmla="*/ 291547 w 8631073"/>
              <a:gd name="connsiteY417" fmla="*/ 2709846 h 5612466"/>
              <a:gd name="connsiteX418" fmla="*/ 295514 w 8631073"/>
              <a:gd name="connsiteY418" fmla="*/ 2696616 h 5612466"/>
              <a:gd name="connsiteX419" fmla="*/ 299481 w 8631073"/>
              <a:gd name="connsiteY419" fmla="*/ 2676771 h 5612466"/>
              <a:gd name="connsiteX420" fmla="*/ 319314 w 8631073"/>
              <a:gd name="connsiteY420" fmla="*/ 2667951 h 5612466"/>
              <a:gd name="connsiteX421" fmla="*/ 376830 w 8631073"/>
              <a:gd name="connsiteY421" fmla="*/ 2692206 h 5612466"/>
              <a:gd name="connsiteX422" fmla="*/ 410546 w 8631073"/>
              <a:gd name="connsiteY422" fmla="*/ 2707641 h 5612466"/>
              <a:gd name="connsiteX423" fmla="*/ 505746 w 8631073"/>
              <a:gd name="connsiteY423" fmla="*/ 2696616 h 5612466"/>
              <a:gd name="connsiteX424" fmla="*/ 533512 w 8631073"/>
              <a:gd name="connsiteY424" fmla="*/ 2692206 h 5612466"/>
              <a:gd name="connsiteX425" fmla="*/ 618794 w 8631073"/>
              <a:gd name="connsiteY425" fmla="*/ 2729690 h 5612466"/>
              <a:gd name="connsiteX426" fmla="*/ 668377 w 8631073"/>
              <a:gd name="connsiteY426" fmla="*/ 2731895 h 5612466"/>
              <a:gd name="connsiteX427" fmla="*/ 735810 w 8631073"/>
              <a:gd name="connsiteY427" fmla="*/ 2696616 h 5612466"/>
              <a:gd name="connsiteX428" fmla="*/ 739777 w 8631073"/>
              <a:gd name="connsiteY428" fmla="*/ 2736305 h 5612466"/>
              <a:gd name="connsiteX429" fmla="*/ 773493 w 8631073"/>
              <a:gd name="connsiteY429" fmla="*/ 2760560 h 5612466"/>
              <a:gd name="connsiteX430" fmla="*/ 781426 w 8631073"/>
              <a:gd name="connsiteY430" fmla="*/ 2734101 h 5612466"/>
              <a:gd name="connsiteX431" fmla="*/ 803243 w 8631073"/>
              <a:gd name="connsiteY431" fmla="*/ 2718666 h 5612466"/>
              <a:gd name="connsiteX432" fmla="*/ 850842 w 8631073"/>
              <a:gd name="connsiteY432" fmla="*/ 2725281 h 5612466"/>
              <a:gd name="connsiteX433" fmla="*/ 914308 w 8631073"/>
              <a:gd name="connsiteY433" fmla="*/ 2736305 h 5612466"/>
              <a:gd name="connsiteX434" fmla="*/ 948025 w 8631073"/>
              <a:gd name="connsiteY434" fmla="*/ 2734100 h 5612466"/>
              <a:gd name="connsiteX435" fmla="*/ 963892 w 8631073"/>
              <a:gd name="connsiteY435" fmla="*/ 2716461 h 5612466"/>
              <a:gd name="connsiteX436" fmla="*/ 991658 w 8631073"/>
              <a:gd name="connsiteY436" fmla="*/ 2696616 h 5612466"/>
              <a:gd name="connsiteX437" fmla="*/ 1001574 w 8631073"/>
              <a:gd name="connsiteY437" fmla="*/ 2727485 h 5612466"/>
              <a:gd name="connsiteX438" fmla="*/ 1015458 w 8631073"/>
              <a:gd name="connsiteY438" fmla="*/ 2736305 h 5612466"/>
              <a:gd name="connsiteX439" fmla="*/ 1025374 w 8631073"/>
              <a:gd name="connsiteY439" fmla="*/ 2727485 h 5612466"/>
              <a:gd name="connsiteX440" fmla="*/ 1051157 w 8631073"/>
              <a:gd name="connsiteY440" fmla="*/ 2694411 h 5612466"/>
              <a:gd name="connsiteX441" fmla="*/ 1059090 w 8631073"/>
              <a:gd name="connsiteY441" fmla="*/ 2667951 h 5612466"/>
              <a:gd name="connsiteX442" fmla="*/ 1045207 w 8631073"/>
              <a:gd name="connsiteY442" fmla="*/ 2659131 h 5612466"/>
              <a:gd name="connsiteX443" fmla="*/ 880592 w 8631073"/>
              <a:gd name="connsiteY443" fmla="*/ 2612828 h 5612466"/>
              <a:gd name="connsiteX444" fmla="*/ 755643 w 8631073"/>
              <a:gd name="connsiteY444" fmla="*/ 2562113 h 5612466"/>
              <a:gd name="connsiteX445" fmla="*/ 704077 w 8631073"/>
              <a:gd name="connsiteY445" fmla="*/ 2487145 h 5612466"/>
              <a:gd name="connsiteX446" fmla="*/ 660444 w 8631073"/>
              <a:gd name="connsiteY446" fmla="*/ 2493759 h 5612466"/>
              <a:gd name="connsiteX447" fmla="*/ 652511 w 8631073"/>
              <a:gd name="connsiteY447" fmla="*/ 2465095 h 5612466"/>
              <a:gd name="connsiteX448" fmla="*/ 626728 w 8631073"/>
              <a:gd name="connsiteY448" fmla="*/ 2436430 h 5612466"/>
              <a:gd name="connsiteX449" fmla="*/ 600945 w 8631073"/>
              <a:gd name="connsiteY449" fmla="*/ 2454070 h 5612466"/>
              <a:gd name="connsiteX450" fmla="*/ 585078 w 8631073"/>
              <a:gd name="connsiteY450" fmla="*/ 2491555 h 5612466"/>
              <a:gd name="connsiteX451" fmla="*/ 563262 w 8631073"/>
              <a:gd name="connsiteY451" fmla="*/ 2454070 h 5612466"/>
              <a:gd name="connsiteX452" fmla="*/ 535495 w 8631073"/>
              <a:gd name="connsiteY452" fmla="*/ 2427611 h 5612466"/>
              <a:gd name="connsiteX453" fmla="*/ 555328 w 8631073"/>
              <a:gd name="connsiteY453" fmla="*/ 2359257 h 5612466"/>
              <a:gd name="connsiteX454" fmla="*/ 585078 w 8631073"/>
              <a:gd name="connsiteY454" fmla="*/ 2348232 h 5612466"/>
              <a:gd name="connsiteX455" fmla="*/ 596978 w 8631073"/>
              <a:gd name="connsiteY455" fmla="*/ 2370282 h 5612466"/>
              <a:gd name="connsiteX456" fmla="*/ 608878 w 8631073"/>
              <a:gd name="connsiteY456" fmla="*/ 2383511 h 5612466"/>
              <a:gd name="connsiteX457" fmla="*/ 660444 w 8631073"/>
              <a:gd name="connsiteY457" fmla="*/ 2409971 h 5612466"/>
              <a:gd name="connsiteX458" fmla="*/ 704077 w 8631073"/>
              <a:gd name="connsiteY458" fmla="*/ 2412176 h 5612466"/>
              <a:gd name="connsiteX459" fmla="*/ 715977 w 8631073"/>
              <a:gd name="connsiteY459" fmla="*/ 2418791 h 5612466"/>
              <a:gd name="connsiteX460" fmla="*/ 727877 w 8631073"/>
              <a:gd name="connsiteY460" fmla="*/ 2434225 h 5612466"/>
              <a:gd name="connsiteX461" fmla="*/ 831009 w 8631073"/>
              <a:gd name="connsiteY461" fmla="*/ 2434226 h 5612466"/>
              <a:gd name="connsiteX462" fmla="*/ 884559 w 8631073"/>
              <a:gd name="connsiteY462" fmla="*/ 2429815 h 5612466"/>
              <a:gd name="connsiteX463" fmla="*/ 926208 w 8631073"/>
              <a:gd name="connsiteY463" fmla="*/ 2456275 h 5612466"/>
              <a:gd name="connsiteX464" fmla="*/ 946041 w 8631073"/>
              <a:gd name="connsiteY464" fmla="*/ 2465095 h 5612466"/>
              <a:gd name="connsiteX465" fmla="*/ 953975 w 8631073"/>
              <a:gd name="connsiteY465" fmla="*/ 2438635 h 5612466"/>
              <a:gd name="connsiteX466" fmla="*/ 950008 w 8631073"/>
              <a:gd name="connsiteY466" fmla="*/ 2414381 h 5612466"/>
              <a:gd name="connsiteX467" fmla="*/ 920258 w 8631073"/>
              <a:gd name="connsiteY467" fmla="*/ 2374691 h 5612466"/>
              <a:gd name="connsiteX468" fmla="*/ 819109 w 8631073"/>
              <a:gd name="connsiteY468" fmla="*/ 2341617 h 5612466"/>
              <a:gd name="connsiteX469" fmla="*/ 811176 w 8631073"/>
              <a:gd name="connsiteY469" fmla="*/ 2301928 h 5612466"/>
              <a:gd name="connsiteX470" fmla="*/ 813159 w 8631073"/>
              <a:gd name="connsiteY470" fmla="*/ 2297518 h 5612466"/>
              <a:gd name="connsiteX471" fmla="*/ 844892 w 8631073"/>
              <a:gd name="connsiteY471" fmla="*/ 2251214 h 5612466"/>
              <a:gd name="connsiteX472" fmla="*/ 860759 w 8631073"/>
              <a:gd name="connsiteY472" fmla="*/ 2255623 h 5612466"/>
              <a:gd name="connsiteX473" fmla="*/ 838942 w 8631073"/>
              <a:gd name="connsiteY473" fmla="*/ 2286493 h 5612466"/>
              <a:gd name="connsiteX474" fmla="*/ 858776 w 8631073"/>
              <a:gd name="connsiteY474" fmla="*/ 2306338 h 5612466"/>
              <a:gd name="connsiteX475" fmla="*/ 868692 w 8631073"/>
              <a:gd name="connsiteY475" fmla="*/ 2290903 h 5612466"/>
              <a:gd name="connsiteX476" fmla="*/ 914309 w 8631073"/>
              <a:gd name="connsiteY476" fmla="*/ 2253419 h 5612466"/>
              <a:gd name="connsiteX477" fmla="*/ 999591 w 8631073"/>
              <a:gd name="connsiteY477" fmla="*/ 2253419 h 5612466"/>
              <a:gd name="connsiteX478" fmla="*/ 1039258 w 8631073"/>
              <a:gd name="connsiteY478" fmla="*/ 2297518 h 5612466"/>
              <a:gd name="connsiteX479" fmla="*/ 1039257 w 8631073"/>
              <a:gd name="connsiteY479" fmla="*/ 2304133 h 5612466"/>
              <a:gd name="connsiteX480" fmla="*/ 1041241 w 8631073"/>
              <a:gd name="connsiteY480" fmla="*/ 2323977 h 5612466"/>
              <a:gd name="connsiteX481" fmla="*/ 1067024 w 8631073"/>
              <a:gd name="connsiteY481" fmla="*/ 2317361 h 5612466"/>
              <a:gd name="connsiteX482" fmla="*/ 1076941 w 8631073"/>
              <a:gd name="connsiteY482" fmla="*/ 2293108 h 5612466"/>
              <a:gd name="connsiteX483" fmla="*/ 1104707 w 8631073"/>
              <a:gd name="connsiteY483" fmla="*/ 2286493 h 5612466"/>
              <a:gd name="connsiteX484" fmla="*/ 1106690 w 8631073"/>
              <a:gd name="connsiteY484" fmla="*/ 2312952 h 5612466"/>
              <a:gd name="connsiteX485" fmla="*/ 1100740 w 8631073"/>
              <a:gd name="connsiteY485" fmla="*/ 2323976 h 5612466"/>
              <a:gd name="connsiteX486" fmla="*/ 1100740 w 8631073"/>
              <a:gd name="connsiteY486" fmla="*/ 2339412 h 5612466"/>
              <a:gd name="connsiteX487" fmla="*/ 1112640 w 8631073"/>
              <a:gd name="connsiteY487" fmla="*/ 2335002 h 5612466"/>
              <a:gd name="connsiteX488" fmla="*/ 1130490 w 8631073"/>
              <a:gd name="connsiteY488" fmla="*/ 2308543 h 5612466"/>
              <a:gd name="connsiteX489" fmla="*/ 1182056 w 8631073"/>
              <a:gd name="connsiteY489" fmla="*/ 2290903 h 5612466"/>
              <a:gd name="connsiteX490" fmla="*/ 1217756 w 8631073"/>
              <a:gd name="connsiteY490" fmla="*/ 2312953 h 5612466"/>
              <a:gd name="connsiteX491" fmla="*/ 1243539 w 8631073"/>
              <a:gd name="connsiteY491" fmla="*/ 2308542 h 5612466"/>
              <a:gd name="connsiteX492" fmla="*/ 1279238 w 8631073"/>
              <a:gd name="connsiteY492" fmla="*/ 2282083 h 5612466"/>
              <a:gd name="connsiteX493" fmla="*/ 1308988 w 8631073"/>
              <a:gd name="connsiteY493" fmla="*/ 2288697 h 5612466"/>
              <a:gd name="connsiteX494" fmla="*/ 1475587 w 8631073"/>
              <a:gd name="connsiteY494" fmla="*/ 2332797 h 5612466"/>
              <a:gd name="connsiteX495" fmla="*/ 1501370 w 8631073"/>
              <a:gd name="connsiteY495" fmla="*/ 2339412 h 5612466"/>
              <a:gd name="connsiteX496" fmla="*/ 1564836 w 8631073"/>
              <a:gd name="connsiteY496" fmla="*/ 2357051 h 5612466"/>
              <a:gd name="connsiteX497" fmla="*/ 1658052 w 8631073"/>
              <a:gd name="connsiteY497" fmla="*/ 2319567 h 5612466"/>
              <a:gd name="connsiteX498" fmla="*/ 1701685 w 8631073"/>
              <a:gd name="connsiteY498" fmla="*/ 2304133 h 5612466"/>
              <a:gd name="connsiteX499" fmla="*/ 1856384 w 8631073"/>
              <a:gd name="connsiteY499" fmla="*/ 2346027 h 5612466"/>
              <a:gd name="connsiteX500" fmla="*/ 1884150 w 8631073"/>
              <a:gd name="connsiteY500" fmla="*/ 2341617 h 5612466"/>
              <a:gd name="connsiteX501" fmla="*/ 1896050 w 8631073"/>
              <a:gd name="connsiteY501" fmla="*/ 2330592 h 5612466"/>
              <a:gd name="connsiteX502" fmla="*/ 1902000 w 8631073"/>
              <a:gd name="connsiteY502" fmla="*/ 2317363 h 5612466"/>
              <a:gd name="connsiteX503" fmla="*/ 1878200 w 8631073"/>
              <a:gd name="connsiteY503" fmla="*/ 2297518 h 5612466"/>
              <a:gd name="connsiteX504" fmla="*/ 1860350 w 8631073"/>
              <a:gd name="connsiteY504" fmla="*/ 2271058 h 5612466"/>
              <a:gd name="connsiteX505" fmla="*/ 1882167 w 8631073"/>
              <a:gd name="connsiteY505" fmla="*/ 2266649 h 5612466"/>
              <a:gd name="connsiteX506" fmla="*/ 1915883 w 8631073"/>
              <a:gd name="connsiteY506" fmla="*/ 2308543 h 5612466"/>
              <a:gd name="connsiteX507" fmla="*/ 2046782 w 8631073"/>
              <a:gd name="connsiteY507" fmla="*/ 2359256 h 5612466"/>
              <a:gd name="connsiteX508" fmla="*/ 2088431 w 8631073"/>
              <a:gd name="connsiteY508" fmla="*/ 2350436 h 5612466"/>
              <a:gd name="connsiteX509" fmla="*/ 2102315 w 8631073"/>
              <a:gd name="connsiteY509" fmla="*/ 2363666 h 5612466"/>
              <a:gd name="connsiteX510" fmla="*/ 2128098 w 8631073"/>
              <a:gd name="connsiteY510" fmla="*/ 2383512 h 5612466"/>
              <a:gd name="connsiteX511" fmla="*/ 2227263 w 8631073"/>
              <a:gd name="connsiteY511" fmla="*/ 2372486 h 5612466"/>
              <a:gd name="connsiteX512" fmla="*/ 2262228 w 8631073"/>
              <a:gd name="connsiteY512" fmla="*/ 2367847 h 5612466"/>
              <a:gd name="connsiteX513" fmla="*/ 2243952 w 8631073"/>
              <a:gd name="connsiteY513" fmla="*/ 2361879 h 5612466"/>
              <a:gd name="connsiteX514" fmla="*/ 2140819 w 8631073"/>
              <a:gd name="connsiteY514" fmla="*/ 2345988 h 5612466"/>
              <a:gd name="connsiteX515" fmla="*/ 2113053 w 8631073"/>
              <a:gd name="connsiteY515" fmla="*/ 2334072 h 5612466"/>
              <a:gd name="connsiteX516" fmla="*/ 2079337 w 8631073"/>
              <a:gd name="connsiteY516" fmla="*/ 2312224 h 5612466"/>
              <a:gd name="connsiteX517" fmla="*/ 1994054 w 8631073"/>
              <a:gd name="connsiteY517" fmla="*/ 2282431 h 5612466"/>
              <a:gd name="connsiteX518" fmla="*/ 1867122 w 8631073"/>
              <a:gd name="connsiteY518" fmla="*/ 2250652 h 5612466"/>
              <a:gd name="connsiteX519" fmla="*/ 1843322 w 8631073"/>
              <a:gd name="connsiteY519" fmla="*/ 2232776 h 5612466"/>
              <a:gd name="connsiteX520" fmla="*/ 1841339 w 8631073"/>
              <a:gd name="connsiteY520" fmla="*/ 2216887 h 5612466"/>
              <a:gd name="connsiteX521" fmla="*/ 1736223 w 8631073"/>
              <a:gd name="connsiteY521" fmla="*/ 2125522 h 5612466"/>
              <a:gd name="connsiteX522" fmla="*/ 1730273 w 8631073"/>
              <a:gd name="connsiteY522" fmla="*/ 2109631 h 5612466"/>
              <a:gd name="connsiteX523" fmla="*/ 1740190 w 8631073"/>
              <a:gd name="connsiteY523" fmla="*/ 2097715 h 5612466"/>
              <a:gd name="connsiteX524" fmla="*/ 1748123 w 8631073"/>
              <a:gd name="connsiteY524" fmla="*/ 2071895 h 5612466"/>
              <a:gd name="connsiteX525" fmla="*/ 1722340 w 8631073"/>
              <a:gd name="connsiteY525" fmla="*/ 2069909 h 5612466"/>
              <a:gd name="connsiteX526" fmla="*/ 1664824 w 8631073"/>
              <a:gd name="connsiteY526" fmla="*/ 2069908 h 5612466"/>
              <a:gd name="connsiteX527" fmla="*/ 1621191 w 8631073"/>
              <a:gd name="connsiteY527" fmla="*/ 2077853 h 5612466"/>
              <a:gd name="connsiteX528" fmla="*/ 1607308 w 8631073"/>
              <a:gd name="connsiteY528" fmla="*/ 2087784 h 5612466"/>
              <a:gd name="connsiteX529" fmla="*/ 1587474 w 8631073"/>
              <a:gd name="connsiteY529" fmla="*/ 2087784 h 5612466"/>
              <a:gd name="connsiteX530" fmla="*/ 1587475 w 8631073"/>
              <a:gd name="connsiteY530" fmla="*/ 2067923 h 5612466"/>
              <a:gd name="connsiteX531" fmla="*/ 1603341 w 8631073"/>
              <a:gd name="connsiteY531" fmla="*/ 2046074 h 5612466"/>
              <a:gd name="connsiteX532" fmla="*/ 1609291 w 8631073"/>
              <a:gd name="connsiteY532" fmla="*/ 2036143 h 5612466"/>
              <a:gd name="connsiteX533" fmla="*/ 1597391 w 8631073"/>
              <a:gd name="connsiteY533" fmla="*/ 2034157 h 5612466"/>
              <a:gd name="connsiteX534" fmla="*/ 1583508 w 8631073"/>
              <a:gd name="connsiteY534" fmla="*/ 2038130 h 5612466"/>
              <a:gd name="connsiteX535" fmla="*/ 1571608 w 8631073"/>
              <a:gd name="connsiteY535" fmla="*/ 2038129 h 5612466"/>
              <a:gd name="connsiteX536" fmla="*/ 1557407 w 8631073"/>
              <a:gd name="connsiteY536" fmla="*/ 2028648 h 5612466"/>
              <a:gd name="connsiteX537" fmla="*/ 1538062 w 8631073"/>
              <a:gd name="connsiteY537" fmla="*/ 2033198 h 5612466"/>
              <a:gd name="connsiteX538" fmla="*/ 1499387 w 8631073"/>
              <a:gd name="connsiteY538" fmla="*/ 2017488 h 5612466"/>
              <a:gd name="connsiteX539" fmla="*/ 1479554 w 8631073"/>
              <a:gd name="connsiteY539" fmla="*/ 2013078 h 5612466"/>
              <a:gd name="connsiteX540" fmla="*/ 1370471 w 8631073"/>
              <a:gd name="connsiteY540" fmla="*/ 1971183 h 5612466"/>
              <a:gd name="connsiteX541" fmla="*/ 1316921 w 8631073"/>
              <a:gd name="connsiteY541" fmla="*/ 1984413 h 5612466"/>
              <a:gd name="connsiteX542" fmla="*/ 1306165 w 8631073"/>
              <a:gd name="connsiteY542" fmla="*/ 1981442 h 5612466"/>
              <a:gd name="connsiteX543" fmla="*/ 1305596 w 8631073"/>
              <a:gd name="connsiteY543" fmla="*/ 1982268 h 5612466"/>
              <a:gd name="connsiteX544" fmla="*/ 1286011 w 8631073"/>
              <a:gd name="connsiteY544" fmla="*/ 1986488 h 5612466"/>
              <a:gd name="connsiteX545" fmla="*/ 1286011 w 8631073"/>
              <a:gd name="connsiteY545" fmla="*/ 1975875 h 5612466"/>
              <a:gd name="connsiteX546" fmla="*/ 1277007 w 8631073"/>
              <a:gd name="connsiteY546" fmla="*/ 1973388 h 5612466"/>
              <a:gd name="connsiteX547" fmla="*/ 1235605 w 8631073"/>
              <a:gd name="connsiteY547" fmla="*/ 1968978 h 5612466"/>
              <a:gd name="connsiteX548" fmla="*/ 1166189 w 8631073"/>
              <a:gd name="connsiteY548" fmla="*/ 1905035 h 5612466"/>
              <a:gd name="connsiteX549" fmla="*/ 1164206 w 8631073"/>
              <a:gd name="connsiteY549" fmla="*/ 1894009 h 5612466"/>
              <a:gd name="connsiteX550" fmla="*/ 1142390 w 8631073"/>
              <a:gd name="connsiteY550" fmla="*/ 1887395 h 5612466"/>
              <a:gd name="connsiteX551" fmla="*/ 1116607 w 8631073"/>
              <a:gd name="connsiteY551" fmla="*/ 1913854 h 5612466"/>
              <a:gd name="connsiteX552" fmla="*/ 1019425 w 8631073"/>
              <a:gd name="connsiteY552" fmla="*/ 1889600 h 5612466"/>
              <a:gd name="connsiteX553" fmla="*/ 981741 w 8631073"/>
              <a:gd name="connsiteY553" fmla="*/ 1838886 h 5612466"/>
              <a:gd name="connsiteX554" fmla="*/ 940092 w 8631073"/>
              <a:gd name="connsiteY554" fmla="*/ 1792581 h 5612466"/>
              <a:gd name="connsiteX555" fmla="*/ 928192 w 8631073"/>
              <a:gd name="connsiteY555" fmla="*/ 1863140 h 5612466"/>
              <a:gd name="connsiteX556" fmla="*/ 882575 w 8631073"/>
              <a:gd name="connsiteY556" fmla="*/ 1849909 h 5612466"/>
              <a:gd name="connsiteX557" fmla="*/ 850842 w 8631073"/>
              <a:gd name="connsiteY557" fmla="*/ 1849910 h 5612466"/>
              <a:gd name="connsiteX558" fmla="*/ 755644 w 8631073"/>
              <a:gd name="connsiteY558" fmla="*/ 1812426 h 5612466"/>
              <a:gd name="connsiteX559" fmla="*/ 464096 w 8631073"/>
              <a:gd name="connsiteY559" fmla="*/ 1713203 h 5612466"/>
              <a:gd name="connsiteX560" fmla="*/ 444263 w 8631073"/>
              <a:gd name="connsiteY560" fmla="*/ 1699973 h 5612466"/>
              <a:gd name="connsiteX561" fmla="*/ 458146 w 8631073"/>
              <a:gd name="connsiteY561" fmla="*/ 1677923 h 5612466"/>
              <a:gd name="connsiteX562" fmla="*/ 468063 w 8631073"/>
              <a:gd name="connsiteY562" fmla="*/ 1660284 h 5612466"/>
              <a:gd name="connsiteX563" fmla="*/ 450213 w 8631073"/>
              <a:gd name="connsiteY563" fmla="*/ 1642644 h 5612466"/>
              <a:gd name="connsiteX564" fmla="*/ 432363 w 8631073"/>
              <a:gd name="connsiteY564" fmla="*/ 1642643 h 5612466"/>
              <a:gd name="connsiteX565" fmla="*/ 388730 w 8631073"/>
              <a:gd name="connsiteY565" fmla="*/ 1591930 h 5612466"/>
              <a:gd name="connsiteX566" fmla="*/ 392696 w 8631073"/>
              <a:gd name="connsiteY566" fmla="*/ 1558856 h 5612466"/>
              <a:gd name="connsiteX567" fmla="*/ 374846 w 8631073"/>
              <a:gd name="connsiteY567" fmla="*/ 1543421 h 5612466"/>
              <a:gd name="connsiteX568" fmla="*/ 345097 w 8631073"/>
              <a:gd name="connsiteY568" fmla="*/ 1598545 h 5612466"/>
              <a:gd name="connsiteX569" fmla="*/ 315347 w 8631073"/>
              <a:gd name="connsiteY569" fmla="*/ 1547830 h 5612466"/>
              <a:gd name="connsiteX570" fmla="*/ 329231 w 8631073"/>
              <a:gd name="connsiteY570" fmla="*/ 1477272 h 5612466"/>
              <a:gd name="connsiteX571" fmla="*/ 378813 w 8631073"/>
              <a:gd name="connsiteY571" fmla="*/ 1481682 h 5612466"/>
              <a:gd name="connsiteX572" fmla="*/ 444263 w 8631073"/>
              <a:gd name="connsiteY572" fmla="*/ 1503732 h 5612466"/>
              <a:gd name="connsiteX573" fmla="*/ 489879 w 8631073"/>
              <a:gd name="connsiteY573" fmla="*/ 1503732 h 5612466"/>
              <a:gd name="connsiteX574" fmla="*/ 670361 w 8631073"/>
              <a:gd name="connsiteY574" fmla="*/ 1567675 h 5612466"/>
              <a:gd name="connsiteX575" fmla="*/ 712011 w 8631073"/>
              <a:gd name="connsiteY575" fmla="*/ 1554445 h 5612466"/>
              <a:gd name="connsiteX576" fmla="*/ 715977 w 8631073"/>
              <a:gd name="connsiteY576" fmla="*/ 1541216 h 5612466"/>
              <a:gd name="connsiteX577" fmla="*/ 727877 w 8631073"/>
              <a:gd name="connsiteY577" fmla="*/ 1550035 h 5612466"/>
              <a:gd name="connsiteX578" fmla="*/ 733827 w 8631073"/>
              <a:gd name="connsiteY578" fmla="*/ 1561061 h 5612466"/>
              <a:gd name="connsiteX579" fmla="*/ 757627 w 8631073"/>
              <a:gd name="connsiteY579" fmla="*/ 1569880 h 5612466"/>
              <a:gd name="connsiteX580" fmla="*/ 749693 w 8631073"/>
              <a:gd name="connsiteY580" fmla="*/ 1550036 h 5612466"/>
              <a:gd name="connsiteX581" fmla="*/ 747710 w 8631073"/>
              <a:gd name="connsiteY581" fmla="*/ 1545625 h 5612466"/>
              <a:gd name="connsiteX582" fmla="*/ 745727 w 8631073"/>
              <a:gd name="connsiteY582" fmla="*/ 1530191 h 5612466"/>
              <a:gd name="connsiteX583" fmla="*/ 759610 w 8631073"/>
              <a:gd name="connsiteY583" fmla="*/ 1527986 h 5612466"/>
              <a:gd name="connsiteX584" fmla="*/ 821093 w 8631073"/>
              <a:gd name="connsiteY584" fmla="*/ 1508140 h 5612466"/>
              <a:gd name="connsiteX585" fmla="*/ 832992 w 8631073"/>
              <a:gd name="connsiteY585" fmla="*/ 1492706 h 5612466"/>
              <a:gd name="connsiteX586" fmla="*/ 791343 w 8631073"/>
              <a:gd name="connsiteY586" fmla="*/ 1448608 h 5612466"/>
              <a:gd name="connsiteX587" fmla="*/ 676311 w 8631073"/>
              <a:gd name="connsiteY587" fmla="*/ 1430968 h 5612466"/>
              <a:gd name="connsiteX588" fmla="*/ 636644 w 8631073"/>
              <a:gd name="connsiteY588" fmla="*/ 1433173 h 5612466"/>
              <a:gd name="connsiteX589" fmla="*/ 620777 w 8631073"/>
              <a:gd name="connsiteY589" fmla="*/ 1424353 h 5612466"/>
              <a:gd name="connsiteX590" fmla="*/ 593011 w 8631073"/>
              <a:gd name="connsiteY590" fmla="*/ 1391278 h 5612466"/>
              <a:gd name="connsiteX591" fmla="*/ 541445 w 8631073"/>
              <a:gd name="connsiteY591" fmla="*/ 1371433 h 5612466"/>
              <a:gd name="connsiteX592" fmla="*/ 521612 w 8631073"/>
              <a:gd name="connsiteY592" fmla="*/ 1336154 h 5612466"/>
              <a:gd name="connsiteX593" fmla="*/ 523595 w 8631073"/>
              <a:gd name="connsiteY593" fmla="*/ 1325129 h 5612466"/>
              <a:gd name="connsiteX594" fmla="*/ 507729 w 8631073"/>
              <a:gd name="connsiteY594" fmla="*/ 1305285 h 5612466"/>
              <a:gd name="connsiteX595" fmla="*/ 499796 w 8631073"/>
              <a:gd name="connsiteY595" fmla="*/ 1322924 h 5612466"/>
              <a:gd name="connsiteX596" fmla="*/ 485912 w 8631073"/>
              <a:gd name="connsiteY596" fmla="*/ 1342769 h 5612466"/>
              <a:gd name="connsiteX597" fmla="*/ 456163 w 8631073"/>
              <a:gd name="connsiteY597" fmla="*/ 1300875 h 5612466"/>
              <a:gd name="connsiteX598" fmla="*/ 456163 w 8631073"/>
              <a:gd name="connsiteY598" fmla="*/ 1283235 h 5612466"/>
              <a:gd name="connsiteX599" fmla="*/ 446246 w 8631073"/>
              <a:gd name="connsiteY599" fmla="*/ 1292055 h 5612466"/>
              <a:gd name="connsiteX600" fmla="*/ 420463 w 8631073"/>
              <a:gd name="connsiteY600" fmla="*/ 1289850 h 5612466"/>
              <a:gd name="connsiteX601" fmla="*/ 378813 w 8631073"/>
              <a:gd name="connsiteY601" fmla="*/ 1232521 h 5612466"/>
              <a:gd name="connsiteX602" fmla="*/ 343114 w 8631073"/>
              <a:gd name="connsiteY602" fmla="*/ 1159758 h 5612466"/>
              <a:gd name="connsiteX603" fmla="*/ 327247 w 8631073"/>
              <a:gd name="connsiteY603" fmla="*/ 1131093 h 5612466"/>
              <a:gd name="connsiteX604" fmla="*/ 237998 w 8631073"/>
              <a:gd name="connsiteY604" fmla="*/ 1029663 h 5612466"/>
              <a:gd name="connsiteX605" fmla="*/ 234031 w 8631073"/>
              <a:gd name="connsiteY605" fmla="*/ 998795 h 5612466"/>
              <a:gd name="connsiteX606" fmla="*/ 255848 w 8631073"/>
              <a:gd name="connsiteY606" fmla="*/ 1001000 h 5612466"/>
              <a:gd name="connsiteX607" fmla="*/ 291547 w 8631073"/>
              <a:gd name="connsiteY607" fmla="*/ 1001000 h 5612466"/>
              <a:gd name="connsiteX608" fmla="*/ 339147 w 8631073"/>
              <a:gd name="connsiteY608" fmla="*/ 985565 h 5612466"/>
              <a:gd name="connsiteX609" fmla="*/ 376830 w 8631073"/>
              <a:gd name="connsiteY609" fmla="*/ 1042894 h 5612466"/>
              <a:gd name="connsiteX610" fmla="*/ 372863 w 8631073"/>
              <a:gd name="connsiteY610" fmla="*/ 1064943 h 5612466"/>
              <a:gd name="connsiteX611" fmla="*/ 370880 w 8631073"/>
              <a:gd name="connsiteY611" fmla="*/ 1069354 h 5612466"/>
              <a:gd name="connsiteX612" fmla="*/ 374846 w 8631073"/>
              <a:gd name="connsiteY612" fmla="*/ 1067149 h 5612466"/>
              <a:gd name="connsiteX613" fmla="*/ 396663 w 8631073"/>
              <a:gd name="connsiteY613" fmla="*/ 1069354 h 5612466"/>
              <a:gd name="connsiteX614" fmla="*/ 458146 w 8631073"/>
              <a:gd name="connsiteY614" fmla="*/ 1031870 h 5612466"/>
              <a:gd name="connsiteX615" fmla="*/ 491862 w 8631073"/>
              <a:gd name="connsiteY615" fmla="*/ 1012025 h 5612466"/>
              <a:gd name="connsiteX616" fmla="*/ 521612 w 8631073"/>
              <a:gd name="connsiteY616" fmla="*/ 1038484 h 5612466"/>
              <a:gd name="connsiteX617" fmla="*/ 622761 w 8631073"/>
              <a:gd name="connsiteY617" fmla="*/ 1122273 h 5612466"/>
              <a:gd name="connsiteX618" fmla="*/ 652511 w 8631073"/>
              <a:gd name="connsiteY618" fmla="*/ 1091403 h 5612466"/>
              <a:gd name="connsiteX619" fmla="*/ 670361 w 8631073"/>
              <a:gd name="connsiteY619" fmla="*/ 1047304 h 5612466"/>
              <a:gd name="connsiteX620" fmla="*/ 712011 w 8631073"/>
              <a:gd name="connsiteY620" fmla="*/ 1089198 h 5612466"/>
              <a:gd name="connsiteX621" fmla="*/ 767543 w 8631073"/>
              <a:gd name="connsiteY621" fmla="*/ 1104633 h 5612466"/>
              <a:gd name="connsiteX622" fmla="*/ 771510 w 8631073"/>
              <a:gd name="connsiteY622" fmla="*/ 1106838 h 5612466"/>
              <a:gd name="connsiteX623" fmla="*/ 809193 w 8631073"/>
              <a:gd name="connsiteY623" fmla="*/ 1049509 h 5612466"/>
              <a:gd name="connsiteX624" fmla="*/ 825059 w 8631073"/>
              <a:gd name="connsiteY624" fmla="*/ 1012025 h 5612466"/>
              <a:gd name="connsiteX625" fmla="*/ 832992 w 8631073"/>
              <a:gd name="connsiteY625" fmla="*/ 1012024 h 5612466"/>
              <a:gd name="connsiteX626" fmla="*/ 860759 w 8631073"/>
              <a:gd name="connsiteY626" fmla="*/ 1038484 h 5612466"/>
              <a:gd name="connsiteX627" fmla="*/ 880592 w 8631073"/>
              <a:gd name="connsiteY627" fmla="*/ 1073764 h 5612466"/>
              <a:gd name="connsiteX628" fmla="*/ 902409 w 8631073"/>
              <a:gd name="connsiteY628" fmla="*/ 1117863 h 5612466"/>
              <a:gd name="connsiteX629" fmla="*/ 944058 w 8631073"/>
              <a:gd name="connsiteY629" fmla="*/ 1111248 h 5612466"/>
              <a:gd name="connsiteX630" fmla="*/ 959925 w 8631073"/>
              <a:gd name="connsiteY630" fmla="*/ 1120068 h 5612466"/>
              <a:gd name="connsiteX631" fmla="*/ 985708 w 8631073"/>
              <a:gd name="connsiteY631" fmla="*/ 1142118 h 5612466"/>
              <a:gd name="connsiteX632" fmla="*/ 997608 w 8631073"/>
              <a:gd name="connsiteY632" fmla="*/ 1139912 h 5612466"/>
              <a:gd name="connsiteX633" fmla="*/ 1037274 w 8631073"/>
              <a:gd name="connsiteY633" fmla="*/ 1159757 h 5612466"/>
              <a:gd name="connsiteX634" fmla="*/ 1082890 w 8631073"/>
              <a:gd name="connsiteY634" fmla="*/ 1192832 h 5612466"/>
              <a:gd name="connsiteX635" fmla="*/ 1108673 w 8631073"/>
              <a:gd name="connsiteY635" fmla="*/ 1172987 h 5612466"/>
              <a:gd name="connsiteX636" fmla="*/ 1112640 w 8631073"/>
              <a:gd name="connsiteY636" fmla="*/ 1150937 h 5612466"/>
              <a:gd name="connsiteX637" fmla="*/ 1110657 w 8631073"/>
              <a:gd name="connsiteY637" fmla="*/ 1106838 h 5612466"/>
              <a:gd name="connsiteX638" fmla="*/ 1090824 w 8631073"/>
              <a:gd name="connsiteY638" fmla="*/ 1016435 h 5612466"/>
              <a:gd name="connsiteX639" fmla="*/ 1134457 w 8631073"/>
              <a:gd name="connsiteY639" fmla="*/ 1034074 h 5612466"/>
              <a:gd name="connsiteX640" fmla="*/ 1188006 w 8631073"/>
              <a:gd name="connsiteY640" fmla="*/ 1051713 h 5612466"/>
              <a:gd name="connsiteX641" fmla="*/ 1233622 w 8631073"/>
              <a:gd name="connsiteY641" fmla="*/ 1080379 h 5612466"/>
              <a:gd name="connsiteX642" fmla="*/ 1370471 w 8631073"/>
              <a:gd name="connsiteY642" fmla="*/ 1172987 h 5612466"/>
              <a:gd name="connsiteX643" fmla="*/ 1390304 w 8631073"/>
              <a:gd name="connsiteY643" fmla="*/ 1166372 h 5612466"/>
              <a:gd name="connsiteX644" fmla="*/ 1402204 w 8631073"/>
              <a:gd name="connsiteY644" fmla="*/ 1155347 h 5612466"/>
              <a:gd name="connsiteX645" fmla="*/ 1408154 w 8631073"/>
              <a:gd name="connsiteY645" fmla="*/ 1170782 h 5612466"/>
              <a:gd name="connsiteX646" fmla="*/ 1420054 w 8631073"/>
              <a:gd name="connsiteY646" fmla="*/ 1192832 h 5612466"/>
              <a:gd name="connsiteX647" fmla="*/ 1447821 w 8631073"/>
              <a:gd name="connsiteY647" fmla="*/ 1206061 h 5612466"/>
              <a:gd name="connsiteX648" fmla="*/ 1457737 w 8631073"/>
              <a:gd name="connsiteY648" fmla="*/ 1232521 h 5612466"/>
              <a:gd name="connsiteX649" fmla="*/ 1471620 w 8631073"/>
              <a:gd name="connsiteY649" fmla="*/ 1265596 h 5612466"/>
              <a:gd name="connsiteX650" fmla="*/ 1491453 w 8631073"/>
              <a:gd name="connsiteY650" fmla="*/ 1250160 h 5612466"/>
              <a:gd name="connsiteX651" fmla="*/ 1499387 w 8631073"/>
              <a:gd name="connsiteY651" fmla="*/ 1241341 h 5612466"/>
              <a:gd name="connsiteX652" fmla="*/ 1511287 w 8631073"/>
              <a:gd name="connsiteY652" fmla="*/ 1276620 h 5612466"/>
              <a:gd name="connsiteX653" fmla="*/ 1529136 w 8631073"/>
              <a:gd name="connsiteY653" fmla="*/ 1292055 h 5612466"/>
              <a:gd name="connsiteX654" fmla="*/ 1541036 w 8631073"/>
              <a:gd name="connsiteY654" fmla="*/ 1274415 h 5612466"/>
              <a:gd name="connsiteX655" fmla="*/ 1620369 w 8631073"/>
              <a:gd name="connsiteY655" fmla="*/ 1236931 h 5612466"/>
              <a:gd name="connsiteX656" fmla="*/ 1642186 w 8631073"/>
              <a:gd name="connsiteY656" fmla="*/ 1250161 h 5612466"/>
              <a:gd name="connsiteX657" fmla="*/ 1733418 w 8631073"/>
              <a:gd name="connsiteY657" fmla="*/ 1239136 h 5612466"/>
              <a:gd name="connsiteX658" fmla="*/ 1735401 w 8631073"/>
              <a:gd name="connsiteY658" fmla="*/ 1236930 h 5612466"/>
              <a:gd name="connsiteX659" fmla="*/ 1763168 w 8631073"/>
              <a:gd name="connsiteY659" fmla="*/ 1236930 h 5612466"/>
              <a:gd name="connsiteX660" fmla="*/ 1769117 w 8631073"/>
              <a:gd name="connsiteY660" fmla="*/ 1250160 h 5612466"/>
              <a:gd name="connsiteX661" fmla="*/ 1749284 w 8631073"/>
              <a:gd name="connsiteY661" fmla="*/ 1265594 h 5612466"/>
              <a:gd name="connsiteX662" fmla="*/ 1735401 w 8631073"/>
              <a:gd name="connsiteY662" fmla="*/ 1274415 h 5612466"/>
              <a:gd name="connsiteX663" fmla="*/ 1747301 w 8631073"/>
              <a:gd name="connsiteY663" fmla="*/ 1285440 h 5612466"/>
              <a:gd name="connsiteX664" fmla="*/ 1777051 w 8631073"/>
              <a:gd name="connsiteY664" fmla="*/ 1296465 h 5612466"/>
              <a:gd name="connsiteX665" fmla="*/ 1810767 w 8631073"/>
              <a:gd name="connsiteY665" fmla="*/ 1320719 h 5612466"/>
              <a:gd name="connsiteX666" fmla="*/ 1832584 w 8631073"/>
              <a:gd name="connsiteY666" fmla="*/ 1325128 h 5612466"/>
              <a:gd name="connsiteX667" fmla="*/ 1896050 w 8631073"/>
              <a:gd name="connsiteY667" fmla="*/ 1347179 h 5612466"/>
              <a:gd name="connsiteX668" fmla="*/ 1919849 w 8631073"/>
              <a:gd name="connsiteY668" fmla="*/ 1391278 h 5612466"/>
              <a:gd name="connsiteX669" fmla="*/ 1961499 w 8631073"/>
              <a:gd name="connsiteY669" fmla="*/ 1426558 h 5612466"/>
              <a:gd name="connsiteX670" fmla="*/ 2001166 w 8631073"/>
              <a:gd name="connsiteY670" fmla="*/ 1404508 h 5612466"/>
              <a:gd name="connsiteX671" fmla="*/ 2046782 w 8631073"/>
              <a:gd name="connsiteY671" fmla="*/ 1391278 h 5612466"/>
              <a:gd name="connsiteX672" fmla="*/ 2068598 w 8631073"/>
              <a:gd name="connsiteY672" fmla="*/ 1397893 h 5612466"/>
              <a:gd name="connsiteX673" fmla="*/ 2092398 w 8631073"/>
              <a:gd name="connsiteY673" fmla="*/ 1417738 h 5612466"/>
              <a:gd name="connsiteX674" fmla="*/ 2092398 w 8631073"/>
              <a:gd name="connsiteY674" fmla="*/ 1428763 h 5612466"/>
              <a:gd name="connsiteX675" fmla="*/ 2098348 w 8631073"/>
              <a:gd name="connsiteY675" fmla="*/ 1446678 h 5612466"/>
              <a:gd name="connsiteX676" fmla="*/ 2110830 w 8631073"/>
              <a:gd name="connsiteY676" fmla="*/ 1446485 h 5612466"/>
              <a:gd name="connsiteX677" fmla="*/ 2111318 w 8631073"/>
              <a:gd name="connsiteY677" fmla="*/ 1445499 h 5612466"/>
              <a:gd name="connsiteX678" fmla="*/ 2130903 w 8631073"/>
              <a:gd name="connsiteY678" fmla="*/ 1428368 h 5612466"/>
              <a:gd name="connsiteX679" fmla="*/ 2146769 w 8631073"/>
              <a:gd name="connsiteY679" fmla="*/ 1432341 h 5612466"/>
              <a:gd name="connsiteX680" fmla="*/ 2146656 w 8631073"/>
              <a:gd name="connsiteY680" fmla="*/ 1432990 h 5612466"/>
              <a:gd name="connsiteX681" fmla="*/ 2151897 w 8631073"/>
              <a:gd name="connsiteY681" fmla="*/ 1430967 h 5612466"/>
              <a:gd name="connsiteX682" fmla="*/ 2190262 w 8631073"/>
              <a:gd name="connsiteY682" fmla="*/ 1426764 h 5612466"/>
              <a:gd name="connsiteX683" fmla="*/ 2200808 w 8631073"/>
              <a:gd name="connsiteY683" fmla="*/ 1430354 h 5612466"/>
              <a:gd name="connsiteX684" fmla="*/ 2285602 w 8631073"/>
              <a:gd name="connsiteY684" fmla="*/ 1430353 h 5612466"/>
              <a:gd name="connsiteX685" fmla="*/ 2325268 w 8631073"/>
              <a:gd name="connsiteY685" fmla="*/ 1470078 h 5612466"/>
              <a:gd name="connsiteX686" fmla="*/ 2325268 w 8631073"/>
              <a:gd name="connsiteY686" fmla="*/ 1476037 h 5612466"/>
              <a:gd name="connsiteX687" fmla="*/ 2327252 w 8631073"/>
              <a:gd name="connsiteY687" fmla="*/ 1493912 h 5612466"/>
              <a:gd name="connsiteX688" fmla="*/ 2353035 w 8631073"/>
              <a:gd name="connsiteY688" fmla="*/ 1487954 h 5612466"/>
              <a:gd name="connsiteX689" fmla="*/ 2362951 w 8631073"/>
              <a:gd name="connsiteY689" fmla="*/ 1466106 h 5612466"/>
              <a:gd name="connsiteX690" fmla="*/ 2390718 w 8631073"/>
              <a:gd name="connsiteY690" fmla="*/ 1460147 h 5612466"/>
              <a:gd name="connsiteX691" fmla="*/ 2392701 w 8631073"/>
              <a:gd name="connsiteY691" fmla="*/ 1483981 h 5612466"/>
              <a:gd name="connsiteX692" fmla="*/ 2386751 w 8631073"/>
              <a:gd name="connsiteY692" fmla="*/ 1493913 h 5612466"/>
              <a:gd name="connsiteX693" fmla="*/ 2386751 w 8631073"/>
              <a:gd name="connsiteY693" fmla="*/ 1507816 h 5612466"/>
              <a:gd name="connsiteX694" fmla="*/ 2398651 w 8631073"/>
              <a:gd name="connsiteY694" fmla="*/ 1503843 h 5612466"/>
              <a:gd name="connsiteX695" fmla="*/ 2416500 w 8631073"/>
              <a:gd name="connsiteY695" fmla="*/ 1480009 h 5612466"/>
              <a:gd name="connsiteX696" fmla="*/ 2468067 w 8631073"/>
              <a:gd name="connsiteY696" fmla="*/ 1464120 h 5612466"/>
              <a:gd name="connsiteX697" fmla="*/ 2503766 w 8631073"/>
              <a:gd name="connsiteY697" fmla="*/ 1483982 h 5612466"/>
              <a:gd name="connsiteX698" fmla="*/ 2529549 w 8631073"/>
              <a:gd name="connsiteY698" fmla="*/ 1480008 h 5612466"/>
              <a:gd name="connsiteX699" fmla="*/ 2543681 w 8631073"/>
              <a:gd name="connsiteY699" fmla="*/ 1462878 h 5612466"/>
              <a:gd name="connsiteX700" fmla="*/ 2548229 w 8631073"/>
              <a:gd name="connsiteY700" fmla="*/ 1461464 h 5612466"/>
              <a:gd name="connsiteX701" fmla="*/ 2554759 w 8631073"/>
              <a:gd name="connsiteY701" fmla="*/ 1453567 h 5612466"/>
              <a:gd name="connsiteX702" fmla="*/ 2564334 w 8631073"/>
              <a:gd name="connsiteY702" fmla="*/ 1451432 h 5612466"/>
              <a:gd name="connsiteX703" fmla="*/ 2571722 w 8631073"/>
              <a:gd name="connsiteY703" fmla="*/ 1456484 h 5612466"/>
              <a:gd name="connsiteX704" fmla="*/ 2578853 w 8631073"/>
              <a:gd name="connsiteY704" fmla="*/ 1456823 h 5612466"/>
              <a:gd name="connsiteX705" fmla="*/ 2580294 w 8631073"/>
              <a:gd name="connsiteY705" fmla="*/ 1455222 h 5612466"/>
              <a:gd name="connsiteX706" fmla="*/ 2572361 w 8631073"/>
              <a:gd name="connsiteY706" fmla="*/ 1430968 h 5612466"/>
              <a:gd name="connsiteX707" fmla="*/ 2530711 w 8631073"/>
              <a:gd name="connsiteY707" fmla="*/ 1411123 h 5612466"/>
              <a:gd name="connsiteX708" fmla="*/ 2493028 w 8631073"/>
              <a:gd name="connsiteY708" fmla="*/ 1419943 h 5612466"/>
              <a:gd name="connsiteX709" fmla="*/ 2469228 w 8631073"/>
              <a:gd name="connsiteY709" fmla="*/ 1422148 h 5612466"/>
              <a:gd name="connsiteX710" fmla="*/ 2423611 w 8631073"/>
              <a:gd name="connsiteY710" fmla="*/ 1369229 h 5612466"/>
              <a:gd name="connsiteX711" fmla="*/ 2393862 w 8631073"/>
              <a:gd name="connsiteY711" fmla="*/ 1364819 h 5612466"/>
              <a:gd name="connsiteX712" fmla="*/ 2364112 w 8631073"/>
              <a:gd name="connsiteY712" fmla="*/ 1375844 h 5612466"/>
              <a:gd name="connsiteX713" fmla="*/ 2344279 w 8631073"/>
              <a:gd name="connsiteY713" fmla="*/ 1351589 h 5612466"/>
              <a:gd name="connsiteX714" fmla="*/ 2302629 w 8631073"/>
              <a:gd name="connsiteY714" fmla="*/ 1358204 h 5612466"/>
              <a:gd name="connsiteX715" fmla="*/ 2268913 w 8631073"/>
              <a:gd name="connsiteY715" fmla="*/ 1351589 h 5612466"/>
              <a:gd name="connsiteX716" fmla="*/ 2217347 w 8631073"/>
              <a:gd name="connsiteY716" fmla="*/ 1331745 h 5612466"/>
              <a:gd name="connsiteX717" fmla="*/ 2191564 w 8631073"/>
              <a:gd name="connsiteY717" fmla="*/ 1292055 h 5612466"/>
              <a:gd name="connsiteX718" fmla="*/ 2136031 w 8631073"/>
              <a:gd name="connsiteY718" fmla="*/ 1289850 h 5612466"/>
              <a:gd name="connsiteX719" fmla="*/ 2118181 w 8631073"/>
              <a:gd name="connsiteY719" fmla="*/ 1314104 h 5612466"/>
              <a:gd name="connsiteX720" fmla="*/ 2106281 w 8631073"/>
              <a:gd name="connsiteY720" fmla="*/ 1265596 h 5612466"/>
              <a:gd name="connsiteX721" fmla="*/ 2100331 w 8631073"/>
              <a:gd name="connsiteY721" fmla="*/ 1274415 h 5612466"/>
              <a:gd name="connsiteX722" fmla="*/ 2040832 w 8631073"/>
              <a:gd name="connsiteY722" fmla="*/ 1278825 h 5612466"/>
              <a:gd name="connsiteX723" fmla="*/ 2028932 w 8631073"/>
              <a:gd name="connsiteY723" fmla="*/ 1256775 h 5612466"/>
              <a:gd name="connsiteX724" fmla="*/ 2028932 w 8631073"/>
              <a:gd name="connsiteY724" fmla="*/ 1241341 h 5612466"/>
              <a:gd name="connsiteX725" fmla="*/ 2022982 w 8631073"/>
              <a:gd name="connsiteY725" fmla="*/ 1203856 h 5612466"/>
              <a:gd name="connsiteX726" fmla="*/ 1921833 w 8631073"/>
              <a:gd name="connsiteY726" fmla="*/ 1155347 h 5612466"/>
              <a:gd name="connsiteX727" fmla="*/ 1755235 w 8631073"/>
              <a:gd name="connsiteY727" fmla="*/ 1086993 h 5612466"/>
              <a:gd name="connsiteX728" fmla="*/ 1701685 w 8631073"/>
              <a:gd name="connsiteY728" fmla="*/ 1071559 h 5612466"/>
              <a:gd name="connsiteX729" fmla="*/ 1662019 w 8631073"/>
              <a:gd name="connsiteY729" fmla="*/ 1056124 h 5612466"/>
              <a:gd name="connsiteX730" fmla="*/ 1594586 w 8631073"/>
              <a:gd name="connsiteY730" fmla="*/ 1020844 h 5612466"/>
              <a:gd name="connsiteX731" fmla="*/ 1523186 w 8631073"/>
              <a:gd name="connsiteY731" fmla="*/ 996590 h 5612466"/>
              <a:gd name="connsiteX732" fmla="*/ 1461704 w 8631073"/>
              <a:gd name="connsiteY732" fmla="*/ 998795 h 5612466"/>
              <a:gd name="connsiteX733" fmla="*/ 1414104 w 8631073"/>
              <a:gd name="connsiteY733" fmla="*/ 956901 h 5612466"/>
              <a:gd name="connsiteX734" fmla="*/ 1364521 w 8631073"/>
              <a:gd name="connsiteY734" fmla="*/ 939261 h 5612466"/>
              <a:gd name="connsiteX735" fmla="*/ 1295105 w 8631073"/>
              <a:gd name="connsiteY735" fmla="*/ 892957 h 5612466"/>
              <a:gd name="connsiteX736" fmla="*/ 1160240 w 8631073"/>
              <a:gd name="connsiteY736" fmla="*/ 833423 h 5612466"/>
              <a:gd name="connsiteX737" fmla="*/ 1051158 w 8631073"/>
              <a:gd name="connsiteY737" fmla="*/ 791529 h 5612466"/>
              <a:gd name="connsiteX738" fmla="*/ 1027357 w 8631073"/>
              <a:gd name="connsiteY738" fmla="*/ 771684 h 5612466"/>
              <a:gd name="connsiteX739" fmla="*/ 967858 w 8631073"/>
              <a:gd name="connsiteY739" fmla="*/ 731995 h 5612466"/>
              <a:gd name="connsiteX740" fmla="*/ 953975 w 8631073"/>
              <a:gd name="connsiteY740" fmla="*/ 731995 h 5612466"/>
              <a:gd name="connsiteX741" fmla="*/ 971825 w 8631073"/>
              <a:gd name="connsiteY741" fmla="*/ 694510 h 5612466"/>
              <a:gd name="connsiteX742" fmla="*/ 1015458 w 8631073"/>
              <a:gd name="connsiteY742" fmla="*/ 665846 h 5612466"/>
              <a:gd name="connsiteX743" fmla="*/ 1049174 w 8631073"/>
              <a:gd name="connsiteY743" fmla="*/ 668050 h 5612466"/>
              <a:gd name="connsiteX744" fmla="*/ 1078924 w 8631073"/>
              <a:gd name="connsiteY744" fmla="*/ 690100 h 5612466"/>
              <a:gd name="connsiteX745" fmla="*/ 1078924 w 8631073"/>
              <a:gd name="connsiteY745" fmla="*/ 716560 h 5612466"/>
              <a:gd name="connsiteX746" fmla="*/ 1092807 w 8631073"/>
              <a:gd name="connsiteY746" fmla="*/ 731994 h 5612466"/>
              <a:gd name="connsiteX747" fmla="*/ 1144373 w 8631073"/>
              <a:gd name="connsiteY747" fmla="*/ 707740 h 5612466"/>
              <a:gd name="connsiteX748" fmla="*/ 1156273 w 8631073"/>
              <a:gd name="connsiteY748" fmla="*/ 701125 h 5612466"/>
              <a:gd name="connsiteX749" fmla="*/ 1162223 w 8631073"/>
              <a:gd name="connsiteY749" fmla="*/ 714355 h 5612466"/>
              <a:gd name="connsiteX750" fmla="*/ 1162223 w 8631073"/>
              <a:gd name="connsiteY750" fmla="*/ 725380 h 5612466"/>
              <a:gd name="connsiteX751" fmla="*/ 1180073 w 8631073"/>
              <a:gd name="connsiteY751" fmla="*/ 740814 h 5612466"/>
              <a:gd name="connsiteX752" fmla="*/ 1203873 w 8631073"/>
              <a:gd name="connsiteY752" fmla="*/ 751839 h 5612466"/>
              <a:gd name="connsiteX753" fmla="*/ 1201889 w 8631073"/>
              <a:gd name="connsiteY753" fmla="*/ 776094 h 5612466"/>
              <a:gd name="connsiteX754" fmla="*/ 1178090 w 8631073"/>
              <a:gd name="connsiteY754" fmla="*/ 773888 h 5612466"/>
              <a:gd name="connsiteX755" fmla="*/ 1162223 w 8631073"/>
              <a:gd name="connsiteY755" fmla="*/ 776094 h 5612466"/>
              <a:gd name="connsiteX756" fmla="*/ 1164206 w 8631073"/>
              <a:gd name="connsiteY756" fmla="*/ 795939 h 5612466"/>
              <a:gd name="connsiteX757" fmla="*/ 1213789 w 8631073"/>
              <a:gd name="connsiteY757" fmla="*/ 780504 h 5612466"/>
              <a:gd name="connsiteX758" fmla="*/ 1257422 w 8631073"/>
              <a:gd name="connsiteY758" fmla="*/ 760659 h 5612466"/>
              <a:gd name="connsiteX759" fmla="*/ 1366505 w 8631073"/>
              <a:gd name="connsiteY759" fmla="*/ 798144 h 5612466"/>
              <a:gd name="connsiteX760" fmla="*/ 1372454 w 8631073"/>
              <a:gd name="connsiteY760" fmla="*/ 820193 h 5612466"/>
              <a:gd name="connsiteX761" fmla="*/ 1362538 w 8631073"/>
              <a:gd name="connsiteY761" fmla="*/ 855472 h 5612466"/>
              <a:gd name="connsiteX762" fmla="*/ 1378404 w 8631073"/>
              <a:gd name="connsiteY762" fmla="*/ 877522 h 5612466"/>
              <a:gd name="connsiteX763" fmla="*/ 1390304 w 8631073"/>
              <a:gd name="connsiteY763" fmla="*/ 868702 h 5612466"/>
              <a:gd name="connsiteX764" fmla="*/ 1422037 w 8631073"/>
              <a:gd name="connsiteY764" fmla="*/ 822398 h 5612466"/>
              <a:gd name="connsiteX765" fmla="*/ 1424021 w 8631073"/>
              <a:gd name="connsiteY765" fmla="*/ 831218 h 5612466"/>
              <a:gd name="connsiteX766" fmla="*/ 1447820 w 8631073"/>
              <a:gd name="connsiteY766" fmla="*/ 844446 h 5612466"/>
              <a:gd name="connsiteX767" fmla="*/ 1459720 w 8631073"/>
              <a:gd name="connsiteY767" fmla="*/ 848858 h 5612466"/>
              <a:gd name="connsiteX768" fmla="*/ 1491453 w 8631073"/>
              <a:gd name="connsiteY768" fmla="*/ 868702 h 5612466"/>
              <a:gd name="connsiteX769" fmla="*/ 1556903 w 8631073"/>
              <a:gd name="connsiteY769" fmla="*/ 859882 h 5612466"/>
              <a:gd name="connsiteX770" fmla="*/ 1566819 w 8631073"/>
              <a:gd name="connsiteY770" fmla="*/ 844448 h 5612466"/>
              <a:gd name="connsiteX771" fmla="*/ 1576736 w 8631073"/>
              <a:gd name="connsiteY771" fmla="*/ 813578 h 5612466"/>
              <a:gd name="connsiteX772" fmla="*/ 1525170 w 8631073"/>
              <a:gd name="connsiteY772" fmla="*/ 793734 h 5612466"/>
              <a:gd name="connsiteX773" fmla="*/ 1481537 w 8631073"/>
              <a:gd name="connsiteY773" fmla="*/ 762864 h 5612466"/>
              <a:gd name="connsiteX774" fmla="*/ 1545003 w 8631073"/>
              <a:gd name="connsiteY774" fmla="*/ 776094 h 5612466"/>
              <a:gd name="connsiteX775" fmla="*/ 1594586 w 8631073"/>
              <a:gd name="connsiteY775" fmla="*/ 767274 h 5612466"/>
              <a:gd name="connsiteX776" fmla="*/ 1602798 w 8631073"/>
              <a:gd name="connsiteY776" fmla="*/ 754905 h 5612466"/>
              <a:gd name="connsiteX777" fmla="*/ 1604613 w 8631073"/>
              <a:gd name="connsiteY777" fmla="*/ 753603 h 5612466"/>
              <a:gd name="connsiteX778" fmla="*/ 1615241 w 8631073"/>
              <a:gd name="connsiteY778" fmla="*/ 731214 h 5612466"/>
              <a:gd name="connsiteX779" fmla="*/ 1664824 w 8631073"/>
              <a:gd name="connsiteY779" fmla="*/ 735186 h 5612466"/>
              <a:gd name="connsiteX780" fmla="*/ 1730273 w 8631073"/>
              <a:gd name="connsiteY780" fmla="*/ 755048 h 5612466"/>
              <a:gd name="connsiteX781" fmla="*/ 1758253 w 8631073"/>
              <a:gd name="connsiteY781" fmla="*/ 755048 h 5612466"/>
              <a:gd name="connsiteX782" fmla="*/ 1771101 w 8631073"/>
              <a:gd name="connsiteY782" fmla="*/ 749634 h 5612466"/>
              <a:gd name="connsiteX783" fmla="*/ 1804570 w 8631073"/>
              <a:gd name="connsiteY783" fmla="*/ 753217 h 5612466"/>
              <a:gd name="connsiteX784" fmla="*/ 1814430 w 8631073"/>
              <a:gd name="connsiteY784" fmla="*/ 756871 h 5612466"/>
              <a:gd name="connsiteX785" fmla="*/ 1824450 w 8631073"/>
              <a:gd name="connsiteY785" fmla="*/ 757345 h 5612466"/>
              <a:gd name="connsiteX786" fmla="*/ 1915620 w 8631073"/>
              <a:gd name="connsiteY786" fmla="*/ 783538 h 5612466"/>
              <a:gd name="connsiteX787" fmla="*/ 1939073 w 8631073"/>
              <a:gd name="connsiteY787" fmla="*/ 800291 h 5612466"/>
              <a:gd name="connsiteX788" fmla="*/ 1950096 w 8631073"/>
              <a:gd name="connsiteY788" fmla="*/ 802554 h 5612466"/>
              <a:gd name="connsiteX789" fmla="*/ 1979349 w 8631073"/>
              <a:gd name="connsiteY789" fmla="*/ 815783 h 5612466"/>
              <a:gd name="connsiteX790" fmla="*/ 1984212 w 8631073"/>
              <a:gd name="connsiteY790" fmla="*/ 818167 h 5612466"/>
              <a:gd name="connsiteX791" fmla="*/ 1998021 w 8631073"/>
              <a:gd name="connsiteY791" fmla="*/ 800731 h 5612466"/>
              <a:gd name="connsiteX792" fmla="*/ 2001987 w 8631073"/>
              <a:gd name="connsiteY792" fmla="*/ 788814 h 5612466"/>
              <a:gd name="connsiteX793" fmla="*/ 2013887 w 8631073"/>
              <a:gd name="connsiteY793" fmla="*/ 796758 h 5612466"/>
              <a:gd name="connsiteX794" fmla="*/ 2019838 w 8631073"/>
              <a:gd name="connsiteY794" fmla="*/ 806689 h 5612466"/>
              <a:gd name="connsiteX795" fmla="*/ 2043637 w 8631073"/>
              <a:gd name="connsiteY795" fmla="*/ 814634 h 5612466"/>
              <a:gd name="connsiteX796" fmla="*/ 2035704 w 8631073"/>
              <a:gd name="connsiteY796" fmla="*/ 796758 h 5612466"/>
              <a:gd name="connsiteX797" fmla="*/ 2033721 w 8631073"/>
              <a:gd name="connsiteY797" fmla="*/ 792786 h 5612466"/>
              <a:gd name="connsiteX798" fmla="*/ 2031737 w 8631073"/>
              <a:gd name="connsiteY798" fmla="*/ 778882 h 5612466"/>
              <a:gd name="connsiteX799" fmla="*/ 2045621 w 8631073"/>
              <a:gd name="connsiteY799" fmla="*/ 776897 h 5612466"/>
              <a:gd name="connsiteX800" fmla="*/ 2107103 w 8631073"/>
              <a:gd name="connsiteY800" fmla="*/ 759021 h 5612466"/>
              <a:gd name="connsiteX801" fmla="*/ 2119003 w 8631073"/>
              <a:gd name="connsiteY801" fmla="*/ 745117 h 5612466"/>
              <a:gd name="connsiteX802" fmla="*/ 2077353 w 8631073"/>
              <a:gd name="connsiteY802" fmla="*/ 705394 h 5612466"/>
              <a:gd name="connsiteX803" fmla="*/ 1962322 w 8631073"/>
              <a:gd name="connsiteY803" fmla="*/ 689504 h 5612466"/>
              <a:gd name="connsiteX804" fmla="*/ 1922655 w 8631073"/>
              <a:gd name="connsiteY804" fmla="*/ 691490 h 5612466"/>
              <a:gd name="connsiteX805" fmla="*/ 1906788 w 8631073"/>
              <a:gd name="connsiteY805" fmla="*/ 683545 h 5612466"/>
              <a:gd name="connsiteX806" fmla="*/ 1879022 w 8631073"/>
              <a:gd name="connsiteY806" fmla="*/ 653752 h 5612466"/>
              <a:gd name="connsiteX807" fmla="*/ 1827456 w 8631073"/>
              <a:gd name="connsiteY807" fmla="*/ 635876 h 5612466"/>
              <a:gd name="connsiteX808" fmla="*/ 1807622 w 8631073"/>
              <a:gd name="connsiteY808" fmla="*/ 604097 h 5612466"/>
              <a:gd name="connsiteX809" fmla="*/ 1809606 w 8631073"/>
              <a:gd name="connsiteY809" fmla="*/ 594167 h 5612466"/>
              <a:gd name="connsiteX810" fmla="*/ 1793739 w 8631073"/>
              <a:gd name="connsiteY810" fmla="*/ 576291 h 5612466"/>
              <a:gd name="connsiteX811" fmla="*/ 1785806 w 8631073"/>
              <a:gd name="connsiteY811" fmla="*/ 592179 h 5612466"/>
              <a:gd name="connsiteX812" fmla="*/ 1771923 w 8631073"/>
              <a:gd name="connsiteY812" fmla="*/ 610056 h 5612466"/>
              <a:gd name="connsiteX813" fmla="*/ 1742173 w 8631073"/>
              <a:gd name="connsiteY813" fmla="*/ 572318 h 5612466"/>
              <a:gd name="connsiteX814" fmla="*/ 1742173 w 8631073"/>
              <a:gd name="connsiteY814" fmla="*/ 556429 h 5612466"/>
              <a:gd name="connsiteX815" fmla="*/ 1732257 w 8631073"/>
              <a:gd name="connsiteY815" fmla="*/ 564374 h 5612466"/>
              <a:gd name="connsiteX816" fmla="*/ 1706474 w 8631073"/>
              <a:gd name="connsiteY816" fmla="*/ 562386 h 5612466"/>
              <a:gd name="connsiteX817" fmla="*/ 1664824 w 8631073"/>
              <a:gd name="connsiteY817" fmla="*/ 510746 h 5612466"/>
              <a:gd name="connsiteX818" fmla="*/ 1629124 w 8631073"/>
              <a:gd name="connsiteY818" fmla="*/ 445202 h 5612466"/>
              <a:gd name="connsiteX819" fmla="*/ 1613258 w 8631073"/>
              <a:gd name="connsiteY819" fmla="*/ 419381 h 5612466"/>
              <a:gd name="connsiteX820" fmla="*/ 1524008 w 8631073"/>
              <a:gd name="connsiteY820" fmla="*/ 328017 h 5612466"/>
              <a:gd name="connsiteX821" fmla="*/ 1520042 w 8631073"/>
              <a:gd name="connsiteY821" fmla="*/ 300210 h 5612466"/>
              <a:gd name="connsiteX822" fmla="*/ 1541858 w 8631073"/>
              <a:gd name="connsiteY822" fmla="*/ 302195 h 5612466"/>
              <a:gd name="connsiteX823" fmla="*/ 1577558 w 8631073"/>
              <a:gd name="connsiteY823" fmla="*/ 302196 h 5612466"/>
              <a:gd name="connsiteX824" fmla="*/ 1625158 w 8631073"/>
              <a:gd name="connsiteY824" fmla="*/ 288293 h 5612466"/>
              <a:gd name="connsiteX825" fmla="*/ 1662841 w 8631073"/>
              <a:gd name="connsiteY825" fmla="*/ 339934 h 5612466"/>
              <a:gd name="connsiteX826" fmla="*/ 1658874 w 8631073"/>
              <a:gd name="connsiteY826" fmla="*/ 359796 h 5612466"/>
              <a:gd name="connsiteX827" fmla="*/ 1656890 w 8631073"/>
              <a:gd name="connsiteY827" fmla="*/ 363768 h 5612466"/>
              <a:gd name="connsiteX828" fmla="*/ 1660857 w 8631073"/>
              <a:gd name="connsiteY828" fmla="*/ 361782 h 5612466"/>
              <a:gd name="connsiteX829" fmla="*/ 1682674 w 8631073"/>
              <a:gd name="connsiteY829" fmla="*/ 363768 h 5612466"/>
              <a:gd name="connsiteX830" fmla="*/ 1744156 w 8631073"/>
              <a:gd name="connsiteY830" fmla="*/ 330003 h 5612466"/>
              <a:gd name="connsiteX831" fmla="*/ 1777873 w 8631073"/>
              <a:gd name="connsiteY831" fmla="*/ 312127 h 5612466"/>
              <a:gd name="connsiteX832" fmla="*/ 1807622 w 8631073"/>
              <a:gd name="connsiteY832" fmla="*/ 335962 h 5612466"/>
              <a:gd name="connsiteX833" fmla="*/ 1908772 w 8631073"/>
              <a:gd name="connsiteY833" fmla="*/ 411437 h 5612466"/>
              <a:gd name="connsiteX834" fmla="*/ 1938521 w 8631073"/>
              <a:gd name="connsiteY834" fmla="*/ 383630 h 5612466"/>
              <a:gd name="connsiteX835" fmla="*/ 1956371 w 8631073"/>
              <a:gd name="connsiteY835" fmla="*/ 343906 h 5612466"/>
              <a:gd name="connsiteX836" fmla="*/ 1998021 w 8631073"/>
              <a:gd name="connsiteY836" fmla="*/ 381644 h 5612466"/>
              <a:gd name="connsiteX837" fmla="*/ 2053553 w 8631073"/>
              <a:gd name="connsiteY837" fmla="*/ 395547 h 5612466"/>
              <a:gd name="connsiteX838" fmla="*/ 2057520 w 8631073"/>
              <a:gd name="connsiteY838" fmla="*/ 397533 h 5612466"/>
              <a:gd name="connsiteX839" fmla="*/ 2095204 w 8631073"/>
              <a:gd name="connsiteY839" fmla="*/ 345892 h 5612466"/>
              <a:gd name="connsiteX840" fmla="*/ 2111070 w 8631073"/>
              <a:gd name="connsiteY840" fmla="*/ 312127 h 5612466"/>
              <a:gd name="connsiteX841" fmla="*/ 2119003 w 8631073"/>
              <a:gd name="connsiteY841" fmla="*/ 312127 h 5612466"/>
              <a:gd name="connsiteX842" fmla="*/ 2146770 w 8631073"/>
              <a:gd name="connsiteY842" fmla="*/ 335961 h 5612466"/>
              <a:gd name="connsiteX843" fmla="*/ 2166603 w 8631073"/>
              <a:gd name="connsiteY843" fmla="*/ 367741 h 5612466"/>
              <a:gd name="connsiteX844" fmla="*/ 2188419 w 8631073"/>
              <a:gd name="connsiteY844" fmla="*/ 407464 h 5612466"/>
              <a:gd name="connsiteX845" fmla="*/ 2230069 w 8631073"/>
              <a:gd name="connsiteY845" fmla="*/ 401506 h 5612466"/>
              <a:gd name="connsiteX846" fmla="*/ 2245935 w 8631073"/>
              <a:gd name="connsiteY846" fmla="*/ 409450 h 5612466"/>
              <a:gd name="connsiteX847" fmla="*/ 2271718 w 8631073"/>
              <a:gd name="connsiteY847" fmla="*/ 429313 h 5612466"/>
              <a:gd name="connsiteX848" fmla="*/ 2283618 w 8631073"/>
              <a:gd name="connsiteY848" fmla="*/ 427326 h 5612466"/>
              <a:gd name="connsiteX849" fmla="*/ 2323285 w 8631073"/>
              <a:gd name="connsiteY849" fmla="*/ 445202 h 5612466"/>
              <a:gd name="connsiteX850" fmla="*/ 2368901 w 8631073"/>
              <a:gd name="connsiteY850" fmla="*/ 474995 h 5612466"/>
              <a:gd name="connsiteX851" fmla="*/ 2394684 w 8631073"/>
              <a:gd name="connsiteY851" fmla="*/ 457119 h 5612466"/>
              <a:gd name="connsiteX852" fmla="*/ 2398651 w 8631073"/>
              <a:gd name="connsiteY852" fmla="*/ 437258 h 5612466"/>
              <a:gd name="connsiteX853" fmla="*/ 2396668 w 8631073"/>
              <a:gd name="connsiteY853" fmla="*/ 397533 h 5612466"/>
              <a:gd name="connsiteX854" fmla="*/ 2376834 w 8631073"/>
              <a:gd name="connsiteY854" fmla="*/ 316100 h 5612466"/>
              <a:gd name="connsiteX855" fmla="*/ 2420467 w 8631073"/>
              <a:gd name="connsiteY855" fmla="*/ 331989 h 5612466"/>
              <a:gd name="connsiteX856" fmla="*/ 2474017 w 8631073"/>
              <a:gd name="connsiteY856" fmla="*/ 347879 h 5612466"/>
              <a:gd name="connsiteX857" fmla="*/ 2519633 w 8631073"/>
              <a:gd name="connsiteY857" fmla="*/ 373699 h 5612466"/>
              <a:gd name="connsiteX858" fmla="*/ 2656481 w 8631073"/>
              <a:gd name="connsiteY858" fmla="*/ 457119 h 5612466"/>
              <a:gd name="connsiteX859" fmla="*/ 2676315 w 8631073"/>
              <a:gd name="connsiteY859" fmla="*/ 451161 h 5612466"/>
              <a:gd name="connsiteX860" fmla="*/ 2688215 w 8631073"/>
              <a:gd name="connsiteY860" fmla="*/ 441230 h 5612466"/>
              <a:gd name="connsiteX861" fmla="*/ 2694165 w 8631073"/>
              <a:gd name="connsiteY861" fmla="*/ 455133 h 5612466"/>
              <a:gd name="connsiteX862" fmla="*/ 2706065 w 8631073"/>
              <a:gd name="connsiteY862" fmla="*/ 474995 h 5612466"/>
              <a:gd name="connsiteX863" fmla="*/ 2733831 w 8631073"/>
              <a:gd name="connsiteY863" fmla="*/ 486912 h 5612466"/>
              <a:gd name="connsiteX864" fmla="*/ 2743747 w 8631073"/>
              <a:gd name="connsiteY864" fmla="*/ 510747 h 5612466"/>
              <a:gd name="connsiteX865" fmla="*/ 2757631 w 8631073"/>
              <a:gd name="connsiteY865" fmla="*/ 540539 h 5612466"/>
              <a:gd name="connsiteX866" fmla="*/ 2777464 w 8631073"/>
              <a:gd name="connsiteY866" fmla="*/ 526636 h 5612466"/>
              <a:gd name="connsiteX867" fmla="*/ 2785397 w 8631073"/>
              <a:gd name="connsiteY867" fmla="*/ 518692 h 5612466"/>
              <a:gd name="connsiteX868" fmla="*/ 2797297 w 8631073"/>
              <a:gd name="connsiteY868" fmla="*/ 550470 h 5612466"/>
              <a:gd name="connsiteX869" fmla="*/ 2815147 w 8631073"/>
              <a:gd name="connsiteY869" fmla="*/ 564374 h 5612466"/>
              <a:gd name="connsiteX870" fmla="*/ 2827047 w 8631073"/>
              <a:gd name="connsiteY870" fmla="*/ 548484 h 5612466"/>
              <a:gd name="connsiteX871" fmla="*/ 2906380 w 8631073"/>
              <a:gd name="connsiteY871" fmla="*/ 514719 h 5612466"/>
              <a:gd name="connsiteX872" fmla="*/ 2928196 w 8631073"/>
              <a:gd name="connsiteY872" fmla="*/ 526636 h 5612466"/>
              <a:gd name="connsiteX873" fmla="*/ 3019428 w 8631073"/>
              <a:gd name="connsiteY873" fmla="*/ 516705 h 5612466"/>
              <a:gd name="connsiteX874" fmla="*/ 3021412 w 8631073"/>
              <a:gd name="connsiteY874" fmla="*/ 514719 h 5612466"/>
              <a:gd name="connsiteX875" fmla="*/ 3049178 w 8631073"/>
              <a:gd name="connsiteY875" fmla="*/ 514719 h 5612466"/>
              <a:gd name="connsiteX876" fmla="*/ 3055128 w 8631073"/>
              <a:gd name="connsiteY876" fmla="*/ 526636 h 5612466"/>
              <a:gd name="connsiteX877" fmla="*/ 3035295 w 8631073"/>
              <a:gd name="connsiteY877" fmla="*/ 540539 h 5612466"/>
              <a:gd name="connsiteX878" fmla="*/ 3021412 w 8631073"/>
              <a:gd name="connsiteY878" fmla="*/ 548484 h 5612466"/>
              <a:gd name="connsiteX879" fmla="*/ 3033311 w 8631073"/>
              <a:gd name="connsiteY879" fmla="*/ 558415 h 5612466"/>
              <a:gd name="connsiteX880" fmla="*/ 3063061 w 8631073"/>
              <a:gd name="connsiteY880" fmla="*/ 568346 h 5612466"/>
              <a:gd name="connsiteX881" fmla="*/ 3096778 w 8631073"/>
              <a:gd name="connsiteY881" fmla="*/ 590194 h 5612466"/>
              <a:gd name="connsiteX882" fmla="*/ 3118594 w 8631073"/>
              <a:gd name="connsiteY882" fmla="*/ 594167 h 5612466"/>
              <a:gd name="connsiteX883" fmla="*/ 3182061 w 8631073"/>
              <a:gd name="connsiteY883" fmla="*/ 614029 h 5612466"/>
              <a:gd name="connsiteX884" fmla="*/ 3205860 w 8631073"/>
              <a:gd name="connsiteY884" fmla="*/ 653753 h 5612466"/>
              <a:gd name="connsiteX885" fmla="*/ 3247510 w 8631073"/>
              <a:gd name="connsiteY885" fmla="*/ 685531 h 5612466"/>
              <a:gd name="connsiteX886" fmla="*/ 3287176 w 8631073"/>
              <a:gd name="connsiteY886" fmla="*/ 665670 h 5612466"/>
              <a:gd name="connsiteX887" fmla="*/ 3332792 w 8631073"/>
              <a:gd name="connsiteY887" fmla="*/ 653753 h 5612466"/>
              <a:gd name="connsiteX888" fmla="*/ 3354609 w 8631073"/>
              <a:gd name="connsiteY888" fmla="*/ 659711 h 5612466"/>
              <a:gd name="connsiteX889" fmla="*/ 3378409 w 8631073"/>
              <a:gd name="connsiteY889" fmla="*/ 677587 h 5612466"/>
              <a:gd name="connsiteX890" fmla="*/ 3378409 w 8631073"/>
              <a:gd name="connsiteY890" fmla="*/ 687518 h 5612466"/>
              <a:gd name="connsiteX891" fmla="*/ 3402209 w 8631073"/>
              <a:gd name="connsiteY891" fmla="*/ 703407 h 5612466"/>
              <a:gd name="connsiteX892" fmla="*/ 3437908 w 8631073"/>
              <a:gd name="connsiteY892" fmla="*/ 689504 h 5612466"/>
              <a:gd name="connsiteX893" fmla="*/ 3554924 w 8631073"/>
              <a:gd name="connsiteY893" fmla="*/ 751076 h 5612466"/>
              <a:gd name="connsiteX894" fmla="*/ 3550957 w 8631073"/>
              <a:gd name="connsiteY894" fmla="*/ 802717 h 5612466"/>
              <a:gd name="connsiteX895" fmla="*/ 3582690 w 8631073"/>
              <a:gd name="connsiteY895" fmla="*/ 848400 h 5612466"/>
              <a:gd name="connsiteX896" fmla="*/ 3618390 w 8631073"/>
              <a:gd name="connsiteY896" fmla="*/ 858331 h 5612466"/>
              <a:gd name="connsiteX897" fmla="*/ 3665989 w 8631073"/>
              <a:gd name="connsiteY897" fmla="*/ 838468 h 5612466"/>
              <a:gd name="connsiteX898" fmla="*/ 3689789 w 8631073"/>
              <a:gd name="connsiteY898" fmla="*/ 836482 h 5612466"/>
              <a:gd name="connsiteX899" fmla="*/ 3739372 w 8631073"/>
              <a:gd name="connsiteY899" fmla="*/ 824565 h 5612466"/>
              <a:gd name="connsiteX900" fmla="*/ 3733422 w 8631073"/>
              <a:gd name="connsiteY900" fmla="*/ 804703 h 5612466"/>
              <a:gd name="connsiteX901" fmla="*/ 3719539 w 8631073"/>
              <a:gd name="connsiteY901" fmla="*/ 816620 h 5612466"/>
              <a:gd name="connsiteX902" fmla="*/ 3707639 w 8631073"/>
              <a:gd name="connsiteY902" fmla="*/ 826551 h 5612466"/>
              <a:gd name="connsiteX903" fmla="*/ 3695739 w 8631073"/>
              <a:gd name="connsiteY903" fmla="*/ 812648 h 5612466"/>
              <a:gd name="connsiteX904" fmla="*/ 3697722 w 8631073"/>
              <a:gd name="connsiteY904" fmla="*/ 745117 h 5612466"/>
              <a:gd name="connsiteX905" fmla="*/ 3707639 w 8631073"/>
              <a:gd name="connsiteY905" fmla="*/ 757035 h 5612466"/>
              <a:gd name="connsiteX906" fmla="*/ 3749288 w 8631073"/>
              <a:gd name="connsiteY906" fmla="*/ 772924 h 5612466"/>
              <a:gd name="connsiteX907" fmla="*/ 3765155 w 8631073"/>
              <a:gd name="connsiteY907" fmla="*/ 759021 h 5612466"/>
              <a:gd name="connsiteX908" fmla="*/ 3798871 w 8631073"/>
              <a:gd name="connsiteY908" fmla="*/ 753062 h 5612466"/>
              <a:gd name="connsiteX909" fmla="*/ 3838538 w 8631073"/>
              <a:gd name="connsiteY909" fmla="*/ 759021 h 5612466"/>
              <a:gd name="connsiteX910" fmla="*/ 3826638 w 8631073"/>
              <a:gd name="connsiteY910" fmla="*/ 725256 h 5612466"/>
              <a:gd name="connsiteX911" fmla="*/ 3862338 w 8631073"/>
              <a:gd name="connsiteY911" fmla="*/ 715324 h 5612466"/>
              <a:gd name="connsiteX912" fmla="*/ 3866304 w 8631073"/>
              <a:gd name="connsiteY912" fmla="*/ 711352 h 5612466"/>
              <a:gd name="connsiteX913" fmla="*/ 3858371 w 8631073"/>
              <a:gd name="connsiteY913" fmla="*/ 689504 h 5612466"/>
              <a:gd name="connsiteX914" fmla="*/ 3816720 w 8631073"/>
              <a:gd name="connsiteY914" fmla="*/ 671628 h 5612466"/>
              <a:gd name="connsiteX915" fmla="*/ 3779038 w 8631073"/>
              <a:gd name="connsiteY915" fmla="*/ 679573 h 5612466"/>
              <a:gd name="connsiteX916" fmla="*/ 3755239 w 8631073"/>
              <a:gd name="connsiteY916" fmla="*/ 681559 h 5612466"/>
              <a:gd name="connsiteX917" fmla="*/ 3709622 w 8631073"/>
              <a:gd name="connsiteY917" fmla="*/ 633891 h 5612466"/>
              <a:gd name="connsiteX918" fmla="*/ 3679873 w 8631073"/>
              <a:gd name="connsiteY918" fmla="*/ 629918 h 5612466"/>
              <a:gd name="connsiteX919" fmla="*/ 3650122 w 8631073"/>
              <a:gd name="connsiteY919" fmla="*/ 639849 h 5612466"/>
              <a:gd name="connsiteX920" fmla="*/ 3630289 w 8631073"/>
              <a:gd name="connsiteY920" fmla="*/ 618001 h 5612466"/>
              <a:gd name="connsiteX921" fmla="*/ 3588639 w 8631073"/>
              <a:gd name="connsiteY921" fmla="*/ 623960 h 5612466"/>
              <a:gd name="connsiteX922" fmla="*/ 3554924 w 8631073"/>
              <a:gd name="connsiteY922" fmla="*/ 618001 h 5612466"/>
              <a:gd name="connsiteX923" fmla="*/ 3503358 w 8631073"/>
              <a:gd name="connsiteY923" fmla="*/ 600125 h 5612466"/>
              <a:gd name="connsiteX924" fmla="*/ 3477574 w 8631073"/>
              <a:gd name="connsiteY924" fmla="*/ 564374 h 5612466"/>
              <a:gd name="connsiteX925" fmla="*/ 3422041 w 8631073"/>
              <a:gd name="connsiteY925" fmla="*/ 562388 h 5612466"/>
              <a:gd name="connsiteX926" fmla="*/ 3404191 w 8631073"/>
              <a:gd name="connsiteY926" fmla="*/ 584236 h 5612466"/>
              <a:gd name="connsiteX927" fmla="*/ 3392292 w 8631073"/>
              <a:gd name="connsiteY927" fmla="*/ 540539 h 5612466"/>
              <a:gd name="connsiteX928" fmla="*/ 3386342 w 8631073"/>
              <a:gd name="connsiteY928" fmla="*/ 548484 h 5612466"/>
              <a:gd name="connsiteX929" fmla="*/ 3326842 w 8631073"/>
              <a:gd name="connsiteY929" fmla="*/ 552457 h 5612466"/>
              <a:gd name="connsiteX930" fmla="*/ 3314942 w 8631073"/>
              <a:gd name="connsiteY930" fmla="*/ 532595 h 5612466"/>
              <a:gd name="connsiteX931" fmla="*/ 3314942 w 8631073"/>
              <a:gd name="connsiteY931" fmla="*/ 518692 h 5612466"/>
              <a:gd name="connsiteX932" fmla="*/ 3308993 w 8631073"/>
              <a:gd name="connsiteY932" fmla="*/ 484926 h 5612466"/>
              <a:gd name="connsiteX933" fmla="*/ 3207843 w 8631073"/>
              <a:gd name="connsiteY933" fmla="*/ 441230 h 5612466"/>
              <a:gd name="connsiteX934" fmla="*/ 3041245 w 8631073"/>
              <a:gd name="connsiteY934" fmla="*/ 379658 h 5612466"/>
              <a:gd name="connsiteX935" fmla="*/ 2987695 w 8631073"/>
              <a:gd name="connsiteY935" fmla="*/ 365754 h 5612466"/>
              <a:gd name="connsiteX936" fmla="*/ 2948029 w 8631073"/>
              <a:gd name="connsiteY936" fmla="*/ 351851 h 5612466"/>
              <a:gd name="connsiteX937" fmla="*/ 2880596 w 8631073"/>
              <a:gd name="connsiteY937" fmla="*/ 320072 h 5612466"/>
              <a:gd name="connsiteX938" fmla="*/ 2809197 w 8631073"/>
              <a:gd name="connsiteY938" fmla="*/ 298224 h 5612466"/>
              <a:gd name="connsiteX939" fmla="*/ 2747714 w 8631073"/>
              <a:gd name="connsiteY939" fmla="*/ 300210 h 5612466"/>
              <a:gd name="connsiteX940" fmla="*/ 2700115 w 8631073"/>
              <a:gd name="connsiteY940" fmla="*/ 262472 h 5612466"/>
              <a:gd name="connsiteX941" fmla="*/ 2650532 w 8631073"/>
              <a:gd name="connsiteY941" fmla="*/ 246583 h 5612466"/>
              <a:gd name="connsiteX942" fmla="*/ 2581116 w 8631073"/>
              <a:gd name="connsiteY942" fmla="*/ 204873 h 5612466"/>
              <a:gd name="connsiteX943" fmla="*/ 2446250 w 8631073"/>
              <a:gd name="connsiteY943" fmla="*/ 151246 h 5612466"/>
              <a:gd name="connsiteX944" fmla="*/ 2337168 w 8631073"/>
              <a:gd name="connsiteY944" fmla="*/ 113508 h 5612466"/>
              <a:gd name="connsiteX945" fmla="*/ 2313368 w 8631073"/>
              <a:gd name="connsiteY945" fmla="*/ 95632 h 5612466"/>
              <a:gd name="connsiteX946" fmla="*/ 2253869 w 8631073"/>
              <a:gd name="connsiteY946" fmla="*/ 59881 h 5612466"/>
              <a:gd name="connsiteX947" fmla="*/ 2239986 w 8631073"/>
              <a:gd name="connsiteY947" fmla="*/ 59881 h 5612466"/>
              <a:gd name="connsiteX948" fmla="*/ 2257835 w 8631073"/>
              <a:gd name="connsiteY948" fmla="*/ 26115 h 5612466"/>
              <a:gd name="connsiteX949" fmla="*/ 2301468 w 8631073"/>
              <a:gd name="connsiteY949" fmla="*/ 295 h 5612466"/>
              <a:gd name="connsiteX950" fmla="*/ 2335184 w 8631073"/>
              <a:gd name="connsiteY950" fmla="*/ 2281 h 5612466"/>
              <a:gd name="connsiteX951" fmla="*/ 2364934 w 8631073"/>
              <a:gd name="connsiteY951" fmla="*/ 22143 h 5612466"/>
              <a:gd name="connsiteX952" fmla="*/ 2364934 w 8631073"/>
              <a:gd name="connsiteY952" fmla="*/ 45977 h 5612466"/>
              <a:gd name="connsiteX953" fmla="*/ 2378818 w 8631073"/>
              <a:gd name="connsiteY953" fmla="*/ 59881 h 5612466"/>
              <a:gd name="connsiteX954" fmla="*/ 2430384 w 8631073"/>
              <a:gd name="connsiteY954" fmla="*/ 38032 h 5612466"/>
              <a:gd name="connsiteX955" fmla="*/ 2442284 w 8631073"/>
              <a:gd name="connsiteY955" fmla="*/ 32074 h 5612466"/>
              <a:gd name="connsiteX956" fmla="*/ 2448234 w 8631073"/>
              <a:gd name="connsiteY956" fmla="*/ 43991 h 5612466"/>
              <a:gd name="connsiteX957" fmla="*/ 2448233 w 8631073"/>
              <a:gd name="connsiteY957" fmla="*/ 53922 h 5612466"/>
              <a:gd name="connsiteX958" fmla="*/ 2466083 w 8631073"/>
              <a:gd name="connsiteY958" fmla="*/ 67825 h 5612466"/>
              <a:gd name="connsiteX959" fmla="*/ 2489883 w 8631073"/>
              <a:gd name="connsiteY959" fmla="*/ 77756 h 5612466"/>
              <a:gd name="connsiteX960" fmla="*/ 2487900 w 8631073"/>
              <a:gd name="connsiteY960" fmla="*/ 99605 h 5612466"/>
              <a:gd name="connsiteX961" fmla="*/ 2464100 w 8631073"/>
              <a:gd name="connsiteY961" fmla="*/ 97618 h 5612466"/>
              <a:gd name="connsiteX962" fmla="*/ 2448234 w 8631073"/>
              <a:gd name="connsiteY962" fmla="*/ 99605 h 5612466"/>
              <a:gd name="connsiteX963" fmla="*/ 2450217 w 8631073"/>
              <a:gd name="connsiteY963" fmla="*/ 117480 h 5612466"/>
              <a:gd name="connsiteX964" fmla="*/ 2499800 w 8631073"/>
              <a:gd name="connsiteY964" fmla="*/ 103577 h 5612466"/>
              <a:gd name="connsiteX965" fmla="*/ 2543433 w 8631073"/>
              <a:gd name="connsiteY965" fmla="*/ 85701 h 5612466"/>
              <a:gd name="connsiteX966" fmla="*/ 2652515 w 8631073"/>
              <a:gd name="connsiteY966" fmla="*/ 119466 h 5612466"/>
              <a:gd name="connsiteX967" fmla="*/ 2658465 w 8631073"/>
              <a:gd name="connsiteY967" fmla="*/ 139328 h 5612466"/>
              <a:gd name="connsiteX968" fmla="*/ 2648548 w 8631073"/>
              <a:gd name="connsiteY968" fmla="*/ 171107 h 5612466"/>
              <a:gd name="connsiteX969" fmla="*/ 2664415 w 8631073"/>
              <a:gd name="connsiteY969" fmla="*/ 190969 h 5612466"/>
              <a:gd name="connsiteX970" fmla="*/ 2676315 w 8631073"/>
              <a:gd name="connsiteY970" fmla="*/ 183025 h 5612466"/>
              <a:gd name="connsiteX971" fmla="*/ 2708048 w 8631073"/>
              <a:gd name="connsiteY971" fmla="*/ 141314 h 5612466"/>
              <a:gd name="connsiteX972" fmla="*/ 2710031 w 8631073"/>
              <a:gd name="connsiteY972" fmla="*/ 149259 h 5612466"/>
              <a:gd name="connsiteX973" fmla="*/ 2733831 w 8631073"/>
              <a:gd name="connsiteY973" fmla="*/ 161176 h 5612466"/>
              <a:gd name="connsiteX974" fmla="*/ 2745731 w 8631073"/>
              <a:gd name="connsiteY974" fmla="*/ 165149 h 5612466"/>
              <a:gd name="connsiteX975" fmla="*/ 2777464 w 8631073"/>
              <a:gd name="connsiteY975" fmla="*/ 183024 h 5612466"/>
              <a:gd name="connsiteX976" fmla="*/ 2842913 w 8631073"/>
              <a:gd name="connsiteY976" fmla="*/ 175080 h 5612466"/>
              <a:gd name="connsiteX977" fmla="*/ 2852830 w 8631073"/>
              <a:gd name="connsiteY977" fmla="*/ 161176 h 5612466"/>
              <a:gd name="connsiteX978" fmla="*/ 2862747 w 8631073"/>
              <a:gd name="connsiteY978" fmla="*/ 133370 h 5612466"/>
              <a:gd name="connsiteX979" fmla="*/ 2811180 w 8631073"/>
              <a:gd name="connsiteY979" fmla="*/ 115494 h 5612466"/>
              <a:gd name="connsiteX980" fmla="*/ 2767548 w 8631073"/>
              <a:gd name="connsiteY980" fmla="*/ 87687 h 5612466"/>
              <a:gd name="connsiteX981" fmla="*/ 2831013 w 8631073"/>
              <a:gd name="connsiteY981" fmla="*/ 99604 h 5612466"/>
              <a:gd name="connsiteX982" fmla="*/ 2880597 w 8631073"/>
              <a:gd name="connsiteY982" fmla="*/ 91660 h 5612466"/>
              <a:gd name="connsiteX983" fmla="*/ 2906379 w 8631073"/>
              <a:gd name="connsiteY983" fmla="*/ 93646 h 5612466"/>
              <a:gd name="connsiteX984" fmla="*/ 2908363 w 8631073"/>
              <a:gd name="connsiteY984" fmla="*/ 99605 h 5612466"/>
              <a:gd name="connsiteX985" fmla="*/ 3001579 w 8631073"/>
              <a:gd name="connsiteY985" fmla="*/ 109536 h 5612466"/>
              <a:gd name="connsiteX986" fmla="*/ 3057111 w 8631073"/>
              <a:gd name="connsiteY986" fmla="*/ 75770 h 5612466"/>
              <a:gd name="connsiteX987" fmla="*/ 3122561 w 8631073"/>
              <a:gd name="connsiteY987" fmla="*/ 89674 h 5612466"/>
              <a:gd name="connsiteX988" fmla="*/ 3203877 w 8631073"/>
              <a:gd name="connsiteY988" fmla="*/ 117480 h 5612466"/>
              <a:gd name="connsiteX989" fmla="*/ 3265359 w 8631073"/>
              <a:gd name="connsiteY989" fmla="*/ 135356 h 5612466"/>
              <a:gd name="connsiteX990" fmla="*/ 3312959 w 8631073"/>
              <a:gd name="connsiteY990" fmla="*/ 145287 h 5612466"/>
              <a:gd name="connsiteX991" fmla="*/ 3352626 w 8631073"/>
              <a:gd name="connsiteY991" fmla="*/ 161177 h 5612466"/>
              <a:gd name="connsiteX992" fmla="*/ 3380391 w 8631073"/>
              <a:gd name="connsiteY992" fmla="*/ 250555 h 5612466"/>
              <a:gd name="connsiteX993" fmla="*/ 3392292 w 8631073"/>
              <a:gd name="connsiteY993" fmla="*/ 270417 h 5612466"/>
              <a:gd name="connsiteX994" fmla="*/ 3414108 w 8631073"/>
              <a:gd name="connsiteY994" fmla="*/ 260486 h 5612466"/>
              <a:gd name="connsiteX995" fmla="*/ 3426008 w 8631073"/>
              <a:gd name="connsiteY995" fmla="*/ 244597 h 5612466"/>
              <a:gd name="connsiteX996" fmla="*/ 3485508 w 8631073"/>
              <a:gd name="connsiteY996" fmla="*/ 220762 h 5612466"/>
              <a:gd name="connsiteX997" fmla="*/ 3511289 w 8631073"/>
              <a:gd name="connsiteY997" fmla="*/ 246583 h 5612466"/>
              <a:gd name="connsiteX998" fmla="*/ 3554924 w 8631073"/>
              <a:gd name="connsiteY998" fmla="*/ 224735 h 5612466"/>
              <a:gd name="connsiteX999" fmla="*/ 3620373 w 8631073"/>
              <a:gd name="connsiteY999" fmla="*/ 226721 h 5612466"/>
              <a:gd name="connsiteX1000" fmla="*/ 3743339 w 8631073"/>
              <a:gd name="connsiteY1000" fmla="*/ 270417 h 5612466"/>
              <a:gd name="connsiteX1001" fmla="*/ 3763172 w 8631073"/>
              <a:gd name="connsiteY1001" fmla="*/ 278362 h 5612466"/>
              <a:gd name="connsiteX1002" fmla="*/ 3810771 w 8631073"/>
              <a:gd name="connsiteY1002" fmla="*/ 272403 h 5612466"/>
              <a:gd name="connsiteX1003" fmla="*/ 3824654 w 8631073"/>
              <a:gd name="connsiteY1003" fmla="*/ 264459 h 5612466"/>
              <a:gd name="connsiteX1004" fmla="*/ 3844487 w 8631073"/>
              <a:gd name="connsiteY1004" fmla="*/ 260486 h 5612466"/>
              <a:gd name="connsiteX1005" fmla="*/ 3870271 w 8631073"/>
              <a:gd name="connsiteY1005" fmla="*/ 278362 h 5612466"/>
              <a:gd name="connsiteX1006" fmla="*/ 3892086 w 8631073"/>
              <a:gd name="connsiteY1006" fmla="*/ 304182 h 5612466"/>
              <a:gd name="connsiteX1007" fmla="*/ 3917871 w 8631073"/>
              <a:gd name="connsiteY1007" fmla="*/ 316099 h 5612466"/>
              <a:gd name="connsiteX1008" fmla="*/ 3955552 w 8631073"/>
              <a:gd name="connsiteY1008" fmla="*/ 330003 h 5612466"/>
              <a:gd name="connsiteX1009" fmla="*/ 3973403 w 8631073"/>
              <a:gd name="connsiteY1009" fmla="*/ 330003 h 5612466"/>
              <a:gd name="connsiteX1010" fmla="*/ 4056703 w 8631073"/>
              <a:gd name="connsiteY1010" fmla="*/ 335961 h 5612466"/>
              <a:gd name="connsiteX1011" fmla="*/ 4088436 w 8631073"/>
              <a:gd name="connsiteY1011" fmla="*/ 326031 h 5612466"/>
              <a:gd name="connsiteX1012" fmla="*/ 4066619 w 8631073"/>
              <a:gd name="connsiteY1012" fmla="*/ 302196 h 5612466"/>
              <a:gd name="connsiteX1013" fmla="*/ 4060669 w 8631073"/>
              <a:gd name="connsiteY1013" fmla="*/ 298224 h 5612466"/>
              <a:gd name="connsiteX1014" fmla="*/ 4050753 w 8631073"/>
              <a:gd name="connsiteY1014" fmla="*/ 224735 h 5612466"/>
              <a:gd name="connsiteX1015" fmla="*/ 4080503 w 8631073"/>
              <a:gd name="connsiteY1015" fmla="*/ 262472 h 5612466"/>
              <a:gd name="connsiteX1016" fmla="*/ 4128101 w 8631073"/>
              <a:gd name="connsiteY1016" fmla="*/ 252541 h 5612466"/>
              <a:gd name="connsiteX1017" fmla="*/ 4138018 w 8631073"/>
              <a:gd name="connsiteY1017" fmla="*/ 260486 h 5612466"/>
              <a:gd name="connsiteX1018" fmla="*/ 4134052 w 8631073"/>
              <a:gd name="connsiteY1018" fmla="*/ 272403 h 5612466"/>
              <a:gd name="connsiteX1019" fmla="*/ 4134052 w 8631073"/>
              <a:gd name="connsiteY1019" fmla="*/ 290279 h 5612466"/>
              <a:gd name="connsiteX1020" fmla="*/ 4145951 w 8631073"/>
              <a:gd name="connsiteY1020" fmla="*/ 288293 h 5612466"/>
              <a:gd name="connsiteX1021" fmla="*/ 4161818 w 8631073"/>
              <a:gd name="connsiteY1021" fmla="*/ 300210 h 5612466"/>
              <a:gd name="connsiteX1022" fmla="*/ 4163802 w 8631073"/>
              <a:gd name="connsiteY1022" fmla="*/ 312127 h 5612466"/>
              <a:gd name="connsiteX1023" fmla="*/ 4266933 w 8631073"/>
              <a:gd name="connsiteY1023" fmla="*/ 288293 h 5612466"/>
              <a:gd name="connsiteX1024" fmla="*/ 4270900 w 8631073"/>
              <a:gd name="connsiteY1024" fmla="*/ 290279 h 5612466"/>
              <a:gd name="connsiteX1025" fmla="*/ 4401800 w 8631073"/>
              <a:gd name="connsiteY1025" fmla="*/ 316099 h 5612466"/>
              <a:gd name="connsiteX1026" fmla="*/ 4433533 w 8631073"/>
              <a:gd name="connsiteY1026" fmla="*/ 331989 h 5612466"/>
              <a:gd name="connsiteX1027" fmla="*/ 4469232 w 8631073"/>
              <a:gd name="connsiteY1027" fmla="*/ 355823 h 5612466"/>
              <a:gd name="connsiteX1028" fmla="*/ 4544598 w 8631073"/>
              <a:gd name="connsiteY1028" fmla="*/ 365754 h 5612466"/>
              <a:gd name="connsiteX1029" fmla="*/ 4562448 w 8631073"/>
              <a:gd name="connsiteY1029" fmla="*/ 337948 h 5612466"/>
              <a:gd name="connsiteX1030" fmla="*/ 4560465 w 8631073"/>
              <a:gd name="connsiteY1030" fmla="*/ 322058 h 5612466"/>
              <a:gd name="connsiteX1031" fmla="*/ 4568398 w 8631073"/>
              <a:gd name="connsiteY1031" fmla="*/ 290279 h 5612466"/>
              <a:gd name="connsiteX1032" fmla="*/ 4574348 w 8631073"/>
              <a:gd name="connsiteY1032" fmla="*/ 274390 h 5612466"/>
              <a:gd name="connsiteX1033" fmla="*/ 4588231 w 8631073"/>
              <a:gd name="connsiteY1033" fmla="*/ 286307 h 5612466"/>
              <a:gd name="connsiteX1034" fmla="*/ 4606081 w 8631073"/>
              <a:gd name="connsiteY1034" fmla="*/ 330003 h 5612466"/>
              <a:gd name="connsiteX1035" fmla="*/ 4681447 w 8631073"/>
              <a:gd name="connsiteY1035" fmla="*/ 375686 h 5612466"/>
              <a:gd name="connsiteX1036" fmla="*/ 4734997 w 8631073"/>
              <a:gd name="connsiteY1036" fmla="*/ 373699 h 5612466"/>
              <a:gd name="connsiteX1037" fmla="*/ 4774663 w 8631073"/>
              <a:gd name="connsiteY1037" fmla="*/ 401506 h 5612466"/>
              <a:gd name="connsiteX1038" fmla="*/ 4780613 w 8631073"/>
              <a:gd name="connsiteY1038" fmla="*/ 413423 h 5612466"/>
              <a:gd name="connsiteX1039" fmla="*/ 4806396 w 8631073"/>
              <a:gd name="connsiteY1039" fmla="*/ 367741 h 5612466"/>
              <a:gd name="connsiteX1040" fmla="*/ 4828213 w 8631073"/>
              <a:gd name="connsiteY1040" fmla="*/ 367740 h 5612466"/>
              <a:gd name="connsiteX1041" fmla="*/ 4861929 w 8631073"/>
              <a:gd name="connsiteY1041" fmla="*/ 375685 h 5612466"/>
              <a:gd name="connsiteX1042" fmla="*/ 4909528 w 8631073"/>
              <a:gd name="connsiteY1042" fmla="*/ 367741 h 5612466"/>
              <a:gd name="connsiteX1043" fmla="*/ 4982911 w 8631073"/>
              <a:gd name="connsiteY1043" fmla="*/ 395547 h 5612466"/>
              <a:gd name="connsiteX1044" fmla="*/ 5034477 w 8631073"/>
              <a:gd name="connsiteY1044" fmla="*/ 387602 h 5612466"/>
              <a:gd name="connsiteX1045" fmla="*/ 5090010 w 8631073"/>
              <a:gd name="connsiteY1045" fmla="*/ 393561 h 5612466"/>
              <a:gd name="connsiteX1046" fmla="*/ 5121743 w 8631073"/>
              <a:gd name="connsiteY1046" fmla="*/ 395547 h 5612466"/>
              <a:gd name="connsiteX1047" fmla="*/ 5125710 w 8631073"/>
              <a:gd name="connsiteY1047" fmla="*/ 393561 h 5612466"/>
              <a:gd name="connsiteX1048" fmla="*/ 5147526 w 8631073"/>
              <a:gd name="connsiteY1048" fmla="*/ 397533 h 5612466"/>
              <a:gd name="connsiteX1049" fmla="*/ 5153476 w 8631073"/>
              <a:gd name="connsiteY1049" fmla="*/ 415409 h 5612466"/>
              <a:gd name="connsiteX1050" fmla="*/ 5195126 w 8631073"/>
              <a:gd name="connsiteY1050" fmla="*/ 439244 h 5612466"/>
              <a:gd name="connsiteX1051" fmla="*/ 5294291 w 8631073"/>
              <a:gd name="connsiteY1051" fmla="*/ 409451 h 5612466"/>
              <a:gd name="connsiteX1052" fmla="*/ 5318092 w 8631073"/>
              <a:gd name="connsiteY1052" fmla="*/ 417396 h 5612466"/>
              <a:gd name="connsiteX1053" fmla="*/ 5337925 w 8631073"/>
              <a:gd name="connsiteY1053" fmla="*/ 425340 h 5612466"/>
              <a:gd name="connsiteX1054" fmla="*/ 5387508 w 8631073"/>
              <a:gd name="connsiteY1054" fmla="*/ 419382 h 5612466"/>
              <a:gd name="connsiteX1055" fmla="*/ 5429157 w 8631073"/>
              <a:gd name="connsiteY1055" fmla="*/ 387603 h 5612466"/>
              <a:gd name="connsiteX1056" fmla="*/ 5448990 w 8631073"/>
              <a:gd name="connsiteY1056" fmla="*/ 373699 h 5612466"/>
              <a:gd name="connsiteX1057" fmla="*/ 5490640 w 8631073"/>
              <a:gd name="connsiteY1057" fmla="*/ 373699 h 5612466"/>
              <a:gd name="connsiteX1058" fmla="*/ 5502540 w 8631073"/>
              <a:gd name="connsiteY1058" fmla="*/ 330003 h 5612466"/>
              <a:gd name="connsiteX1059" fmla="*/ 5514439 w 8631073"/>
              <a:gd name="connsiteY1059" fmla="*/ 369727 h 5612466"/>
              <a:gd name="connsiteX1060" fmla="*/ 5464857 w 8631073"/>
              <a:gd name="connsiteY1060" fmla="*/ 415409 h 5612466"/>
              <a:gd name="connsiteX1061" fmla="*/ 5538239 w 8631073"/>
              <a:gd name="connsiteY1061" fmla="*/ 405478 h 5612466"/>
              <a:gd name="connsiteX1062" fmla="*/ 5552123 w 8631073"/>
              <a:gd name="connsiteY1062" fmla="*/ 385616 h 5612466"/>
              <a:gd name="connsiteX1063" fmla="*/ 5591789 w 8631073"/>
              <a:gd name="connsiteY1063" fmla="*/ 351851 h 5612466"/>
              <a:gd name="connsiteX1064" fmla="*/ 5601705 w 8631073"/>
              <a:gd name="connsiteY1064" fmla="*/ 335961 h 5612466"/>
              <a:gd name="connsiteX1065" fmla="*/ 5615589 w 8631073"/>
              <a:gd name="connsiteY1065" fmla="*/ 296238 h 5612466"/>
              <a:gd name="connsiteX1066" fmla="*/ 5621538 w 8631073"/>
              <a:gd name="connsiteY1066" fmla="*/ 312127 h 5612466"/>
              <a:gd name="connsiteX1067" fmla="*/ 5665172 w 8631073"/>
              <a:gd name="connsiteY1067" fmla="*/ 324044 h 5612466"/>
              <a:gd name="connsiteX1068" fmla="*/ 5722688 w 8631073"/>
              <a:gd name="connsiteY1068" fmla="*/ 314114 h 5612466"/>
              <a:gd name="connsiteX1069" fmla="*/ 5766321 w 8631073"/>
              <a:gd name="connsiteY1069" fmla="*/ 324045 h 5612466"/>
              <a:gd name="connsiteX1070" fmla="*/ 5893253 w 8631073"/>
              <a:gd name="connsiteY1070" fmla="*/ 367741 h 5612466"/>
              <a:gd name="connsiteX1071" fmla="*/ 5903170 w 8631073"/>
              <a:gd name="connsiteY1071" fmla="*/ 399520 h 5612466"/>
              <a:gd name="connsiteX1072" fmla="*/ 5873420 w 8631073"/>
              <a:gd name="connsiteY1072" fmla="*/ 427326 h 5612466"/>
              <a:gd name="connsiteX1073" fmla="*/ 5833753 w 8631073"/>
              <a:gd name="connsiteY1073" fmla="*/ 457119 h 5612466"/>
              <a:gd name="connsiteX1074" fmla="*/ 6014235 w 8631073"/>
              <a:gd name="connsiteY1074" fmla="*/ 403492 h 5612466"/>
              <a:gd name="connsiteX1075" fmla="*/ 6036051 w 8631073"/>
              <a:gd name="connsiteY1075" fmla="*/ 399520 h 5612466"/>
              <a:gd name="connsiteX1076" fmla="*/ 6049935 w 8631073"/>
              <a:gd name="connsiteY1076" fmla="*/ 423354 h 5612466"/>
              <a:gd name="connsiteX1077" fmla="*/ 6042002 w 8631073"/>
              <a:gd name="connsiteY1077" fmla="*/ 441230 h 5612466"/>
              <a:gd name="connsiteX1078" fmla="*/ 6008285 w 8631073"/>
              <a:gd name="connsiteY1078" fmla="*/ 486912 h 5612466"/>
              <a:gd name="connsiteX1079" fmla="*/ 6020185 w 8631073"/>
              <a:gd name="connsiteY1079" fmla="*/ 538553 h 5612466"/>
              <a:gd name="connsiteX1080" fmla="*/ 6059851 w 8631073"/>
              <a:gd name="connsiteY1080" fmla="*/ 524650 h 5612466"/>
              <a:gd name="connsiteX1081" fmla="*/ 6069768 w 8631073"/>
              <a:gd name="connsiteY1081" fmla="*/ 502802 h 5612466"/>
              <a:gd name="connsiteX1082" fmla="*/ 6135217 w 8631073"/>
              <a:gd name="connsiteY1082" fmla="*/ 449175 h 5612466"/>
              <a:gd name="connsiteX1083" fmla="*/ 6190751 w 8631073"/>
              <a:gd name="connsiteY1083" fmla="*/ 443216 h 5612466"/>
              <a:gd name="connsiteX1084" fmla="*/ 6327599 w 8631073"/>
              <a:gd name="connsiteY1084" fmla="*/ 471023 h 5612466"/>
              <a:gd name="connsiteX1085" fmla="*/ 6363299 w 8631073"/>
              <a:gd name="connsiteY1085" fmla="*/ 465064 h 5612466"/>
              <a:gd name="connsiteX1086" fmla="*/ 6420815 w 8631073"/>
              <a:gd name="connsiteY1086" fmla="*/ 449175 h 5612466"/>
              <a:gd name="connsiteX1087" fmla="*/ 6484281 w 8631073"/>
              <a:gd name="connsiteY1087" fmla="*/ 476981 h 5612466"/>
              <a:gd name="connsiteX1088" fmla="*/ 6527914 w 8631073"/>
              <a:gd name="connsiteY1088" fmla="*/ 480954 h 5612466"/>
              <a:gd name="connsiteX1089" fmla="*/ 6559647 w 8631073"/>
              <a:gd name="connsiteY1089" fmla="*/ 471023 h 5612466"/>
              <a:gd name="connsiteX1090" fmla="*/ 6577497 w 8631073"/>
              <a:gd name="connsiteY1090" fmla="*/ 461092 h 5612466"/>
              <a:gd name="connsiteX1091" fmla="*/ 6585430 w 8631073"/>
              <a:gd name="connsiteY1091" fmla="*/ 484926 h 5612466"/>
              <a:gd name="connsiteX1092" fmla="*/ 6571547 w 8631073"/>
              <a:gd name="connsiteY1092" fmla="*/ 510746 h 5612466"/>
              <a:gd name="connsiteX1093" fmla="*/ 6611213 w 8631073"/>
              <a:gd name="connsiteY1093" fmla="*/ 564374 h 5612466"/>
              <a:gd name="connsiteX1094" fmla="*/ 6635013 w 8631073"/>
              <a:gd name="connsiteY1094" fmla="*/ 558415 h 5612466"/>
              <a:gd name="connsiteX1095" fmla="*/ 6656829 w 8631073"/>
              <a:gd name="connsiteY1095" fmla="*/ 560402 h 5612466"/>
              <a:gd name="connsiteX1096" fmla="*/ 6757978 w 8631073"/>
              <a:gd name="connsiteY1096" fmla="*/ 572319 h 5612466"/>
              <a:gd name="connsiteX1097" fmla="*/ 6763928 w 8631073"/>
              <a:gd name="connsiteY1097" fmla="*/ 564374 h 5612466"/>
              <a:gd name="connsiteX1098" fmla="*/ 6755995 w 8631073"/>
              <a:gd name="connsiteY1098" fmla="*/ 544512 h 5612466"/>
              <a:gd name="connsiteX1099" fmla="*/ 6748062 w 8631073"/>
              <a:gd name="connsiteY1099" fmla="*/ 548484 h 5612466"/>
              <a:gd name="connsiteX1100" fmla="*/ 6698479 w 8631073"/>
              <a:gd name="connsiteY1100" fmla="*/ 552456 h 5612466"/>
              <a:gd name="connsiteX1101" fmla="*/ 6678646 w 8631073"/>
              <a:gd name="connsiteY1101" fmla="*/ 500815 h 5612466"/>
              <a:gd name="connsiteX1102" fmla="*/ 6694512 w 8631073"/>
              <a:gd name="connsiteY1102" fmla="*/ 496843 h 5612466"/>
              <a:gd name="connsiteX1103" fmla="*/ 6730211 w 8631073"/>
              <a:gd name="connsiteY1103" fmla="*/ 490885 h 5612466"/>
              <a:gd name="connsiteX1104" fmla="*/ 6805577 w 8631073"/>
              <a:gd name="connsiteY1104" fmla="*/ 476981 h 5612466"/>
              <a:gd name="connsiteX1105" fmla="*/ 6839294 w 8631073"/>
              <a:gd name="connsiteY1105" fmla="*/ 484926 h 5612466"/>
              <a:gd name="connsiteX1106" fmla="*/ 6880944 w 8631073"/>
              <a:gd name="connsiteY1106" fmla="*/ 498829 h 5612466"/>
              <a:gd name="connsiteX1107" fmla="*/ 6908710 w 8631073"/>
              <a:gd name="connsiteY1107" fmla="*/ 502802 h 5612466"/>
              <a:gd name="connsiteX1108" fmla="*/ 6938460 w 8631073"/>
              <a:gd name="connsiteY1108" fmla="*/ 496843 h 5612466"/>
              <a:gd name="connsiteX1109" fmla="*/ 6954327 w 8631073"/>
              <a:gd name="connsiteY1109" fmla="*/ 528622 h 5612466"/>
              <a:gd name="connsiteX1110" fmla="*/ 7027708 w 8631073"/>
              <a:gd name="connsiteY1110" fmla="*/ 480954 h 5612466"/>
              <a:gd name="connsiteX1111" fmla="*/ 7019776 w 8631073"/>
              <a:gd name="connsiteY1111" fmla="*/ 496843 h 5612466"/>
              <a:gd name="connsiteX1112" fmla="*/ 7047542 w 8631073"/>
              <a:gd name="connsiteY1112" fmla="*/ 538553 h 5612466"/>
              <a:gd name="connsiteX1113" fmla="*/ 7111009 w 8631073"/>
              <a:gd name="connsiteY1113" fmla="*/ 538553 h 5612466"/>
              <a:gd name="connsiteX1114" fmla="*/ 7204224 w 8631073"/>
              <a:gd name="connsiteY1114" fmla="*/ 576291 h 5612466"/>
              <a:gd name="connsiteX1115" fmla="*/ 7243891 w 8631073"/>
              <a:gd name="connsiteY1115" fmla="*/ 564374 h 5612466"/>
              <a:gd name="connsiteX1116" fmla="*/ 7289507 w 8631073"/>
              <a:gd name="connsiteY1116" fmla="*/ 536567 h 5612466"/>
              <a:gd name="connsiteX1117" fmla="*/ 7339090 w 8631073"/>
              <a:gd name="connsiteY1117" fmla="*/ 540539 h 5612466"/>
              <a:gd name="connsiteX1118" fmla="*/ 7364873 w 8631073"/>
              <a:gd name="connsiteY1118" fmla="*/ 554443 h 5612466"/>
              <a:gd name="connsiteX1119" fmla="*/ 7372806 w 8631073"/>
              <a:gd name="connsiteY1119" fmla="*/ 558415 h 5612466"/>
              <a:gd name="connsiteX1120" fmla="*/ 7450156 w 8631073"/>
              <a:gd name="connsiteY1120" fmla="*/ 546498 h 5612466"/>
              <a:gd name="connsiteX1121" fmla="*/ 7487095 w 8631073"/>
              <a:gd name="connsiteY1121" fmla="*/ 544760 h 5612466"/>
              <a:gd name="connsiteX1122" fmla="*/ 7494279 w 8631073"/>
              <a:gd name="connsiteY1122" fmla="*/ 540751 h 5612466"/>
              <a:gd name="connsiteX1123" fmla="*/ 8631073 w 8631073"/>
              <a:gd name="connsiteY1123" fmla="*/ 1197079 h 5612466"/>
              <a:gd name="connsiteX1124" fmla="*/ 6148907 w 8631073"/>
              <a:gd name="connsiteY1124" fmla="*/ 5496316 h 5612466"/>
              <a:gd name="connsiteX1125" fmla="*/ 6062713 w 8631073"/>
              <a:gd name="connsiteY1125" fmla="*/ 5507290 h 5612466"/>
              <a:gd name="connsiteX1126" fmla="*/ 5710498 w 8631073"/>
              <a:gd name="connsiteY1126" fmla="*/ 5554215 h 5612466"/>
              <a:gd name="connsiteX1127" fmla="*/ 5374292 w 8631073"/>
              <a:gd name="connsiteY1127" fmla="*/ 5575250 h 5612466"/>
              <a:gd name="connsiteX1128" fmla="*/ 5116680 w 8631073"/>
              <a:gd name="connsiteY1128" fmla="*/ 5588194 h 5612466"/>
              <a:gd name="connsiteX1129" fmla="*/ 4920196 w 8631073"/>
              <a:gd name="connsiteY1129" fmla="*/ 5604375 h 5612466"/>
              <a:gd name="connsiteX1130" fmla="*/ 4779019 w 8631073"/>
              <a:gd name="connsiteY1130" fmla="*/ 5610847 h 5612466"/>
              <a:gd name="connsiteX1131" fmla="*/ 4690237 w 8631073"/>
              <a:gd name="connsiteY1131" fmla="*/ 5612466 h 5612466"/>
              <a:gd name="connsiteX1132" fmla="*/ 4662584 w 8631073"/>
              <a:gd name="connsiteY1132" fmla="*/ 5612466 h 5612466"/>
              <a:gd name="connsiteX1133" fmla="*/ 4656762 w 8631073"/>
              <a:gd name="connsiteY1133" fmla="*/ 5610847 h 5612466"/>
              <a:gd name="connsiteX1134" fmla="*/ 4241963 w 8631073"/>
              <a:gd name="connsiteY1134" fmla="*/ 5597903 h 5612466"/>
              <a:gd name="connsiteX1135" fmla="*/ 4132805 w 8631073"/>
              <a:gd name="connsiteY1135" fmla="*/ 5589813 h 5612466"/>
              <a:gd name="connsiteX1136" fmla="*/ 3894114 w 8631073"/>
              <a:gd name="connsiteY1136" fmla="*/ 5568777 h 5612466"/>
              <a:gd name="connsiteX1137" fmla="*/ 3706362 w 8631073"/>
              <a:gd name="connsiteY1137" fmla="*/ 5549360 h 5612466"/>
              <a:gd name="connsiteX1138" fmla="*/ 3531710 w 8631073"/>
              <a:gd name="connsiteY1138" fmla="*/ 5529943 h 5612466"/>
              <a:gd name="connsiteX1139" fmla="*/ 3517155 w 8631073"/>
              <a:gd name="connsiteY1139" fmla="*/ 5525089 h 5612466"/>
              <a:gd name="connsiteX1140" fmla="*/ 3426918 w 8631073"/>
              <a:gd name="connsiteY1140" fmla="*/ 5497582 h 5612466"/>
              <a:gd name="connsiteX1141" fmla="*/ 3330860 w 8631073"/>
              <a:gd name="connsiteY1141" fmla="*/ 5492727 h 5612466"/>
              <a:gd name="connsiteX1142" fmla="*/ 3169306 w 8631073"/>
              <a:gd name="connsiteY1142" fmla="*/ 5465220 h 5612466"/>
              <a:gd name="connsiteX1143" fmla="*/ 3105267 w 8631073"/>
              <a:gd name="connsiteY1143" fmla="*/ 5436094 h 5612466"/>
              <a:gd name="connsiteX1144" fmla="*/ 3089257 w 8631073"/>
              <a:gd name="connsiteY1144" fmla="*/ 5434476 h 5612466"/>
              <a:gd name="connsiteX1145" fmla="*/ 3051416 w 8631073"/>
              <a:gd name="connsiteY1145" fmla="*/ 5434476 h 5612466"/>
              <a:gd name="connsiteX1146" fmla="*/ 2997565 w 8631073"/>
              <a:gd name="connsiteY1146" fmla="*/ 5418295 h 5612466"/>
              <a:gd name="connsiteX1147" fmla="*/ 2914605 w 8631073"/>
              <a:gd name="connsiteY1147" fmla="*/ 5390788 h 5612466"/>
              <a:gd name="connsiteX1148" fmla="*/ 2865120 w 8631073"/>
              <a:gd name="connsiteY1148" fmla="*/ 5381079 h 5612466"/>
              <a:gd name="connsiteX1149" fmla="*/ 2793804 w 8631073"/>
              <a:gd name="connsiteY1149" fmla="*/ 5377843 h 5612466"/>
              <a:gd name="connsiteX1150" fmla="*/ 2754507 w 8631073"/>
              <a:gd name="connsiteY1150" fmla="*/ 5368134 h 5612466"/>
              <a:gd name="connsiteX1151" fmla="*/ 2744319 w 8631073"/>
              <a:gd name="connsiteY1151" fmla="*/ 5360044 h 5612466"/>
              <a:gd name="connsiteX1152" fmla="*/ 2744319 w 8631073"/>
              <a:gd name="connsiteY1152" fmla="*/ 5348717 h 5612466"/>
              <a:gd name="connsiteX1153" fmla="*/ 2731220 w 8631073"/>
              <a:gd name="connsiteY1153" fmla="*/ 5339009 h 5612466"/>
              <a:gd name="connsiteX1154" fmla="*/ 2686102 w 8631073"/>
              <a:gd name="connsiteY1154" fmla="*/ 5358426 h 5612466"/>
              <a:gd name="connsiteX1155" fmla="*/ 2670092 w 8631073"/>
              <a:gd name="connsiteY1155" fmla="*/ 5356808 h 5612466"/>
              <a:gd name="connsiteX1156" fmla="*/ 2671547 w 8631073"/>
              <a:gd name="connsiteY1156" fmla="*/ 5340627 h 5612466"/>
              <a:gd name="connsiteX1157" fmla="*/ 2662815 w 8631073"/>
              <a:gd name="connsiteY1157" fmla="*/ 5319592 h 5612466"/>
              <a:gd name="connsiteX1158" fmla="*/ 2649716 w 8631073"/>
              <a:gd name="connsiteY1158" fmla="*/ 5314737 h 5612466"/>
              <a:gd name="connsiteX1159" fmla="*/ 2643894 w 8631073"/>
              <a:gd name="connsiteY1159" fmla="*/ 5300175 h 5612466"/>
              <a:gd name="connsiteX1160" fmla="*/ 2645349 w 8631073"/>
              <a:gd name="connsiteY1160" fmla="*/ 5288848 h 5612466"/>
              <a:gd name="connsiteX1161" fmla="*/ 2633706 w 8631073"/>
              <a:gd name="connsiteY1161" fmla="*/ 5287230 h 5612466"/>
              <a:gd name="connsiteX1162" fmla="*/ 2597320 w 8631073"/>
              <a:gd name="connsiteY1162" fmla="*/ 5287230 h 5612466"/>
              <a:gd name="connsiteX1163" fmla="*/ 2489618 w 8631073"/>
              <a:gd name="connsiteY1163" fmla="*/ 5308265 h 5612466"/>
              <a:gd name="connsiteX1164" fmla="*/ 2473608 w 8631073"/>
              <a:gd name="connsiteY1164" fmla="*/ 5321210 h 5612466"/>
              <a:gd name="connsiteX1165" fmla="*/ 2477974 w 8631073"/>
              <a:gd name="connsiteY1165" fmla="*/ 5298557 h 5612466"/>
              <a:gd name="connsiteX1166" fmla="*/ 2461964 w 8631073"/>
              <a:gd name="connsiteY1166" fmla="*/ 5269431 h 5612466"/>
              <a:gd name="connsiteX1167" fmla="*/ 2330975 w 8631073"/>
              <a:gd name="connsiteY1167" fmla="*/ 5235451 h 5612466"/>
              <a:gd name="connsiteX1168" fmla="*/ 2282946 w 8631073"/>
              <a:gd name="connsiteY1168" fmla="*/ 5227361 h 5612466"/>
              <a:gd name="connsiteX1169" fmla="*/ 2269847 w 8631073"/>
              <a:gd name="connsiteY1169" fmla="*/ 5203089 h 5612466"/>
              <a:gd name="connsiteX1170" fmla="*/ 2245104 w 8631073"/>
              <a:gd name="connsiteY1170" fmla="*/ 5183672 h 5612466"/>
              <a:gd name="connsiteX1171" fmla="*/ 2214540 w 8631073"/>
              <a:gd name="connsiteY1171" fmla="*/ 5182054 h 5612466"/>
              <a:gd name="connsiteX1172" fmla="*/ 2195620 w 8631073"/>
              <a:gd name="connsiteY1172" fmla="*/ 5182054 h 5612466"/>
              <a:gd name="connsiteX1173" fmla="*/ 2170877 w 8631073"/>
              <a:gd name="connsiteY1173" fmla="*/ 5186908 h 5612466"/>
              <a:gd name="connsiteX1174" fmla="*/ 2151957 w 8631073"/>
              <a:gd name="connsiteY1174" fmla="*/ 5180436 h 5612466"/>
              <a:gd name="connsiteX1175" fmla="*/ 2138858 w 8631073"/>
              <a:gd name="connsiteY1175" fmla="*/ 5167491 h 5612466"/>
              <a:gd name="connsiteX1176" fmla="*/ 2117026 w 8631073"/>
              <a:gd name="connsiteY1176" fmla="*/ 5159401 h 5612466"/>
              <a:gd name="connsiteX1177" fmla="*/ 2089373 w 8631073"/>
              <a:gd name="connsiteY1177" fmla="*/ 5177200 h 5612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</a:cxnLst>
            <a:rect l="l" t="t" r="r" b="b"/>
            <a:pathLst>
              <a:path w="8631073" h="5612466">
                <a:moveTo>
                  <a:pt x="1643332" y="808823"/>
                </a:moveTo>
                <a:cubicBezTo>
                  <a:pt x="1650428" y="816335"/>
                  <a:pt x="1657680" y="820469"/>
                  <a:pt x="1665241" y="821296"/>
                </a:cubicBezTo>
                <a:lnTo>
                  <a:pt x="1676983" y="817654"/>
                </a:lnTo>
                <a:lnTo>
                  <a:pt x="1678707" y="804703"/>
                </a:lnTo>
                <a:cubicBezTo>
                  <a:pt x="1680690" y="792786"/>
                  <a:pt x="1672757" y="786827"/>
                  <a:pt x="1660857" y="790800"/>
                </a:cubicBezTo>
                <a:lnTo>
                  <a:pt x="1640775" y="804836"/>
                </a:lnTo>
                <a:close/>
                <a:moveTo>
                  <a:pt x="3409453" y="4246798"/>
                </a:moveTo>
                <a:cubicBezTo>
                  <a:pt x="3425463" y="4250035"/>
                  <a:pt x="3429830" y="4246798"/>
                  <a:pt x="3431285" y="4228999"/>
                </a:cubicBezTo>
                <a:cubicBezTo>
                  <a:pt x="3431285" y="4224145"/>
                  <a:pt x="3428374" y="4214437"/>
                  <a:pt x="3437107" y="4214437"/>
                </a:cubicBezTo>
                <a:cubicBezTo>
                  <a:pt x="3450206" y="4212818"/>
                  <a:pt x="3458938" y="4225763"/>
                  <a:pt x="3453117" y="4238708"/>
                </a:cubicBezTo>
                <a:cubicBezTo>
                  <a:pt x="3448750" y="4246798"/>
                  <a:pt x="3450206" y="4251653"/>
                  <a:pt x="3458938" y="4254889"/>
                </a:cubicBezTo>
                <a:cubicBezTo>
                  <a:pt x="3477859" y="4262979"/>
                  <a:pt x="3496779" y="4272688"/>
                  <a:pt x="3514245" y="4285633"/>
                </a:cubicBezTo>
                <a:cubicBezTo>
                  <a:pt x="3528799" y="4295341"/>
                  <a:pt x="3544809" y="4296959"/>
                  <a:pt x="3560819" y="4285633"/>
                </a:cubicBezTo>
                <a:cubicBezTo>
                  <a:pt x="3565185" y="4280778"/>
                  <a:pt x="3571007" y="4279160"/>
                  <a:pt x="3578284" y="4279160"/>
                </a:cubicBezTo>
                <a:cubicBezTo>
                  <a:pt x="3589928" y="4280778"/>
                  <a:pt x="3601571" y="4282396"/>
                  <a:pt x="3613214" y="4284014"/>
                </a:cubicBezTo>
                <a:cubicBezTo>
                  <a:pt x="3621947" y="4284014"/>
                  <a:pt x="3629224" y="4288869"/>
                  <a:pt x="3632135" y="4300195"/>
                </a:cubicBezTo>
                <a:cubicBezTo>
                  <a:pt x="3633591" y="4311521"/>
                  <a:pt x="3639412" y="4313140"/>
                  <a:pt x="3648145" y="4309903"/>
                </a:cubicBezTo>
                <a:cubicBezTo>
                  <a:pt x="3655422" y="4308285"/>
                  <a:pt x="3664155" y="4306668"/>
                  <a:pt x="3671432" y="4305050"/>
                </a:cubicBezTo>
                <a:cubicBezTo>
                  <a:pt x="3688897" y="4300194"/>
                  <a:pt x="3699085" y="4288869"/>
                  <a:pt x="3701996" y="4269452"/>
                </a:cubicBezTo>
                <a:cubicBezTo>
                  <a:pt x="3703452" y="4262979"/>
                  <a:pt x="3703452" y="4256507"/>
                  <a:pt x="3704907" y="4250034"/>
                </a:cubicBezTo>
                <a:cubicBezTo>
                  <a:pt x="3709273" y="4298577"/>
                  <a:pt x="3741293" y="4306667"/>
                  <a:pt x="3774768" y="4313140"/>
                </a:cubicBezTo>
                <a:cubicBezTo>
                  <a:pt x="3784956" y="4316376"/>
                  <a:pt x="3792233" y="4311522"/>
                  <a:pt x="3799510" y="4305050"/>
                </a:cubicBezTo>
                <a:cubicBezTo>
                  <a:pt x="3806787" y="4298577"/>
                  <a:pt x="3809698" y="4290486"/>
                  <a:pt x="3806787" y="4280778"/>
                </a:cubicBezTo>
                <a:cubicBezTo>
                  <a:pt x="3803877" y="4272688"/>
                  <a:pt x="3796600" y="4277542"/>
                  <a:pt x="3790778" y="4277542"/>
                </a:cubicBezTo>
                <a:cubicBezTo>
                  <a:pt x="3786411" y="4277542"/>
                  <a:pt x="3779134" y="4279160"/>
                  <a:pt x="3777679" y="4271070"/>
                </a:cubicBezTo>
                <a:cubicBezTo>
                  <a:pt x="3776223" y="4264597"/>
                  <a:pt x="3779134" y="4256506"/>
                  <a:pt x="3784956" y="4253271"/>
                </a:cubicBezTo>
                <a:cubicBezTo>
                  <a:pt x="3790778" y="4248417"/>
                  <a:pt x="3798055" y="4248416"/>
                  <a:pt x="3803876" y="4248417"/>
                </a:cubicBezTo>
                <a:cubicBezTo>
                  <a:pt x="3811154" y="4248417"/>
                  <a:pt x="3818431" y="4248417"/>
                  <a:pt x="3822797" y="4241944"/>
                </a:cubicBezTo>
                <a:cubicBezTo>
                  <a:pt x="3819159" y="4236281"/>
                  <a:pt x="3814428" y="4232236"/>
                  <a:pt x="3809334" y="4229606"/>
                </a:cubicBezTo>
                <a:lnTo>
                  <a:pt x="3808979" y="4229519"/>
                </a:lnTo>
                <a:lnTo>
                  <a:pt x="3801024" y="4229341"/>
                </a:lnTo>
                <a:cubicBezTo>
                  <a:pt x="3706817" y="4228514"/>
                  <a:pt x="3612609" y="4226860"/>
                  <a:pt x="3518402" y="4218040"/>
                </a:cubicBezTo>
                <a:cubicBezTo>
                  <a:pt x="3493611" y="4215835"/>
                  <a:pt x="3468819" y="4214733"/>
                  <a:pt x="3444028" y="4213354"/>
                </a:cubicBezTo>
                <a:lnTo>
                  <a:pt x="3400975" y="4209685"/>
                </a:lnTo>
                <a:lnTo>
                  <a:pt x="3396355" y="4222527"/>
                </a:lnTo>
                <a:cubicBezTo>
                  <a:pt x="3393444" y="4237090"/>
                  <a:pt x="3396355" y="4243562"/>
                  <a:pt x="3409453" y="4246798"/>
                </a:cubicBezTo>
                <a:close/>
                <a:moveTo>
                  <a:pt x="3106359" y="4240731"/>
                </a:moveTo>
                <a:cubicBezTo>
                  <a:pt x="3122733" y="4247203"/>
                  <a:pt x="3141653" y="4245180"/>
                  <a:pt x="3162029" y="4233854"/>
                </a:cubicBezTo>
                <a:cubicBezTo>
                  <a:pt x="3172217" y="4228999"/>
                  <a:pt x="3182405" y="4225763"/>
                  <a:pt x="3192593" y="4227381"/>
                </a:cubicBezTo>
                <a:cubicBezTo>
                  <a:pt x="3199871" y="4227381"/>
                  <a:pt x="3202781" y="4228999"/>
                  <a:pt x="3202781" y="4237090"/>
                </a:cubicBezTo>
                <a:cubicBezTo>
                  <a:pt x="3204237" y="4251653"/>
                  <a:pt x="3208603" y="4256507"/>
                  <a:pt x="3221702" y="4251653"/>
                </a:cubicBezTo>
                <a:cubicBezTo>
                  <a:pt x="3246445" y="4243562"/>
                  <a:pt x="3269732" y="4243562"/>
                  <a:pt x="3294474" y="4243562"/>
                </a:cubicBezTo>
                <a:cubicBezTo>
                  <a:pt x="3314122" y="4244371"/>
                  <a:pt x="3333043" y="4242349"/>
                  <a:pt x="3350872" y="4236079"/>
                </a:cubicBezTo>
                <a:lnTo>
                  <a:pt x="3391944" y="4208915"/>
                </a:lnTo>
                <a:lnTo>
                  <a:pt x="3369654" y="4207015"/>
                </a:lnTo>
                <a:lnTo>
                  <a:pt x="3058806" y="4179621"/>
                </a:lnTo>
                <a:lnTo>
                  <a:pt x="3065971" y="4196638"/>
                </a:lnTo>
                <a:cubicBezTo>
                  <a:pt x="3076159" y="4219291"/>
                  <a:pt x="3089985" y="4234257"/>
                  <a:pt x="3106359" y="4240731"/>
                </a:cubicBezTo>
                <a:close/>
                <a:moveTo>
                  <a:pt x="2089373" y="5177200"/>
                </a:moveTo>
                <a:cubicBezTo>
                  <a:pt x="2089373" y="5175582"/>
                  <a:pt x="2087917" y="5175582"/>
                  <a:pt x="2087917" y="5173964"/>
                </a:cubicBezTo>
                <a:cubicBezTo>
                  <a:pt x="2101016" y="5152928"/>
                  <a:pt x="2101016" y="5152928"/>
                  <a:pt x="2089373" y="5130275"/>
                </a:cubicBezTo>
                <a:cubicBezTo>
                  <a:pt x="2087917" y="5127039"/>
                  <a:pt x="2086462" y="5123803"/>
                  <a:pt x="2085006" y="5122185"/>
                </a:cubicBezTo>
                <a:cubicBezTo>
                  <a:pt x="2073363" y="5094677"/>
                  <a:pt x="2055898" y="5089823"/>
                  <a:pt x="2031155" y="5102768"/>
                </a:cubicBezTo>
                <a:cubicBezTo>
                  <a:pt x="2018056" y="5110858"/>
                  <a:pt x="2009324" y="5106004"/>
                  <a:pt x="2007868" y="5089823"/>
                </a:cubicBezTo>
                <a:cubicBezTo>
                  <a:pt x="2006413" y="5081732"/>
                  <a:pt x="2006413" y="5073642"/>
                  <a:pt x="2007868" y="5065552"/>
                </a:cubicBezTo>
                <a:cubicBezTo>
                  <a:pt x="2012235" y="5042898"/>
                  <a:pt x="2031155" y="5036426"/>
                  <a:pt x="2045710" y="5050989"/>
                </a:cubicBezTo>
                <a:cubicBezTo>
                  <a:pt x="2057353" y="5062316"/>
                  <a:pt x="2068997" y="5067170"/>
                  <a:pt x="2082096" y="5070406"/>
                </a:cubicBezTo>
                <a:cubicBezTo>
                  <a:pt x="2095195" y="5072024"/>
                  <a:pt x="2106838" y="5076878"/>
                  <a:pt x="2115570" y="5088205"/>
                </a:cubicBezTo>
                <a:cubicBezTo>
                  <a:pt x="2128670" y="5107622"/>
                  <a:pt x="2135947" y="5109240"/>
                  <a:pt x="2151956" y="5093059"/>
                </a:cubicBezTo>
                <a:cubicBezTo>
                  <a:pt x="2163600" y="5083351"/>
                  <a:pt x="2173788" y="5080115"/>
                  <a:pt x="2188342" y="5083351"/>
                </a:cubicBezTo>
                <a:cubicBezTo>
                  <a:pt x="2214540" y="5088205"/>
                  <a:pt x="2239283" y="5101150"/>
                  <a:pt x="2264025" y="5107622"/>
                </a:cubicBezTo>
                <a:cubicBezTo>
                  <a:pt x="2285857" y="5114094"/>
                  <a:pt x="2307688" y="5114094"/>
                  <a:pt x="2326609" y="5099532"/>
                </a:cubicBezTo>
                <a:cubicBezTo>
                  <a:pt x="2336797" y="5089823"/>
                  <a:pt x="2342619" y="5093059"/>
                  <a:pt x="2351351" y="5102768"/>
                </a:cubicBezTo>
                <a:cubicBezTo>
                  <a:pt x="2392103" y="5148074"/>
                  <a:pt x="2438677" y="5170727"/>
                  <a:pt x="2495439" y="5143220"/>
                </a:cubicBezTo>
                <a:cubicBezTo>
                  <a:pt x="2504172" y="5138366"/>
                  <a:pt x="2511449" y="5141602"/>
                  <a:pt x="2518726" y="5144838"/>
                </a:cubicBezTo>
                <a:cubicBezTo>
                  <a:pt x="2523093" y="5148074"/>
                  <a:pt x="2528914" y="5154547"/>
                  <a:pt x="2534736" y="5149692"/>
                </a:cubicBezTo>
                <a:cubicBezTo>
                  <a:pt x="2540558" y="5143220"/>
                  <a:pt x="2536192" y="5136748"/>
                  <a:pt x="2534736" y="5130275"/>
                </a:cubicBezTo>
                <a:cubicBezTo>
                  <a:pt x="2530370" y="5120567"/>
                  <a:pt x="2534736" y="5117331"/>
                  <a:pt x="2543469" y="5117331"/>
                </a:cubicBezTo>
                <a:cubicBezTo>
                  <a:pt x="2552202" y="5117331"/>
                  <a:pt x="2560934" y="5120567"/>
                  <a:pt x="2569667" y="5122185"/>
                </a:cubicBezTo>
                <a:cubicBezTo>
                  <a:pt x="2588587" y="5128657"/>
                  <a:pt x="2604597" y="5136748"/>
                  <a:pt x="2624973" y="5131893"/>
                </a:cubicBezTo>
                <a:cubicBezTo>
                  <a:pt x="2629340" y="5131893"/>
                  <a:pt x="2629340" y="5135129"/>
                  <a:pt x="2630795" y="5138366"/>
                </a:cubicBezTo>
                <a:cubicBezTo>
                  <a:pt x="2635161" y="5152928"/>
                  <a:pt x="2645349" y="5156165"/>
                  <a:pt x="2656993" y="5156165"/>
                </a:cubicBezTo>
                <a:cubicBezTo>
                  <a:pt x="2700656" y="5157783"/>
                  <a:pt x="2744319" y="5162637"/>
                  <a:pt x="2786527" y="5178818"/>
                </a:cubicBezTo>
                <a:cubicBezTo>
                  <a:pt x="2789438" y="5180436"/>
                  <a:pt x="2793804" y="5180435"/>
                  <a:pt x="2798170" y="5178818"/>
                </a:cubicBezTo>
                <a:cubicBezTo>
                  <a:pt x="2811269" y="5170727"/>
                  <a:pt x="2820002" y="5175582"/>
                  <a:pt x="2827279" y="5191763"/>
                </a:cubicBezTo>
                <a:cubicBezTo>
                  <a:pt x="2834556" y="5207944"/>
                  <a:pt x="2843289" y="5209562"/>
                  <a:pt x="2856388" y="5196617"/>
                </a:cubicBezTo>
                <a:cubicBezTo>
                  <a:pt x="2862209" y="5191763"/>
                  <a:pt x="2866576" y="5186908"/>
                  <a:pt x="2872398" y="5180436"/>
                </a:cubicBezTo>
                <a:cubicBezTo>
                  <a:pt x="2878219" y="5190145"/>
                  <a:pt x="2884041" y="5199853"/>
                  <a:pt x="2894229" y="5199853"/>
                </a:cubicBezTo>
                <a:cubicBezTo>
                  <a:pt x="2905872" y="5199853"/>
                  <a:pt x="2917516" y="5201471"/>
                  <a:pt x="2927704" y="5201471"/>
                </a:cubicBezTo>
                <a:cubicBezTo>
                  <a:pt x="2965545" y="5203089"/>
                  <a:pt x="2969912" y="5206325"/>
                  <a:pt x="2977189" y="5161019"/>
                </a:cubicBezTo>
                <a:cubicBezTo>
                  <a:pt x="2977189" y="5161019"/>
                  <a:pt x="2978644" y="5161019"/>
                  <a:pt x="2978644" y="5159401"/>
                </a:cubicBezTo>
                <a:cubicBezTo>
                  <a:pt x="2983011" y="5143220"/>
                  <a:pt x="2988832" y="5138366"/>
                  <a:pt x="3003387" y="5143220"/>
                </a:cubicBezTo>
                <a:cubicBezTo>
                  <a:pt x="3067426" y="5157783"/>
                  <a:pt x="3132921" y="5167491"/>
                  <a:pt x="3196960" y="5178818"/>
                </a:cubicBezTo>
                <a:cubicBezTo>
                  <a:pt x="3237712" y="5185290"/>
                  <a:pt x="3279919" y="5190145"/>
                  <a:pt x="3320672" y="5194999"/>
                </a:cubicBezTo>
                <a:cubicBezTo>
                  <a:pt x="3370157" y="5201471"/>
                  <a:pt x="3416730" y="5217652"/>
                  <a:pt x="3464760" y="5232215"/>
                </a:cubicBezTo>
                <a:cubicBezTo>
                  <a:pt x="3501146" y="5241923"/>
                  <a:pt x="3536076" y="5248396"/>
                  <a:pt x="3572462" y="5233833"/>
                </a:cubicBezTo>
                <a:cubicBezTo>
                  <a:pt x="3587017" y="5227361"/>
                  <a:pt x="3600115" y="5230597"/>
                  <a:pt x="3614670" y="5238687"/>
                </a:cubicBezTo>
                <a:cubicBezTo>
                  <a:pt x="3642323" y="5253250"/>
                  <a:pt x="3672887" y="5259722"/>
                  <a:pt x="3704907" y="5258104"/>
                </a:cubicBezTo>
                <a:cubicBezTo>
                  <a:pt x="3732560" y="5254868"/>
                  <a:pt x="3761669" y="5256486"/>
                  <a:pt x="3789322" y="5264576"/>
                </a:cubicBezTo>
                <a:cubicBezTo>
                  <a:pt x="3831530" y="5274285"/>
                  <a:pt x="3873738" y="5279139"/>
                  <a:pt x="3917400" y="5279139"/>
                </a:cubicBezTo>
                <a:cubicBezTo>
                  <a:pt x="3945054" y="5279139"/>
                  <a:pt x="3971252" y="5282376"/>
                  <a:pt x="3997449" y="5285612"/>
                </a:cubicBezTo>
                <a:cubicBezTo>
                  <a:pt x="4054212" y="5295320"/>
                  <a:pt x="4112429" y="5300174"/>
                  <a:pt x="4170646" y="5301793"/>
                </a:cubicBezTo>
                <a:cubicBezTo>
                  <a:pt x="4228864" y="5303411"/>
                  <a:pt x="4287081" y="5301792"/>
                  <a:pt x="4343843" y="5306647"/>
                </a:cubicBezTo>
                <a:cubicBezTo>
                  <a:pt x="4383140" y="5311500"/>
                  <a:pt x="4422437" y="5319592"/>
                  <a:pt x="4461734" y="5314737"/>
                </a:cubicBezTo>
                <a:cubicBezTo>
                  <a:pt x="4524317" y="5305029"/>
                  <a:pt x="4585446" y="5311501"/>
                  <a:pt x="4646574" y="5314737"/>
                </a:cubicBezTo>
                <a:cubicBezTo>
                  <a:pt x="4677138" y="5317973"/>
                  <a:pt x="4707702" y="5322827"/>
                  <a:pt x="4739722" y="5321210"/>
                </a:cubicBezTo>
                <a:cubicBezTo>
                  <a:pt x="4776108" y="5317974"/>
                  <a:pt x="4813949" y="5324445"/>
                  <a:pt x="4850335" y="5314737"/>
                </a:cubicBezTo>
                <a:cubicBezTo>
                  <a:pt x="4873622" y="5308265"/>
                  <a:pt x="4896909" y="5309882"/>
                  <a:pt x="4918741" y="5314737"/>
                </a:cubicBezTo>
                <a:cubicBezTo>
                  <a:pt x="4943483" y="5321209"/>
                  <a:pt x="4966770" y="5322828"/>
                  <a:pt x="4991512" y="5317973"/>
                </a:cubicBezTo>
                <a:cubicBezTo>
                  <a:pt x="5020621" y="5309883"/>
                  <a:pt x="5051185" y="5306646"/>
                  <a:pt x="5081749" y="5305029"/>
                </a:cubicBezTo>
                <a:cubicBezTo>
                  <a:pt x="5123957" y="5301793"/>
                  <a:pt x="5164709" y="5300174"/>
                  <a:pt x="5205462" y="5296937"/>
                </a:cubicBezTo>
                <a:cubicBezTo>
                  <a:pt x="5260768" y="5292084"/>
                  <a:pt x="5316075" y="5287229"/>
                  <a:pt x="5371381" y="5282375"/>
                </a:cubicBezTo>
                <a:cubicBezTo>
                  <a:pt x="5404856" y="5280758"/>
                  <a:pt x="5436876" y="5277521"/>
                  <a:pt x="5468896" y="5274285"/>
                </a:cubicBezTo>
                <a:cubicBezTo>
                  <a:pt x="5519836" y="5269430"/>
                  <a:pt x="5569321" y="5256486"/>
                  <a:pt x="5620261" y="5271048"/>
                </a:cubicBezTo>
                <a:cubicBezTo>
                  <a:pt x="5627538" y="5272666"/>
                  <a:pt x="5630449" y="5269431"/>
                  <a:pt x="5630449" y="5261340"/>
                </a:cubicBezTo>
                <a:cubicBezTo>
                  <a:pt x="5630449" y="5250013"/>
                  <a:pt x="5626083" y="5243540"/>
                  <a:pt x="5615895" y="5243541"/>
                </a:cubicBezTo>
                <a:cubicBezTo>
                  <a:pt x="5605707" y="5243540"/>
                  <a:pt x="5595518" y="5245160"/>
                  <a:pt x="5585330" y="5245160"/>
                </a:cubicBezTo>
                <a:cubicBezTo>
                  <a:pt x="5367015" y="5251632"/>
                  <a:pt x="5147244" y="5261339"/>
                  <a:pt x="4928929" y="5264577"/>
                </a:cubicBezTo>
                <a:cubicBezTo>
                  <a:pt x="4728078" y="5266194"/>
                  <a:pt x="4527229" y="5266195"/>
                  <a:pt x="4326378" y="5256486"/>
                </a:cubicBezTo>
                <a:cubicBezTo>
                  <a:pt x="4196844" y="5250014"/>
                  <a:pt x="4068766" y="5240305"/>
                  <a:pt x="3940687" y="5227361"/>
                </a:cubicBezTo>
                <a:cubicBezTo>
                  <a:pt x="3828619" y="5217652"/>
                  <a:pt x="3716550" y="5203089"/>
                  <a:pt x="3604482" y="5186908"/>
                </a:cubicBezTo>
                <a:cubicBezTo>
                  <a:pt x="3466215" y="5165873"/>
                  <a:pt x="3330860" y="5133511"/>
                  <a:pt x="3194049" y="5104386"/>
                </a:cubicBezTo>
                <a:cubicBezTo>
                  <a:pt x="3150386" y="5096295"/>
                  <a:pt x="3106723" y="5080114"/>
                  <a:pt x="3063060" y="5081732"/>
                </a:cubicBezTo>
                <a:cubicBezTo>
                  <a:pt x="3013575" y="5081733"/>
                  <a:pt x="2967001" y="5076878"/>
                  <a:pt x="2926249" y="5042898"/>
                </a:cubicBezTo>
                <a:cubicBezTo>
                  <a:pt x="2910239" y="5029954"/>
                  <a:pt x="2889863" y="5028336"/>
                  <a:pt x="2869487" y="5034808"/>
                </a:cubicBezTo>
                <a:cubicBezTo>
                  <a:pt x="2856388" y="5039662"/>
                  <a:pt x="2843289" y="5038044"/>
                  <a:pt x="2828734" y="5034808"/>
                </a:cubicBezTo>
                <a:cubicBezTo>
                  <a:pt x="2806903" y="5029954"/>
                  <a:pt x="2785071" y="5020245"/>
                  <a:pt x="2761784" y="5026718"/>
                </a:cubicBezTo>
                <a:cubicBezTo>
                  <a:pt x="2741408" y="5031572"/>
                  <a:pt x="2726854" y="5025099"/>
                  <a:pt x="2713755" y="5007300"/>
                </a:cubicBezTo>
                <a:cubicBezTo>
                  <a:pt x="2709389" y="5000828"/>
                  <a:pt x="2703567" y="4999210"/>
                  <a:pt x="2696290" y="5002446"/>
                </a:cubicBezTo>
                <a:cubicBezTo>
                  <a:pt x="2686102" y="5007300"/>
                  <a:pt x="2674458" y="5008919"/>
                  <a:pt x="2662815" y="5004064"/>
                </a:cubicBezTo>
                <a:cubicBezTo>
                  <a:pt x="2627884" y="4991120"/>
                  <a:pt x="2588587" y="4987883"/>
                  <a:pt x="2553657" y="4971703"/>
                </a:cubicBezTo>
                <a:cubicBezTo>
                  <a:pt x="2542013" y="4965230"/>
                  <a:pt x="2530370" y="4963612"/>
                  <a:pt x="2518726" y="4970084"/>
                </a:cubicBezTo>
                <a:cubicBezTo>
                  <a:pt x="2493984" y="4981411"/>
                  <a:pt x="2486707" y="4979793"/>
                  <a:pt x="2470697" y="4955522"/>
                </a:cubicBezTo>
                <a:cubicBezTo>
                  <a:pt x="2464875" y="4945813"/>
                  <a:pt x="2457598" y="4939341"/>
                  <a:pt x="2448865" y="4939341"/>
                </a:cubicBezTo>
                <a:cubicBezTo>
                  <a:pt x="2418301" y="4937723"/>
                  <a:pt x="2390648" y="4924778"/>
                  <a:pt x="2362995" y="4915069"/>
                </a:cubicBezTo>
                <a:cubicBezTo>
                  <a:pt x="2338253" y="4905361"/>
                  <a:pt x="2313510" y="4897270"/>
                  <a:pt x="2287312" y="4902125"/>
                </a:cubicBezTo>
                <a:cubicBezTo>
                  <a:pt x="2277124" y="4903743"/>
                  <a:pt x="2271302" y="4900506"/>
                  <a:pt x="2266936" y="4892416"/>
                </a:cubicBezTo>
                <a:cubicBezTo>
                  <a:pt x="2261114" y="4882708"/>
                  <a:pt x="2253837" y="4871381"/>
                  <a:pt x="2242194" y="4874617"/>
                </a:cubicBezTo>
                <a:cubicBezTo>
                  <a:pt x="2217451" y="4881089"/>
                  <a:pt x="2197075" y="4869763"/>
                  <a:pt x="2179610" y="4850346"/>
                </a:cubicBezTo>
                <a:cubicBezTo>
                  <a:pt x="2153412" y="4822838"/>
                  <a:pt x="2121392" y="4813130"/>
                  <a:pt x="2086462" y="4824456"/>
                </a:cubicBezTo>
                <a:cubicBezTo>
                  <a:pt x="2073363" y="4827692"/>
                  <a:pt x="2068997" y="4824456"/>
                  <a:pt x="2068997" y="4809894"/>
                </a:cubicBezTo>
                <a:cubicBezTo>
                  <a:pt x="2068997" y="4805039"/>
                  <a:pt x="2068997" y="4800185"/>
                  <a:pt x="2067541" y="4796949"/>
                </a:cubicBezTo>
                <a:cubicBezTo>
                  <a:pt x="2048621" y="4762969"/>
                  <a:pt x="2029700" y="4730607"/>
                  <a:pt x="1990403" y="4722517"/>
                </a:cubicBezTo>
                <a:cubicBezTo>
                  <a:pt x="1981670" y="4720899"/>
                  <a:pt x="1983126" y="4716044"/>
                  <a:pt x="1986037" y="4709572"/>
                </a:cubicBezTo>
                <a:cubicBezTo>
                  <a:pt x="1987492" y="4706336"/>
                  <a:pt x="1990403" y="4703100"/>
                  <a:pt x="1993314" y="4699863"/>
                </a:cubicBezTo>
                <a:cubicBezTo>
                  <a:pt x="1999136" y="4693391"/>
                  <a:pt x="2004957" y="4688537"/>
                  <a:pt x="1999136" y="4678828"/>
                </a:cubicBezTo>
                <a:cubicBezTo>
                  <a:pt x="1994769" y="4669120"/>
                  <a:pt x="1987492" y="4675592"/>
                  <a:pt x="1980215" y="4677210"/>
                </a:cubicBezTo>
                <a:cubicBezTo>
                  <a:pt x="1965661" y="4682065"/>
                  <a:pt x="1949651" y="4686919"/>
                  <a:pt x="1938007" y="4677210"/>
                </a:cubicBezTo>
                <a:cubicBezTo>
                  <a:pt x="1923453" y="4665884"/>
                  <a:pt x="1916176" y="4670738"/>
                  <a:pt x="1905988" y="4683683"/>
                </a:cubicBezTo>
                <a:cubicBezTo>
                  <a:pt x="1903077" y="4686919"/>
                  <a:pt x="1900166" y="4690155"/>
                  <a:pt x="1895800" y="4691773"/>
                </a:cubicBezTo>
                <a:cubicBezTo>
                  <a:pt x="1891433" y="4696626"/>
                  <a:pt x="1887067" y="4698245"/>
                  <a:pt x="1881245" y="4691773"/>
                </a:cubicBezTo>
                <a:cubicBezTo>
                  <a:pt x="1876879" y="4686919"/>
                  <a:pt x="1876879" y="4680446"/>
                  <a:pt x="1881245" y="4675592"/>
                </a:cubicBezTo>
                <a:cubicBezTo>
                  <a:pt x="1885612" y="4669120"/>
                  <a:pt x="1887067" y="4662647"/>
                  <a:pt x="1892889" y="4657793"/>
                </a:cubicBezTo>
                <a:cubicBezTo>
                  <a:pt x="1895800" y="4656175"/>
                  <a:pt x="1898711" y="4654557"/>
                  <a:pt x="1897255" y="4649703"/>
                </a:cubicBezTo>
                <a:cubicBezTo>
                  <a:pt x="1895800" y="4646467"/>
                  <a:pt x="1891433" y="4648085"/>
                  <a:pt x="1888523" y="4648084"/>
                </a:cubicBezTo>
                <a:cubicBezTo>
                  <a:pt x="1884156" y="4648085"/>
                  <a:pt x="1881245" y="4648085"/>
                  <a:pt x="1878334" y="4651321"/>
                </a:cubicBezTo>
                <a:cubicBezTo>
                  <a:pt x="1875424" y="4654557"/>
                  <a:pt x="1872513" y="4654557"/>
                  <a:pt x="1869602" y="4651321"/>
                </a:cubicBezTo>
                <a:cubicBezTo>
                  <a:pt x="1853592" y="4633522"/>
                  <a:pt x="1834671" y="4625431"/>
                  <a:pt x="1812840" y="4627049"/>
                </a:cubicBezTo>
                <a:cubicBezTo>
                  <a:pt x="1802652" y="4628668"/>
                  <a:pt x="1792464" y="4628668"/>
                  <a:pt x="1782276" y="4627049"/>
                </a:cubicBezTo>
                <a:cubicBezTo>
                  <a:pt x="1776454" y="4627048"/>
                  <a:pt x="1767721" y="4627048"/>
                  <a:pt x="1764811" y="4618959"/>
                </a:cubicBezTo>
                <a:cubicBezTo>
                  <a:pt x="1763355" y="4612486"/>
                  <a:pt x="1770632" y="4607632"/>
                  <a:pt x="1774999" y="4602777"/>
                </a:cubicBezTo>
                <a:cubicBezTo>
                  <a:pt x="1777909" y="4599542"/>
                  <a:pt x="1780820" y="4597924"/>
                  <a:pt x="1783731" y="4594687"/>
                </a:cubicBezTo>
                <a:cubicBezTo>
                  <a:pt x="1786642" y="4591450"/>
                  <a:pt x="1793919" y="4588215"/>
                  <a:pt x="1791008" y="4581743"/>
                </a:cubicBezTo>
                <a:cubicBezTo>
                  <a:pt x="1789552" y="4575270"/>
                  <a:pt x="1782276" y="4575271"/>
                  <a:pt x="1776454" y="4576888"/>
                </a:cubicBezTo>
                <a:cubicBezTo>
                  <a:pt x="1763355" y="4576889"/>
                  <a:pt x="1753167" y="4573652"/>
                  <a:pt x="1740068" y="4567179"/>
                </a:cubicBezTo>
                <a:cubicBezTo>
                  <a:pt x="1710959" y="4550999"/>
                  <a:pt x="1694949" y="4559090"/>
                  <a:pt x="1683306" y="4591451"/>
                </a:cubicBezTo>
                <a:cubicBezTo>
                  <a:pt x="1678940" y="4604396"/>
                  <a:pt x="1671663" y="4610867"/>
                  <a:pt x="1660019" y="4609250"/>
                </a:cubicBezTo>
                <a:cubicBezTo>
                  <a:pt x="1660019" y="4578507"/>
                  <a:pt x="1660019" y="4549381"/>
                  <a:pt x="1660019" y="4518637"/>
                </a:cubicBezTo>
                <a:cubicBezTo>
                  <a:pt x="1680395" y="4517018"/>
                  <a:pt x="1684761" y="4508929"/>
                  <a:pt x="1678940" y="4494366"/>
                </a:cubicBezTo>
                <a:cubicBezTo>
                  <a:pt x="1677484" y="4489511"/>
                  <a:pt x="1671662" y="4486276"/>
                  <a:pt x="1674574" y="4481421"/>
                </a:cubicBezTo>
                <a:cubicBezTo>
                  <a:pt x="1678940" y="4476567"/>
                  <a:pt x="1684762" y="4478185"/>
                  <a:pt x="1689128" y="4479802"/>
                </a:cubicBezTo>
                <a:cubicBezTo>
                  <a:pt x="1693494" y="4479803"/>
                  <a:pt x="1696405" y="4481421"/>
                  <a:pt x="1699316" y="4483038"/>
                </a:cubicBezTo>
                <a:cubicBezTo>
                  <a:pt x="1708048" y="4486276"/>
                  <a:pt x="1712415" y="4484658"/>
                  <a:pt x="1713870" y="4473331"/>
                </a:cubicBezTo>
                <a:cubicBezTo>
                  <a:pt x="1715326" y="4466859"/>
                  <a:pt x="1719692" y="4457150"/>
                  <a:pt x="1726969" y="4462004"/>
                </a:cubicBezTo>
                <a:cubicBezTo>
                  <a:pt x="1737157" y="4466859"/>
                  <a:pt x="1747345" y="4466858"/>
                  <a:pt x="1757533" y="4468476"/>
                </a:cubicBezTo>
                <a:cubicBezTo>
                  <a:pt x="1766266" y="4470095"/>
                  <a:pt x="1776454" y="4473331"/>
                  <a:pt x="1786642" y="4470095"/>
                </a:cubicBezTo>
                <a:cubicBezTo>
                  <a:pt x="1795375" y="4466858"/>
                  <a:pt x="1805563" y="4463622"/>
                  <a:pt x="1798285" y="4447441"/>
                </a:cubicBezTo>
                <a:cubicBezTo>
                  <a:pt x="1795374" y="4442587"/>
                  <a:pt x="1798286" y="4439351"/>
                  <a:pt x="1804107" y="4437733"/>
                </a:cubicBezTo>
                <a:cubicBezTo>
                  <a:pt x="1825939" y="4437733"/>
                  <a:pt x="1833216" y="4444205"/>
                  <a:pt x="1834671" y="4468477"/>
                </a:cubicBezTo>
                <a:cubicBezTo>
                  <a:pt x="1834671" y="4476567"/>
                  <a:pt x="1836127" y="4483040"/>
                  <a:pt x="1841948" y="4486276"/>
                </a:cubicBezTo>
                <a:cubicBezTo>
                  <a:pt x="1852137" y="4491130"/>
                  <a:pt x="1862325" y="4494366"/>
                  <a:pt x="1873968" y="4491130"/>
                </a:cubicBezTo>
                <a:cubicBezTo>
                  <a:pt x="1876878" y="4491129"/>
                  <a:pt x="1878334" y="4484657"/>
                  <a:pt x="1876879" y="4481420"/>
                </a:cubicBezTo>
                <a:cubicBezTo>
                  <a:pt x="1876879" y="4476567"/>
                  <a:pt x="1876879" y="4470095"/>
                  <a:pt x="1879789" y="4466857"/>
                </a:cubicBezTo>
                <a:cubicBezTo>
                  <a:pt x="1884156" y="4462004"/>
                  <a:pt x="1889978" y="4450678"/>
                  <a:pt x="1894344" y="4460385"/>
                </a:cubicBezTo>
                <a:cubicBezTo>
                  <a:pt x="1905988" y="4478185"/>
                  <a:pt x="1920542" y="4478185"/>
                  <a:pt x="1936552" y="4478185"/>
                </a:cubicBezTo>
                <a:cubicBezTo>
                  <a:pt x="1945285" y="4479803"/>
                  <a:pt x="1954017" y="4481421"/>
                  <a:pt x="1961294" y="4489512"/>
                </a:cubicBezTo>
                <a:cubicBezTo>
                  <a:pt x="1988948" y="4518637"/>
                  <a:pt x="2010779" y="4517019"/>
                  <a:pt x="2031155" y="4481421"/>
                </a:cubicBezTo>
                <a:cubicBezTo>
                  <a:pt x="2036977" y="4471713"/>
                  <a:pt x="2044254" y="4468477"/>
                  <a:pt x="2051531" y="4478185"/>
                </a:cubicBezTo>
                <a:cubicBezTo>
                  <a:pt x="2068997" y="4497602"/>
                  <a:pt x="2090828" y="4504075"/>
                  <a:pt x="2114115" y="4505693"/>
                </a:cubicBezTo>
                <a:cubicBezTo>
                  <a:pt x="2125759" y="4507311"/>
                  <a:pt x="2137402" y="4505693"/>
                  <a:pt x="2150501" y="4507311"/>
                </a:cubicBezTo>
                <a:cubicBezTo>
                  <a:pt x="2172333" y="4510547"/>
                  <a:pt x="2191253" y="4510547"/>
                  <a:pt x="2199986" y="4481421"/>
                </a:cubicBezTo>
                <a:cubicBezTo>
                  <a:pt x="2199986" y="4492748"/>
                  <a:pt x="2198530" y="4500838"/>
                  <a:pt x="2202897" y="4510547"/>
                </a:cubicBezTo>
                <a:cubicBezTo>
                  <a:pt x="2207263" y="4523492"/>
                  <a:pt x="2217451" y="4528346"/>
                  <a:pt x="2227639" y="4528346"/>
                </a:cubicBezTo>
                <a:cubicBezTo>
                  <a:pt x="2239283" y="4526728"/>
                  <a:pt x="2232006" y="4515401"/>
                  <a:pt x="2233461" y="4508929"/>
                </a:cubicBezTo>
                <a:cubicBezTo>
                  <a:pt x="2234916" y="4499220"/>
                  <a:pt x="2240738" y="4492748"/>
                  <a:pt x="2249471" y="4497602"/>
                </a:cubicBezTo>
                <a:cubicBezTo>
                  <a:pt x="2261114" y="4504075"/>
                  <a:pt x="2271302" y="4504075"/>
                  <a:pt x="2284401" y="4502457"/>
                </a:cubicBezTo>
                <a:cubicBezTo>
                  <a:pt x="2300411" y="4497602"/>
                  <a:pt x="2316421" y="4497602"/>
                  <a:pt x="2330975" y="4510547"/>
                </a:cubicBezTo>
                <a:cubicBezTo>
                  <a:pt x="2339708" y="4518637"/>
                  <a:pt x="2348440" y="4517019"/>
                  <a:pt x="2355718" y="4508929"/>
                </a:cubicBezTo>
                <a:cubicBezTo>
                  <a:pt x="2360084" y="4504075"/>
                  <a:pt x="2364450" y="4499220"/>
                  <a:pt x="2367361" y="4495984"/>
                </a:cubicBezTo>
                <a:cubicBezTo>
                  <a:pt x="2374638" y="4489512"/>
                  <a:pt x="2379005" y="4478185"/>
                  <a:pt x="2387737" y="4481421"/>
                </a:cubicBezTo>
                <a:cubicBezTo>
                  <a:pt x="2396470" y="4484657"/>
                  <a:pt x="2395014" y="4495984"/>
                  <a:pt x="2395014" y="4504075"/>
                </a:cubicBezTo>
                <a:cubicBezTo>
                  <a:pt x="2395014" y="4512165"/>
                  <a:pt x="2400836" y="4508929"/>
                  <a:pt x="2405202" y="4510547"/>
                </a:cubicBezTo>
                <a:cubicBezTo>
                  <a:pt x="2409569" y="4510547"/>
                  <a:pt x="2413935" y="4510547"/>
                  <a:pt x="2412480" y="4504075"/>
                </a:cubicBezTo>
                <a:cubicBezTo>
                  <a:pt x="2409569" y="4486276"/>
                  <a:pt x="2418301" y="4481421"/>
                  <a:pt x="2431400" y="4479803"/>
                </a:cubicBezTo>
                <a:cubicBezTo>
                  <a:pt x="2444499" y="4478185"/>
                  <a:pt x="2445955" y="4471713"/>
                  <a:pt x="2437222" y="4460386"/>
                </a:cubicBezTo>
                <a:cubicBezTo>
                  <a:pt x="2435767" y="4457150"/>
                  <a:pt x="2431400" y="4455532"/>
                  <a:pt x="2427034" y="4453914"/>
                </a:cubicBezTo>
                <a:cubicBezTo>
                  <a:pt x="2389193" y="4434497"/>
                  <a:pt x="2348440" y="4424788"/>
                  <a:pt x="2306233" y="4419934"/>
                </a:cubicBezTo>
                <a:cubicBezTo>
                  <a:pt x="2272758" y="4415080"/>
                  <a:pt x="2242194" y="4406989"/>
                  <a:pt x="2214540" y="4382718"/>
                </a:cubicBezTo>
                <a:cubicBezTo>
                  <a:pt x="2198531" y="4368155"/>
                  <a:pt x="2186887" y="4348738"/>
                  <a:pt x="2176699" y="4327703"/>
                </a:cubicBezTo>
                <a:cubicBezTo>
                  <a:pt x="2166511" y="4347120"/>
                  <a:pt x="2159234" y="4348737"/>
                  <a:pt x="2144679" y="4332557"/>
                </a:cubicBezTo>
                <a:cubicBezTo>
                  <a:pt x="2140313" y="4327703"/>
                  <a:pt x="2137402" y="4319612"/>
                  <a:pt x="2138858" y="4311522"/>
                </a:cubicBezTo>
                <a:cubicBezTo>
                  <a:pt x="2140313" y="4296959"/>
                  <a:pt x="2130125" y="4292105"/>
                  <a:pt x="2119937" y="4290487"/>
                </a:cubicBezTo>
                <a:cubicBezTo>
                  <a:pt x="2109749" y="4287251"/>
                  <a:pt x="2105382" y="4295341"/>
                  <a:pt x="2101016" y="4303432"/>
                </a:cubicBezTo>
                <a:cubicBezTo>
                  <a:pt x="2098105" y="4311522"/>
                  <a:pt x="2098105" y="4321230"/>
                  <a:pt x="2089373" y="4330939"/>
                </a:cubicBezTo>
                <a:cubicBezTo>
                  <a:pt x="2093739" y="4311522"/>
                  <a:pt x="2085006" y="4306668"/>
                  <a:pt x="2073363" y="4303431"/>
                </a:cubicBezTo>
                <a:cubicBezTo>
                  <a:pt x="2063175" y="4301814"/>
                  <a:pt x="2051531" y="4293723"/>
                  <a:pt x="2052987" y="4284014"/>
                </a:cubicBezTo>
                <a:cubicBezTo>
                  <a:pt x="2055898" y="4266216"/>
                  <a:pt x="2057353" y="4248417"/>
                  <a:pt x="2067541" y="4233854"/>
                </a:cubicBezTo>
                <a:cubicBezTo>
                  <a:pt x="2073363" y="4225763"/>
                  <a:pt x="2079185" y="4224144"/>
                  <a:pt x="2089373" y="4225763"/>
                </a:cubicBezTo>
                <a:cubicBezTo>
                  <a:pt x="2096650" y="4228999"/>
                  <a:pt x="2099561" y="4232236"/>
                  <a:pt x="2098105" y="4241944"/>
                </a:cubicBezTo>
                <a:cubicBezTo>
                  <a:pt x="2098105" y="4248416"/>
                  <a:pt x="2102472" y="4251653"/>
                  <a:pt x="2106838" y="4251653"/>
                </a:cubicBezTo>
                <a:cubicBezTo>
                  <a:pt x="2124303" y="4250034"/>
                  <a:pt x="2134491" y="4259743"/>
                  <a:pt x="2144679" y="4271070"/>
                </a:cubicBezTo>
                <a:cubicBezTo>
                  <a:pt x="2154867" y="4280778"/>
                  <a:pt x="2166511" y="4284014"/>
                  <a:pt x="2176699" y="4272688"/>
                </a:cubicBezTo>
                <a:cubicBezTo>
                  <a:pt x="2183976" y="4264597"/>
                  <a:pt x="2186887" y="4267834"/>
                  <a:pt x="2185431" y="4277542"/>
                </a:cubicBezTo>
                <a:cubicBezTo>
                  <a:pt x="2185432" y="4284014"/>
                  <a:pt x="2188342" y="4285633"/>
                  <a:pt x="2194164" y="4288868"/>
                </a:cubicBezTo>
                <a:cubicBezTo>
                  <a:pt x="2218907" y="4298577"/>
                  <a:pt x="2245105" y="4298577"/>
                  <a:pt x="2269847" y="4288869"/>
                </a:cubicBezTo>
                <a:cubicBezTo>
                  <a:pt x="2282946" y="4282396"/>
                  <a:pt x="2296045" y="4282396"/>
                  <a:pt x="2309144" y="4285632"/>
                </a:cubicBezTo>
                <a:cubicBezTo>
                  <a:pt x="2320787" y="4288869"/>
                  <a:pt x="2330975" y="4296959"/>
                  <a:pt x="2339708" y="4305050"/>
                </a:cubicBezTo>
                <a:cubicBezTo>
                  <a:pt x="2344074" y="4309904"/>
                  <a:pt x="2346985" y="4316376"/>
                  <a:pt x="2354262" y="4311522"/>
                </a:cubicBezTo>
                <a:cubicBezTo>
                  <a:pt x="2361539" y="4306668"/>
                  <a:pt x="2361539" y="4300195"/>
                  <a:pt x="2360084" y="4292105"/>
                </a:cubicBezTo>
                <a:cubicBezTo>
                  <a:pt x="2358628" y="4285633"/>
                  <a:pt x="2355718" y="4280778"/>
                  <a:pt x="2357173" y="4274306"/>
                </a:cubicBezTo>
                <a:cubicBezTo>
                  <a:pt x="2357173" y="4256507"/>
                  <a:pt x="2349896" y="4248417"/>
                  <a:pt x="2335342" y="4245179"/>
                </a:cubicBezTo>
                <a:cubicBezTo>
                  <a:pt x="2309144" y="4238708"/>
                  <a:pt x="2285857" y="4230618"/>
                  <a:pt x="2261114" y="4220909"/>
                </a:cubicBezTo>
                <a:cubicBezTo>
                  <a:pt x="2246560" y="4212819"/>
                  <a:pt x="2245104" y="4204728"/>
                  <a:pt x="2255292" y="4191783"/>
                </a:cubicBezTo>
                <a:cubicBezTo>
                  <a:pt x="2256748" y="4191783"/>
                  <a:pt x="2256748" y="4190165"/>
                  <a:pt x="2256748" y="4188547"/>
                </a:cubicBezTo>
                <a:cubicBezTo>
                  <a:pt x="2259659" y="4172366"/>
                  <a:pt x="2269847" y="4162658"/>
                  <a:pt x="2280035" y="4154567"/>
                </a:cubicBezTo>
                <a:cubicBezTo>
                  <a:pt x="2287312" y="4148095"/>
                  <a:pt x="2290223" y="4151331"/>
                  <a:pt x="2291678" y="4157804"/>
                </a:cubicBezTo>
                <a:cubicBezTo>
                  <a:pt x="2294589" y="4172366"/>
                  <a:pt x="2287312" y="4178839"/>
                  <a:pt x="2275669" y="4180457"/>
                </a:cubicBezTo>
                <a:cubicBezTo>
                  <a:pt x="2278579" y="4188547"/>
                  <a:pt x="2282946" y="4195019"/>
                  <a:pt x="2290223" y="4195020"/>
                </a:cubicBezTo>
                <a:cubicBezTo>
                  <a:pt x="2294589" y="4195020"/>
                  <a:pt x="2296045" y="4188547"/>
                  <a:pt x="2297500" y="4183693"/>
                </a:cubicBezTo>
                <a:cubicBezTo>
                  <a:pt x="2303322" y="4159422"/>
                  <a:pt x="2309144" y="4154567"/>
                  <a:pt x="2330975" y="4156185"/>
                </a:cubicBezTo>
                <a:cubicBezTo>
                  <a:pt x="2351351" y="4159420"/>
                  <a:pt x="2373183" y="4159422"/>
                  <a:pt x="2393559" y="4156185"/>
                </a:cubicBezTo>
                <a:cubicBezTo>
                  <a:pt x="2421212" y="4151331"/>
                  <a:pt x="2427034" y="4157803"/>
                  <a:pt x="2422668" y="4188547"/>
                </a:cubicBezTo>
                <a:cubicBezTo>
                  <a:pt x="2422668" y="4190165"/>
                  <a:pt x="2422668" y="4191782"/>
                  <a:pt x="2422668" y="4193401"/>
                </a:cubicBezTo>
                <a:cubicBezTo>
                  <a:pt x="2421212" y="4198256"/>
                  <a:pt x="2416846" y="4204728"/>
                  <a:pt x="2424123" y="4207964"/>
                </a:cubicBezTo>
                <a:cubicBezTo>
                  <a:pt x="2431400" y="4209582"/>
                  <a:pt x="2438677" y="4212819"/>
                  <a:pt x="2443044" y="4203110"/>
                </a:cubicBezTo>
                <a:cubicBezTo>
                  <a:pt x="2445955" y="4196638"/>
                  <a:pt x="2448866" y="4191783"/>
                  <a:pt x="2450321" y="4185311"/>
                </a:cubicBezTo>
                <a:cubicBezTo>
                  <a:pt x="2456143" y="4175603"/>
                  <a:pt x="2461964" y="4173984"/>
                  <a:pt x="2470697" y="4180457"/>
                </a:cubicBezTo>
                <a:cubicBezTo>
                  <a:pt x="2479430" y="4185311"/>
                  <a:pt x="2477974" y="4193401"/>
                  <a:pt x="2472152" y="4199874"/>
                </a:cubicBezTo>
                <a:cubicBezTo>
                  <a:pt x="2470697" y="4203110"/>
                  <a:pt x="2469242" y="4204728"/>
                  <a:pt x="2467786" y="4207964"/>
                </a:cubicBezTo>
                <a:cubicBezTo>
                  <a:pt x="2464875" y="4211200"/>
                  <a:pt x="2464875" y="4216055"/>
                  <a:pt x="2467786" y="4219291"/>
                </a:cubicBezTo>
                <a:cubicBezTo>
                  <a:pt x="2472153" y="4222527"/>
                  <a:pt x="2473608" y="4217673"/>
                  <a:pt x="2476519" y="4216055"/>
                </a:cubicBezTo>
                <a:cubicBezTo>
                  <a:pt x="2482341" y="4211200"/>
                  <a:pt x="2486707" y="4204728"/>
                  <a:pt x="2489618" y="4196638"/>
                </a:cubicBezTo>
                <a:cubicBezTo>
                  <a:pt x="2499806" y="4175603"/>
                  <a:pt x="2508538" y="4172366"/>
                  <a:pt x="2527459" y="4183693"/>
                </a:cubicBezTo>
                <a:cubicBezTo>
                  <a:pt x="2536192" y="4188547"/>
                  <a:pt x="2544924" y="4195020"/>
                  <a:pt x="2553657" y="4199874"/>
                </a:cubicBezTo>
                <a:cubicBezTo>
                  <a:pt x="2559479" y="4203110"/>
                  <a:pt x="2566756" y="4204728"/>
                  <a:pt x="2572578" y="4196638"/>
                </a:cubicBezTo>
                <a:cubicBezTo>
                  <a:pt x="2579855" y="4186928"/>
                  <a:pt x="2584221" y="4175603"/>
                  <a:pt x="2598775" y="4177220"/>
                </a:cubicBezTo>
                <a:cubicBezTo>
                  <a:pt x="2607508" y="4178839"/>
                  <a:pt x="2613330" y="4175602"/>
                  <a:pt x="2620607" y="4182075"/>
                </a:cubicBezTo>
                <a:cubicBezTo>
                  <a:pt x="2656993" y="4216055"/>
                  <a:pt x="2697745" y="4224145"/>
                  <a:pt x="2742864" y="4214437"/>
                </a:cubicBezTo>
                <a:cubicBezTo>
                  <a:pt x="2750141" y="4212818"/>
                  <a:pt x="2755963" y="4214437"/>
                  <a:pt x="2761784" y="4219291"/>
                </a:cubicBezTo>
                <a:cubicBezTo>
                  <a:pt x="2774883" y="4233854"/>
                  <a:pt x="2790893" y="4235471"/>
                  <a:pt x="2808358" y="4232236"/>
                </a:cubicBezTo>
                <a:cubicBezTo>
                  <a:pt x="2833101" y="4225763"/>
                  <a:pt x="2854932" y="4217673"/>
                  <a:pt x="2876764" y="4204728"/>
                </a:cubicBezTo>
                <a:cubicBezTo>
                  <a:pt x="2886952" y="4198256"/>
                  <a:pt x="2897140" y="4191784"/>
                  <a:pt x="2908783" y="4193401"/>
                </a:cubicBezTo>
                <a:cubicBezTo>
                  <a:pt x="2946625" y="4203110"/>
                  <a:pt x="2987377" y="4203110"/>
                  <a:pt x="3022308" y="4224145"/>
                </a:cubicBezTo>
                <a:cubicBezTo>
                  <a:pt x="3029585" y="4228999"/>
                  <a:pt x="3035406" y="4227381"/>
                  <a:pt x="3042684" y="4220909"/>
                </a:cubicBezTo>
                <a:cubicBezTo>
                  <a:pt x="3045594" y="4217673"/>
                  <a:pt x="3048505" y="4214437"/>
                  <a:pt x="3051416" y="4212819"/>
                </a:cubicBezTo>
                <a:cubicBezTo>
                  <a:pt x="3058693" y="4211200"/>
                  <a:pt x="3057238" y="4207964"/>
                  <a:pt x="3055782" y="4203110"/>
                </a:cubicBezTo>
                <a:cubicBezTo>
                  <a:pt x="3052871" y="4193401"/>
                  <a:pt x="3047050" y="4188547"/>
                  <a:pt x="3038317" y="4188546"/>
                </a:cubicBezTo>
                <a:cubicBezTo>
                  <a:pt x="3033223" y="4188547"/>
                  <a:pt x="3029585" y="4186120"/>
                  <a:pt x="3027401" y="4182479"/>
                </a:cubicBezTo>
                <a:lnTo>
                  <a:pt x="3026538" y="4177197"/>
                </a:lnTo>
                <a:lnTo>
                  <a:pt x="2916466" y="4170082"/>
                </a:lnTo>
                <a:cubicBezTo>
                  <a:pt x="2873824" y="4166223"/>
                  <a:pt x="2831183" y="4160711"/>
                  <a:pt x="2788542" y="4151891"/>
                </a:cubicBezTo>
                <a:cubicBezTo>
                  <a:pt x="2709209" y="4134251"/>
                  <a:pt x="2629877" y="4121022"/>
                  <a:pt x="2550544" y="4125431"/>
                </a:cubicBezTo>
                <a:cubicBezTo>
                  <a:pt x="2542611" y="4125432"/>
                  <a:pt x="2536661" y="4125432"/>
                  <a:pt x="2530711" y="4118817"/>
                </a:cubicBezTo>
                <a:cubicBezTo>
                  <a:pt x="2495011" y="4083536"/>
                  <a:pt x="2453362" y="4079128"/>
                  <a:pt x="2407745" y="4081332"/>
                </a:cubicBezTo>
                <a:cubicBezTo>
                  <a:pt x="2364112" y="4083537"/>
                  <a:pt x="2320480" y="4083537"/>
                  <a:pt x="2276847" y="4074718"/>
                </a:cubicBezTo>
                <a:cubicBezTo>
                  <a:pt x="2203464" y="4059283"/>
                  <a:pt x="2132064" y="4039438"/>
                  <a:pt x="2056698" y="4037232"/>
                </a:cubicBezTo>
                <a:cubicBezTo>
                  <a:pt x="2022982" y="4037232"/>
                  <a:pt x="1993232" y="4024002"/>
                  <a:pt x="1969433" y="3997544"/>
                </a:cubicBezTo>
                <a:cubicBezTo>
                  <a:pt x="1961499" y="3988724"/>
                  <a:pt x="1955549" y="3988723"/>
                  <a:pt x="1947616" y="3995339"/>
                </a:cubicBezTo>
                <a:cubicBezTo>
                  <a:pt x="1929766" y="4006363"/>
                  <a:pt x="1911916" y="4012979"/>
                  <a:pt x="1896050" y="3995339"/>
                </a:cubicBezTo>
                <a:cubicBezTo>
                  <a:pt x="1874233" y="3975494"/>
                  <a:pt x="1850433" y="3971084"/>
                  <a:pt x="1822667" y="3973289"/>
                </a:cubicBezTo>
                <a:cubicBezTo>
                  <a:pt x="1781017" y="3975494"/>
                  <a:pt x="1743334" y="3964468"/>
                  <a:pt x="1709618" y="3935804"/>
                </a:cubicBezTo>
                <a:cubicBezTo>
                  <a:pt x="1689785" y="3918165"/>
                  <a:pt x="1662019" y="3909344"/>
                  <a:pt x="1642185" y="3922575"/>
                </a:cubicBezTo>
                <a:cubicBezTo>
                  <a:pt x="1606486" y="3946830"/>
                  <a:pt x="1576736" y="3938010"/>
                  <a:pt x="1545003" y="3918165"/>
                </a:cubicBezTo>
                <a:cubicBezTo>
                  <a:pt x="1529136" y="3909345"/>
                  <a:pt x="1511287" y="3900525"/>
                  <a:pt x="1491454" y="3904936"/>
                </a:cubicBezTo>
                <a:cubicBezTo>
                  <a:pt x="1481537" y="3909345"/>
                  <a:pt x="1477570" y="3902730"/>
                  <a:pt x="1477570" y="3893910"/>
                </a:cubicBezTo>
                <a:cubicBezTo>
                  <a:pt x="1477570" y="3887296"/>
                  <a:pt x="1477570" y="3882885"/>
                  <a:pt x="1477570" y="3878476"/>
                </a:cubicBezTo>
                <a:cubicBezTo>
                  <a:pt x="1479553" y="3854221"/>
                  <a:pt x="1477570" y="3854220"/>
                  <a:pt x="1459720" y="3865246"/>
                </a:cubicBezTo>
                <a:cubicBezTo>
                  <a:pt x="1439887" y="3876270"/>
                  <a:pt x="1418071" y="3885091"/>
                  <a:pt x="1398237" y="3891706"/>
                </a:cubicBezTo>
                <a:cubicBezTo>
                  <a:pt x="1390304" y="3893910"/>
                  <a:pt x="1382371" y="3896115"/>
                  <a:pt x="1376421" y="3889501"/>
                </a:cubicBezTo>
                <a:cubicBezTo>
                  <a:pt x="1370471" y="3882886"/>
                  <a:pt x="1374438" y="3874066"/>
                  <a:pt x="1378405" y="3867450"/>
                </a:cubicBezTo>
                <a:cubicBezTo>
                  <a:pt x="1388321" y="3849810"/>
                  <a:pt x="1382371" y="3840992"/>
                  <a:pt x="1366505" y="3838787"/>
                </a:cubicBezTo>
                <a:cubicBezTo>
                  <a:pt x="1360555" y="3836580"/>
                  <a:pt x="1354605" y="3832171"/>
                  <a:pt x="1348655" y="3832172"/>
                </a:cubicBezTo>
                <a:cubicBezTo>
                  <a:pt x="1334772" y="3832172"/>
                  <a:pt x="1332788" y="3825556"/>
                  <a:pt x="1340722" y="3812327"/>
                </a:cubicBezTo>
                <a:cubicBezTo>
                  <a:pt x="1344688" y="3807917"/>
                  <a:pt x="1348655" y="3801302"/>
                  <a:pt x="1342705" y="3796892"/>
                </a:cubicBezTo>
                <a:cubicBezTo>
                  <a:pt x="1338738" y="3790277"/>
                  <a:pt x="1332788" y="3792482"/>
                  <a:pt x="1326838" y="3794687"/>
                </a:cubicBezTo>
                <a:cubicBezTo>
                  <a:pt x="1310972" y="3803507"/>
                  <a:pt x="1295105" y="3799097"/>
                  <a:pt x="1277255" y="3794687"/>
                </a:cubicBezTo>
                <a:cubicBezTo>
                  <a:pt x="1223706" y="3777047"/>
                  <a:pt x="1176106" y="3792482"/>
                  <a:pt x="1130490" y="3823352"/>
                </a:cubicBezTo>
                <a:cubicBezTo>
                  <a:pt x="1122557" y="3827761"/>
                  <a:pt x="1118590" y="3838785"/>
                  <a:pt x="1108673" y="3840991"/>
                </a:cubicBezTo>
                <a:cubicBezTo>
                  <a:pt x="1110657" y="3829967"/>
                  <a:pt x="1112640" y="3821147"/>
                  <a:pt x="1114624" y="3810122"/>
                </a:cubicBezTo>
                <a:cubicBezTo>
                  <a:pt x="1118590" y="3788072"/>
                  <a:pt x="1110657" y="3774843"/>
                  <a:pt x="1092807" y="3770433"/>
                </a:cubicBezTo>
                <a:cubicBezTo>
                  <a:pt x="1033307" y="3754998"/>
                  <a:pt x="973808" y="3739563"/>
                  <a:pt x="914308" y="3724128"/>
                </a:cubicBezTo>
                <a:cubicBezTo>
                  <a:pt x="892492" y="3719718"/>
                  <a:pt x="870676" y="3721924"/>
                  <a:pt x="848859" y="3713104"/>
                </a:cubicBezTo>
                <a:cubicBezTo>
                  <a:pt x="834976" y="3706489"/>
                  <a:pt x="827043" y="3699874"/>
                  <a:pt x="831009" y="3680029"/>
                </a:cubicBezTo>
                <a:cubicBezTo>
                  <a:pt x="832992" y="3655775"/>
                  <a:pt x="817126" y="3642545"/>
                  <a:pt x="797293" y="3653570"/>
                </a:cubicBezTo>
                <a:cubicBezTo>
                  <a:pt x="781426" y="3662390"/>
                  <a:pt x="769527" y="3660185"/>
                  <a:pt x="755643" y="3651365"/>
                </a:cubicBezTo>
                <a:cubicBezTo>
                  <a:pt x="747710" y="3642545"/>
                  <a:pt x="739777" y="3642545"/>
                  <a:pt x="729860" y="3651365"/>
                </a:cubicBezTo>
                <a:cubicBezTo>
                  <a:pt x="719943" y="3662389"/>
                  <a:pt x="708044" y="3664594"/>
                  <a:pt x="696144" y="3657980"/>
                </a:cubicBezTo>
                <a:cubicBezTo>
                  <a:pt x="688210" y="3655775"/>
                  <a:pt x="678294" y="3649160"/>
                  <a:pt x="670361" y="3649160"/>
                </a:cubicBezTo>
                <a:cubicBezTo>
                  <a:pt x="658461" y="3649160"/>
                  <a:pt x="654494" y="3642545"/>
                  <a:pt x="652511" y="3631520"/>
                </a:cubicBezTo>
                <a:cubicBezTo>
                  <a:pt x="646561" y="3609470"/>
                  <a:pt x="642594" y="3607266"/>
                  <a:pt x="622761" y="3620495"/>
                </a:cubicBezTo>
                <a:cubicBezTo>
                  <a:pt x="610861" y="3629315"/>
                  <a:pt x="598962" y="3640340"/>
                  <a:pt x="585078" y="3644750"/>
                </a:cubicBezTo>
                <a:cubicBezTo>
                  <a:pt x="585078" y="3642545"/>
                  <a:pt x="583095" y="3642545"/>
                  <a:pt x="583095" y="3640340"/>
                </a:cubicBezTo>
                <a:cubicBezTo>
                  <a:pt x="600945" y="3611675"/>
                  <a:pt x="600945" y="3611675"/>
                  <a:pt x="585078" y="3580806"/>
                </a:cubicBezTo>
                <a:cubicBezTo>
                  <a:pt x="583095" y="3576396"/>
                  <a:pt x="581112" y="3571986"/>
                  <a:pt x="579128" y="3569781"/>
                </a:cubicBezTo>
                <a:cubicBezTo>
                  <a:pt x="563262" y="3532297"/>
                  <a:pt x="539462" y="3525682"/>
                  <a:pt x="505745" y="3543321"/>
                </a:cubicBezTo>
                <a:cubicBezTo>
                  <a:pt x="487896" y="3554347"/>
                  <a:pt x="475996" y="3547731"/>
                  <a:pt x="474013" y="3525682"/>
                </a:cubicBezTo>
                <a:cubicBezTo>
                  <a:pt x="472029" y="3514657"/>
                  <a:pt x="472029" y="3503632"/>
                  <a:pt x="474012" y="3492607"/>
                </a:cubicBezTo>
                <a:cubicBezTo>
                  <a:pt x="479962" y="3461738"/>
                  <a:pt x="505745" y="3452918"/>
                  <a:pt x="525579" y="3472763"/>
                </a:cubicBezTo>
                <a:cubicBezTo>
                  <a:pt x="541445" y="3488197"/>
                  <a:pt x="557312" y="3494813"/>
                  <a:pt x="575161" y="3499222"/>
                </a:cubicBezTo>
                <a:cubicBezTo>
                  <a:pt x="593011" y="3501427"/>
                  <a:pt x="608878" y="3508042"/>
                  <a:pt x="620778" y="3523477"/>
                </a:cubicBezTo>
                <a:cubicBezTo>
                  <a:pt x="638628" y="3549936"/>
                  <a:pt x="648544" y="3552141"/>
                  <a:pt x="670361" y="3530092"/>
                </a:cubicBezTo>
                <a:cubicBezTo>
                  <a:pt x="686227" y="3516862"/>
                  <a:pt x="700110" y="3512452"/>
                  <a:pt x="719944" y="3516862"/>
                </a:cubicBezTo>
                <a:cubicBezTo>
                  <a:pt x="755643" y="3523477"/>
                  <a:pt x="789360" y="3541117"/>
                  <a:pt x="823076" y="3549936"/>
                </a:cubicBezTo>
                <a:cubicBezTo>
                  <a:pt x="852826" y="3558756"/>
                  <a:pt x="882576" y="3558756"/>
                  <a:pt x="908359" y="3538912"/>
                </a:cubicBezTo>
                <a:cubicBezTo>
                  <a:pt x="922242" y="3525682"/>
                  <a:pt x="930175" y="3530092"/>
                  <a:pt x="942075" y="3543321"/>
                </a:cubicBezTo>
                <a:cubicBezTo>
                  <a:pt x="997608" y="3605060"/>
                  <a:pt x="1061074" y="3635930"/>
                  <a:pt x="1138423" y="3598446"/>
                </a:cubicBezTo>
                <a:cubicBezTo>
                  <a:pt x="1150323" y="3591831"/>
                  <a:pt x="1160240" y="3596241"/>
                  <a:pt x="1170156" y="3600651"/>
                </a:cubicBezTo>
                <a:cubicBezTo>
                  <a:pt x="1176106" y="3605060"/>
                  <a:pt x="1184039" y="3613880"/>
                  <a:pt x="1191973" y="3607265"/>
                </a:cubicBezTo>
                <a:cubicBezTo>
                  <a:pt x="1199906" y="3598446"/>
                  <a:pt x="1193956" y="3589626"/>
                  <a:pt x="1191973" y="3580806"/>
                </a:cubicBezTo>
                <a:cubicBezTo>
                  <a:pt x="1186023" y="3567576"/>
                  <a:pt x="1191973" y="3563166"/>
                  <a:pt x="1203873" y="3563166"/>
                </a:cubicBezTo>
                <a:cubicBezTo>
                  <a:pt x="1215772" y="3563166"/>
                  <a:pt x="1227672" y="3567576"/>
                  <a:pt x="1239573" y="3569781"/>
                </a:cubicBezTo>
                <a:cubicBezTo>
                  <a:pt x="1265355" y="3578601"/>
                  <a:pt x="1287172" y="3589625"/>
                  <a:pt x="1314938" y="3583011"/>
                </a:cubicBezTo>
                <a:cubicBezTo>
                  <a:pt x="1320888" y="3583011"/>
                  <a:pt x="1320888" y="3587421"/>
                  <a:pt x="1322872" y="3591831"/>
                </a:cubicBezTo>
                <a:cubicBezTo>
                  <a:pt x="1328822" y="3611675"/>
                  <a:pt x="1342705" y="3616085"/>
                  <a:pt x="1358571" y="3616085"/>
                </a:cubicBezTo>
                <a:cubicBezTo>
                  <a:pt x="1418071" y="3618290"/>
                  <a:pt x="1477570" y="3624905"/>
                  <a:pt x="1535086" y="3646955"/>
                </a:cubicBezTo>
                <a:cubicBezTo>
                  <a:pt x="1539053" y="3649160"/>
                  <a:pt x="1545003" y="3649159"/>
                  <a:pt x="1550953" y="3646955"/>
                </a:cubicBezTo>
                <a:cubicBezTo>
                  <a:pt x="1568803" y="3635929"/>
                  <a:pt x="1580702" y="3642545"/>
                  <a:pt x="1590619" y="3664594"/>
                </a:cubicBezTo>
                <a:cubicBezTo>
                  <a:pt x="1600536" y="3686643"/>
                  <a:pt x="1612436" y="3688849"/>
                  <a:pt x="1630286" y="3671209"/>
                </a:cubicBezTo>
                <a:cubicBezTo>
                  <a:pt x="1638219" y="3664594"/>
                  <a:pt x="1644169" y="3657980"/>
                  <a:pt x="1652102" y="3649160"/>
                </a:cubicBezTo>
                <a:cubicBezTo>
                  <a:pt x="1660035" y="3662389"/>
                  <a:pt x="1667968" y="3675619"/>
                  <a:pt x="1681852" y="3675619"/>
                </a:cubicBezTo>
                <a:cubicBezTo>
                  <a:pt x="1697718" y="3675619"/>
                  <a:pt x="1713585" y="3677824"/>
                  <a:pt x="1727468" y="3677824"/>
                </a:cubicBezTo>
                <a:cubicBezTo>
                  <a:pt x="1779034" y="3680029"/>
                  <a:pt x="1784984" y="3684439"/>
                  <a:pt x="1794901" y="3622700"/>
                </a:cubicBezTo>
                <a:cubicBezTo>
                  <a:pt x="1794901" y="3622700"/>
                  <a:pt x="1796884" y="3622699"/>
                  <a:pt x="1796884" y="3620495"/>
                </a:cubicBezTo>
                <a:cubicBezTo>
                  <a:pt x="1802834" y="3598446"/>
                  <a:pt x="1810767" y="3591831"/>
                  <a:pt x="1830600" y="3598446"/>
                </a:cubicBezTo>
                <a:lnTo>
                  <a:pt x="1891452" y="3610399"/>
                </a:lnTo>
                <a:lnTo>
                  <a:pt x="1901622" y="3586618"/>
                </a:lnTo>
                <a:cubicBezTo>
                  <a:pt x="1914720" y="3575291"/>
                  <a:pt x="1927819" y="3583382"/>
                  <a:pt x="1938007" y="3589854"/>
                </a:cubicBezTo>
                <a:cubicBezTo>
                  <a:pt x="1952562" y="3599563"/>
                  <a:pt x="1968572" y="3606034"/>
                  <a:pt x="1986037" y="3606035"/>
                </a:cubicBezTo>
                <a:cubicBezTo>
                  <a:pt x="1996225" y="3606034"/>
                  <a:pt x="2007868" y="3606035"/>
                  <a:pt x="2019512" y="3606035"/>
                </a:cubicBezTo>
                <a:cubicBezTo>
                  <a:pt x="2067541" y="3606035"/>
                  <a:pt x="2114115" y="3614125"/>
                  <a:pt x="2151957" y="3652960"/>
                </a:cubicBezTo>
                <a:lnTo>
                  <a:pt x="2156924" y="3655135"/>
                </a:lnTo>
                <a:lnTo>
                  <a:pt x="2172582" y="3657183"/>
                </a:lnTo>
                <a:lnTo>
                  <a:pt x="2182521" y="3643250"/>
                </a:lnTo>
                <a:cubicBezTo>
                  <a:pt x="2183976" y="3640015"/>
                  <a:pt x="2181065" y="3635161"/>
                  <a:pt x="2185432" y="3633542"/>
                </a:cubicBezTo>
                <a:cubicBezTo>
                  <a:pt x="2189798" y="3633543"/>
                  <a:pt x="2192709" y="3636779"/>
                  <a:pt x="2194164" y="3640014"/>
                </a:cubicBezTo>
                <a:cubicBezTo>
                  <a:pt x="2195620" y="3643251"/>
                  <a:pt x="2197075" y="3646487"/>
                  <a:pt x="2198531" y="3648105"/>
                </a:cubicBezTo>
                <a:cubicBezTo>
                  <a:pt x="2202897" y="3656196"/>
                  <a:pt x="2208719" y="3662668"/>
                  <a:pt x="2215996" y="3654578"/>
                </a:cubicBezTo>
                <a:cubicBezTo>
                  <a:pt x="2224728" y="3646487"/>
                  <a:pt x="2213085" y="3644868"/>
                  <a:pt x="2210174" y="3640015"/>
                </a:cubicBezTo>
                <a:cubicBezTo>
                  <a:pt x="2210174" y="3638397"/>
                  <a:pt x="2208719" y="3638397"/>
                  <a:pt x="2208718" y="3636779"/>
                </a:cubicBezTo>
                <a:cubicBezTo>
                  <a:pt x="2205807" y="3633542"/>
                  <a:pt x="2204352" y="3628687"/>
                  <a:pt x="2207263" y="3625452"/>
                </a:cubicBezTo>
                <a:cubicBezTo>
                  <a:pt x="2210174" y="3620597"/>
                  <a:pt x="2213085" y="3620597"/>
                  <a:pt x="2217451" y="3623834"/>
                </a:cubicBezTo>
                <a:cubicBezTo>
                  <a:pt x="2234916" y="3633542"/>
                  <a:pt x="2250926" y="3627070"/>
                  <a:pt x="2262570" y="3609271"/>
                </a:cubicBezTo>
                <a:cubicBezTo>
                  <a:pt x="2265480" y="3606035"/>
                  <a:pt x="2271302" y="3602799"/>
                  <a:pt x="2271302" y="3597945"/>
                </a:cubicBezTo>
                <a:lnTo>
                  <a:pt x="2265361" y="3583389"/>
                </a:lnTo>
                <a:lnTo>
                  <a:pt x="2128540" y="3553778"/>
                </a:lnTo>
                <a:lnTo>
                  <a:pt x="2127214" y="3554256"/>
                </a:lnTo>
                <a:cubicBezTo>
                  <a:pt x="2123576" y="3556682"/>
                  <a:pt x="2121029" y="3557492"/>
                  <a:pt x="2119209" y="3556481"/>
                </a:cubicBezTo>
                <a:lnTo>
                  <a:pt x="2117037" y="3551287"/>
                </a:lnTo>
                <a:lnTo>
                  <a:pt x="2090415" y="3545525"/>
                </a:lnTo>
                <a:cubicBezTo>
                  <a:pt x="2030915" y="3534502"/>
                  <a:pt x="1971416" y="3512451"/>
                  <a:pt x="1911916" y="3514656"/>
                </a:cubicBezTo>
                <a:cubicBezTo>
                  <a:pt x="1844483" y="3514656"/>
                  <a:pt x="1781017" y="3508042"/>
                  <a:pt x="1725485" y="3461738"/>
                </a:cubicBezTo>
                <a:cubicBezTo>
                  <a:pt x="1703668" y="3444097"/>
                  <a:pt x="1675902" y="3441893"/>
                  <a:pt x="1648135" y="3450713"/>
                </a:cubicBezTo>
                <a:cubicBezTo>
                  <a:pt x="1630285" y="3457327"/>
                  <a:pt x="1612436" y="3455123"/>
                  <a:pt x="1592603" y="3450712"/>
                </a:cubicBezTo>
                <a:cubicBezTo>
                  <a:pt x="1562853" y="3444097"/>
                  <a:pt x="1533103" y="3430868"/>
                  <a:pt x="1501370" y="3439688"/>
                </a:cubicBezTo>
                <a:cubicBezTo>
                  <a:pt x="1473604" y="3446303"/>
                  <a:pt x="1453771" y="3437484"/>
                  <a:pt x="1435920" y="3413229"/>
                </a:cubicBezTo>
                <a:cubicBezTo>
                  <a:pt x="1429971" y="3404409"/>
                  <a:pt x="1422037" y="3402204"/>
                  <a:pt x="1412121" y="3406614"/>
                </a:cubicBezTo>
                <a:cubicBezTo>
                  <a:pt x="1398237" y="3413229"/>
                  <a:pt x="1382371" y="3415434"/>
                  <a:pt x="1366504" y="3408818"/>
                </a:cubicBezTo>
                <a:cubicBezTo>
                  <a:pt x="1318905" y="3391179"/>
                  <a:pt x="1265355" y="3386769"/>
                  <a:pt x="1217756" y="3364720"/>
                </a:cubicBezTo>
                <a:cubicBezTo>
                  <a:pt x="1201889" y="3355900"/>
                  <a:pt x="1186023" y="3353695"/>
                  <a:pt x="1170156" y="3362515"/>
                </a:cubicBezTo>
                <a:cubicBezTo>
                  <a:pt x="1136440" y="3377949"/>
                  <a:pt x="1126523" y="3375744"/>
                  <a:pt x="1104707" y="3342670"/>
                </a:cubicBezTo>
                <a:cubicBezTo>
                  <a:pt x="1096774" y="3329440"/>
                  <a:pt x="1086857" y="3320620"/>
                  <a:pt x="1074957" y="3320621"/>
                </a:cubicBezTo>
                <a:cubicBezTo>
                  <a:pt x="1033308" y="3318416"/>
                  <a:pt x="995624" y="3300776"/>
                  <a:pt x="957941" y="3287546"/>
                </a:cubicBezTo>
                <a:cubicBezTo>
                  <a:pt x="924225" y="3274316"/>
                  <a:pt x="890509" y="3263291"/>
                  <a:pt x="854809" y="3269906"/>
                </a:cubicBezTo>
                <a:cubicBezTo>
                  <a:pt x="840926" y="3272111"/>
                  <a:pt x="832993" y="3267701"/>
                  <a:pt x="827042" y="3256676"/>
                </a:cubicBezTo>
                <a:cubicBezTo>
                  <a:pt x="819109" y="3243447"/>
                  <a:pt x="809193" y="3228012"/>
                  <a:pt x="793326" y="3232422"/>
                </a:cubicBezTo>
                <a:cubicBezTo>
                  <a:pt x="759610" y="3241242"/>
                  <a:pt x="731843" y="3225807"/>
                  <a:pt x="708044" y="3199347"/>
                </a:cubicBezTo>
                <a:cubicBezTo>
                  <a:pt x="672344" y="3161863"/>
                  <a:pt x="628711" y="3148633"/>
                  <a:pt x="581112" y="3164068"/>
                </a:cubicBezTo>
                <a:cubicBezTo>
                  <a:pt x="563262" y="3168478"/>
                  <a:pt x="557312" y="3164068"/>
                  <a:pt x="557312" y="3144224"/>
                </a:cubicBezTo>
                <a:cubicBezTo>
                  <a:pt x="557312" y="3137609"/>
                  <a:pt x="557312" y="3130994"/>
                  <a:pt x="555329" y="3126584"/>
                </a:cubicBezTo>
                <a:cubicBezTo>
                  <a:pt x="529545" y="3080280"/>
                  <a:pt x="503762" y="3036180"/>
                  <a:pt x="450213" y="3025156"/>
                </a:cubicBezTo>
                <a:cubicBezTo>
                  <a:pt x="438313" y="3022951"/>
                  <a:pt x="440296" y="3016336"/>
                  <a:pt x="444263" y="3007516"/>
                </a:cubicBezTo>
                <a:cubicBezTo>
                  <a:pt x="446246" y="3003106"/>
                  <a:pt x="450213" y="2998696"/>
                  <a:pt x="454179" y="2994286"/>
                </a:cubicBezTo>
                <a:cubicBezTo>
                  <a:pt x="462112" y="2985466"/>
                  <a:pt x="470046" y="2978851"/>
                  <a:pt x="462113" y="2965621"/>
                </a:cubicBezTo>
                <a:cubicBezTo>
                  <a:pt x="456163" y="2952392"/>
                  <a:pt x="446246" y="2961211"/>
                  <a:pt x="436329" y="2963416"/>
                </a:cubicBezTo>
                <a:cubicBezTo>
                  <a:pt x="416496" y="2970031"/>
                  <a:pt x="394680" y="2976646"/>
                  <a:pt x="378813" y="2963416"/>
                </a:cubicBezTo>
                <a:cubicBezTo>
                  <a:pt x="358980" y="2947982"/>
                  <a:pt x="349064" y="2954597"/>
                  <a:pt x="335180" y="2972236"/>
                </a:cubicBezTo>
                <a:cubicBezTo>
                  <a:pt x="331214" y="2976646"/>
                  <a:pt x="327247" y="2981056"/>
                  <a:pt x="321297" y="2983261"/>
                </a:cubicBezTo>
                <a:cubicBezTo>
                  <a:pt x="315347" y="2989876"/>
                  <a:pt x="309397" y="2992081"/>
                  <a:pt x="301464" y="2983261"/>
                </a:cubicBezTo>
                <a:cubicBezTo>
                  <a:pt x="295514" y="2976646"/>
                  <a:pt x="295514" y="2967827"/>
                  <a:pt x="301464" y="2961211"/>
                </a:cubicBezTo>
                <a:cubicBezTo>
                  <a:pt x="307414" y="2952392"/>
                  <a:pt x="309397" y="2943572"/>
                  <a:pt x="317331" y="2936957"/>
                </a:cubicBezTo>
                <a:cubicBezTo>
                  <a:pt x="321297" y="2934752"/>
                  <a:pt x="325264" y="2932547"/>
                  <a:pt x="323280" y="2925932"/>
                </a:cubicBezTo>
                <a:cubicBezTo>
                  <a:pt x="321297" y="2921522"/>
                  <a:pt x="315347" y="2923727"/>
                  <a:pt x="311380" y="2923727"/>
                </a:cubicBezTo>
                <a:cubicBezTo>
                  <a:pt x="305431" y="2923727"/>
                  <a:pt x="301464" y="2923727"/>
                  <a:pt x="297498" y="2928137"/>
                </a:cubicBezTo>
                <a:cubicBezTo>
                  <a:pt x="293531" y="2932547"/>
                  <a:pt x="289564" y="2932547"/>
                  <a:pt x="285597" y="2928137"/>
                </a:cubicBezTo>
                <a:cubicBezTo>
                  <a:pt x="263781" y="2903883"/>
                  <a:pt x="237998" y="2892858"/>
                  <a:pt x="208248" y="2895063"/>
                </a:cubicBezTo>
                <a:cubicBezTo>
                  <a:pt x="194365" y="2897268"/>
                  <a:pt x="180482" y="2897268"/>
                  <a:pt x="166599" y="2895063"/>
                </a:cubicBezTo>
                <a:cubicBezTo>
                  <a:pt x="158665" y="2895063"/>
                  <a:pt x="146765" y="2895063"/>
                  <a:pt x="142799" y="2884038"/>
                </a:cubicBezTo>
                <a:cubicBezTo>
                  <a:pt x="140815" y="2875218"/>
                  <a:pt x="150732" y="2868603"/>
                  <a:pt x="156682" y="2861988"/>
                </a:cubicBezTo>
                <a:cubicBezTo>
                  <a:pt x="160649" y="2857578"/>
                  <a:pt x="164615" y="2855373"/>
                  <a:pt x="168582" y="2850964"/>
                </a:cubicBezTo>
                <a:cubicBezTo>
                  <a:pt x="172548" y="2846553"/>
                  <a:pt x="182465" y="2842143"/>
                  <a:pt x="178498" y="2833324"/>
                </a:cubicBezTo>
                <a:cubicBezTo>
                  <a:pt x="176515" y="2824504"/>
                  <a:pt x="166599" y="2824504"/>
                  <a:pt x="158665" y="2826709"/>
                </a:cubicBezTo>
                <a:cubicBezTo>
                  <a:pt x="140815" y="2826709"/>
                  <a:pt x="126932" y="2822299"/>
                  <a:pt x="109082" y="2813479"/>
                </a:cubicBezTo>
                <a:cubicBezTo>
                  <a:pt x="69416" y="2791430"/>
                  <a:pt x="47599" y="2802454"/>
                  <a:pt x="31733" y="2846554"/>
                </a:cubicBezTo>
                <a:cubicBezTo>
                  <a:pt x="25783" y="2864193"/>
                  <a:pt x="15867" y="2873013"/>
                  <a:pt x="0" y="2870808"/>
                </a:cubicBezTo>
                <a:cubicBezTo>
                  <a:pt x="0" y="2828914"/>
                  <a:pt x="0" y="2789225"/>
                  <a:pt x="0" y="2747330"/>
                </a:cubicBezTo>
                <a:cubicBezTo>
                  <a:pt x="27766" y="2745125"/>
                  <a:pt x="33716" y="2734100"/>
                  <a:pt x="25783" y="2714256"/>
                </a:cubicBezTo>
                <a:cubicBezTo>
                  <a:pt x="23800" y="2707641"/>
                  <a:pt x="15867" y="2703231"/>
                  <a:pt x="19833" y="2696616"/>
                </a:cubicBezTo>
                <a:cubicBezTo>
                  <a:pt x="25783" y="2690001"/>
                  <a:pt x="33717" y="2692206"/>
                  <a:pt x="39666" y="2694411"/>
                </a:cubicBezTo>
                <a:cubicBezTo>
                  <a:pt x="45616" y="2694411"/>
                  <a:pt x="49583" y="2696616"/>
                  <a:pt x="53550" y="2698821"/>
                </a:cubicBezTo>
                <a:cubicBezTo>
                  <a:pt x="65449" y="2703231"/>
                  <a:pt x="71399" y="2701026"/>
                  <a:pt x="73383" y="2685591"/>
                </a:cubicBezTo>
                <a:cubicBezTo>
                  <a:pt x="75366" y="2676771"/>
                  <a:pt x="81316" y="2663542"/>
                  <a:pt x="91233" y="2670156"/>
                </a:cubicBezTo>
                <a:cubicBezTo>
                  <a:pt x="105116" y="2676771"/>
                  <a:pt x="118999" y="2676771"/>
                  <a:pt x="132882" y="2678976"/>
                </a:cubicBezTo>
                <a:cubicBezTo>
                  <a:pt x="144782" y="2681181"/>
                  <a:pt x="158665" y="2685591"/>
                  <a:pt x="172548" y="2681181"/>
                </a:cubicBezTo>
                <a:cubicBezTo>
                  <a:pt x="184448" y="2676771"/>
                  <a:pt x="198332" y="2672362"/>
                  <a:pt x="188415" y="2650312"/>
                </a:cubicBezTo>
                <a:cubicBezTo>
                  <a:pt x="184448" y="2643697"/>
                  <a:pt x="188415" y="2639287"/>
                  <a:pt x="196348" y="2637082"/>
                </a:cubicBezTo>
                <a:cubicBezTo>
                  <a:pt x="226098" y="2637082"/>
                  <a:pt x="236015" y="2645902"/>
                  <a:pt x="237998" y="2678976"/>
                </a:cubicBezTo>
                <a:cubicBezTo>
                  <a:pt x="237998" y="2690000"/>
                  <a:pt x="239981" y="2698821"/>
                  <a:pt x="247914" y="2703231"/>
                </a:cubicBezTo>
                <a:cubicBezTo>
                  <a:pt x="261798" y="2709846"/>
                  <a:pt x="275681" y="2714256"/>
                  <a:pt x="291547" y="2709846"/>
                </a:cubicBezTo>
                <a:cubicBezTo>
                  <a:pt x="295514" y="2709846"/>
                  <a:pt x="297498" y="2701026"/>
                  <a:pt x="295514" y="2696616"/>
                </a:cubicBezTo>
                <a:cubicBezTo>
                  <a:pt x="295514" y="2690001"/>
                  <a:pt x="295514" y="2681181"/>
                  <a:pt x="299481" y="2676771"/>
                </a:cubicBezTo>
                <a:cubicBezTo>
                  <a:pt x="305431" y="2670156"/>
                  <a:pt x="313364" y="2654722"/>
                  <a:pt x="319314" y="2667951"/>
                </a:cubicBezTo>
                <a:cubicBezTo>
                  <a:pt x="335181" y="2692206"/>
                  <a:pt x="355014" y="2692206"/>
                  <a:pt x="376830" y="2692206"/>
                </a:cubicBezTo>
                <a:cubicBezTo>
                  <a:pt x="388730" y="2694411"/>
                  <a:pt x="400630" y="2696616"/>
                  <a:pt x="410546" y="2707641"/>
                </a:cubicBezTo>
                <a:cubicBezTo>
                  <a:pt x="448229" y="2747330"/>
                  <a:pt x="477979" y="2745125"/>
                  <a:pt x="505746" y="2696616"/>
                </a:cubicBezTo>
                <a:cubicBezTo>
                  <a:pt x="513679" y="2683386"/>
                  <a:pt x="523595" y="2678976"/>
                  <a:pt x="533512" y="2692206"/>
                </a:cubicBezTo>
                <a:cubicBezTo>
                  <a:pt x="557312" y="2718666"/>
                  <a:pt x="587061" y="2727486"/>
                  <a:pt x="618794" y="2729690"/>
                </a:cubicBezTo>
                <a:cubicBezTo>
                  <a:pt x="634661" y="2731896"/>
                  <a:pt x="650527" y="2729690"/>
                  <a:pt x="668377" y="2731895"/>
                </a:cubicBezTo>
                <a:cubicBezTo>
                  <a:pt x="698127" y="2736305"/>
                  <a:pt x="723910" y="2736305"/>
                  <a:pt x="735810" y="2696616"/>
                </a:cubicBezTo>
                <a:cubicBezTo>
                  <a:pt x="735810" y="2712051"/>
                  <a:pt x="733827" y="2723076"/>
                  <a:pt x="739777" y="2736305"/>
                </a:cubicBezTo>
                <a:cubicBezTo>
                  <a:pt x="745727" y="2753945"/>
                  <a:pt x="759610" y="2760560"/>
                  <a:pt x="773493" y="2760560"/>
                </a:cubicBezTo>
                <a:cubicBezTo>
                  <a:pt x="789360" y="2758355"/>
                  <a:pt x="779443" y="2742920"/>
                  <a:pt x="781426" y="2734101"/>
                </a:cubicBezTo>
                <a:cubicBezTo>
                  <a:pt x="783410" y="2720871"/>
                  <a:pt x="791343" y="2712051"/>
                  <a:pt x="803243" y="2718666"/>
                </a:cubicBezTo>
                <a:cubicBezTo>
                  <a:pt x="819110" y="2727486"/>
                  <a:pt x="832993" y="2727485"/>
                  <a:pt x="850842" y="2725281"/>
                </a:cubicBezTo>
                <a:cubicBezTo>
                  <a:pt x="872659" y="2718666"/>
                  <a:pt x="894475" y="2718665"/>
                  <a:pt x="914308" y="2736305"/>
                </a:cubicBezTo>
                <a:cubicBezTo>
                  <a:pt x="926208" y="2747330"/>
                  <a:pt x="938108" y="2745125"/>
                  <a:pt x="948025" y="2734100"/>
                </a:cubicBezTo>
                <a:cubicBezTo>
                  <a:pt x="953975" y="2727485"/>
                  <a:pt x="959925" y="2720871"/>
                  <a:pt x="963892" y="2716461"/>
                </a:cubicBezTo>
                <a:cubicBezTo>
                  <a:pt x="973808" y="2707641"/>
                  <a:pt x="979758" y="2692206"/>
                  <a:pt x="991658" y="2696616"/>
                </a:cubicBezTo>
                <a:cubicBezTo>
                  <a:pt x="1003558" y="2701026"/>
                  <a:pt x="1001575" y="2716461"/>
                  <a:pt x="1001574" y="2727485"/>
                </a:cubicBezTo>
                <a:cubicBezTo>
                  <a:pt x="1001574" y="2738510"/>
                  <a:pt x="1009508" y="2734100"/>
                  <a:pt x="1015458" y="2736305"/>
                </a:cubicBezTo>
                <a:cubicBezTo>
                  <a:pt x="1021407" y="2736305"/>
                  <a:pt x="1027358" y="2736305"/>
                  <a:pt x="1025374" y="2727485"/>
                </a:cubicBezTo>
                <a:cubicBezTo>
                  <a:pt x="1021408" y="2703231"/>
                  <a:pt x="1033307" y="2696616"/>
                  <a:pt x="1051157" y="2694411"/>
                </a:cubicBezTo>
                <a:cubicBezTo>
                  <a:pt x="1069007" y="2692206"/>
                  <a:pt x="1070990" y="2683386"/>
                  <a:pt x="1059090" y="2667951"/>
                </a:cubicBezTo>
                <a:cubicBezTo>
                  <a:pt x="1057107" y="2663542"/>
                  <a:pt x="1051158" y="2661337"/>
                  <a:pt x="1045207" y="2659131"/>
                </a:cubicBezTo>
                <a:cubicBezTo>
                  <a:pt x="993641" y="2632672"/>
                  <a:pt x="938108" y="2619442"/>
                  <a:pt x="880592" y="2612828"/>
                </a:cubicBezTo>
                <a:cubicBezTo>
                  <a:pt x="834976" y="2606213"/>
                  <a:pt x="793326" y="2595188"/>
                  <a:pt x="755643" y="2562113"/>
                </a:cubicBezTo>
                <a:cubicBezTo>
                  <a:pt x="733827" y="2542269"/>
                  <a:pt x="717960" y="2515809"/>
                  <a:pt x="704077" y="2487145"/>
                </a:cubicBezTo>
                <a:cubicBezTo>
                  <a:pt x="690194" y="2513604"/>
                  <a:pt x="680277" y="2515809"/>
                  <a:pt x="660444" y="2493759"/>
                </a:cubicBezTo>
                <a:cubicBezTo>
                  <a:pt x="654494" y="2487145"/>
                  <a:pt x="650528" y="2476120"/>
                  <a:pt x="652511" y="2465095"/>
                </a:cubicBezTo>
                <a:cubicBezTo>
                  <a:pt x="654494" y="2445250"/>
                  <a:pt x="640611" y="2438635"/>
                  <a:pt x="626728" y="2436430"/>
                </a:cubicBezTo>
                <a:cubicBezTo>
                  <a:pt x="612845" y="2432021"/>
                  <a:pt x="606895" y="2443045"/>
                  <a:pt x="600945" y="2454070"/>
                </a:cubicBezTo>
                <a:cubicBezTo>
                  <a:pt x="596978" y="2465095"/>
                  <a:pt x="596978" y="2478325"/>
                  <a:pt x="585078" y="2491555"/>
                </a:cubicBezTo>
                <a:cubicBezTo>
                  <a:pt x="591028" y="2465095"/>
                  <a:pt x="579128" y="2458480"/>
                  <a:pt x="563262" y="2454070"/>
                </a:cubicBezTo>
                <a:cubicBezTo>
                  <a:pt x="549379" y="2451865"/>
                  <a:pt x="533512" y="2440840"/>
                  <a:pt x="535495" y="2427611"/>
                </a:cubicBezTo>
                <a:cubicBezTo>
                  <a:pt x="539462" y="2403356"/>
                  <a:pt x="541445" y="2379101"/>
                  <a:pt x="555328" y="2359257"/>
                </a:cubicBezTo>
                <a:cubicBezTo>
                  <a:pt x="563262" y="2348232"/>
                  <a:pt x="571195" y="2346027"/>
                  <a:pt x="585078" y="2348232"/>
                </a:cubicBezTo>
                <a:cubicBezTo>
                  <a:pt x="594995" y="2352642"/>
                  <a:pt x="598961" y="2357052"/>
                  <a:pt x="596978" y="2370282"/>
                </a:cubicBezTo>
                <a:cubicBezTo>
                  <a:pt x="596978" y="2379101"/>
                  <a:pt x="602928" y="2383511"/>
                  <a:pt x="608878" y="2383511"/>
                </a:cubicBezTo>
                <a:cubicBezTo>
                  <a:pt x="632677" y="2381306"/>
                  <a:pt x="646561" y="2394536"/>
                  <a:pt x="660444" y="2409971"/>
                </a:cubicBezTo>
                <a:cubicBezTo>
                  <a:pt x="674327" y="2423201"/>
                  <a:pt x="690194" y="2427611"/>
                  <a:pt x="704077" y="2412176"/>
                </a:cubicBezTo>
                <a:cubicBezTo>
                  <a:pt x="713993" y="2401151"/>
                  <a:pt x="717960" y="2405561"/>
                  <a:pt x="715977" y="2418791"/>
                </a:cubicBezTo>
                <a:cubicBezTo>
                  <a:pt x="715977" y="2427611"/>
                  <a:pt x="719944" y="2429816"/>
                  <a:pt x="727877" y="2434225"/>
                </a:cubicBezTo>
                <a:cubicBezTo>
                  <a:pt x="761593" y="2447455"/>
                  <a:pt x="797293" y="2447455"/>
                  <a:pt x="831009" y="2434226"/>
                </a:cubicBezTo>
                <a:cubicBezTo>
                  <a:pt x="848859" y="2425406"/>
                  <a:pt x="866709" y="2425406"/>
                  <a:pt x="884559" y="2429815"/>
                </a:cubicBezTo>
                <a:cubicBezTo>
                  <a:pt x="900425" y="2434226"/>
                  <a:pt x="914308" y="2445250"/>
                  <a:pt x="926208" y="2456275"/>
                </a:cubicBezTo>
                <a:cubicBezTo>
                  <a:pt x="932158" y="2462890"/>
                  <a:pt x="936125" y="2471710"/>
                  <a:pt x="946041" y="2465095"/>
                </a:cubicBezTo>
                <a:cubicBezTo>
                  <a:pt x="955958" y="2458480"/>
                  <a:pt x="955958" y="2449660"/>
                  <a:pt x="953975" y="2438635"/>
                </a:cubicBezTo>
                <a:cubicBezTo>
                  <a:pt x="951991" y="2429815"/>
                  <a:pt x="948025" y="2423201"/>
                  <a:pt x="950008" y="2414381"/>
                </a:cubicBezTo>
                <a:cubicBezTo>
                  <a:pt x="950008" y="2390126"/>
                  <a:pt x="940092" y="2379101"/>
                  <a:pt x="920258" y="2374691"/>
                </a:cubicBezTo>
                <a:cubicBezTo>
                  <a:pt x="884559" y="2365872"/>
                  <a:pt x="852826" y="2354847"/>
                  <a:pt x="819109" y="2341617"/>
                </a:cubicBezTo>
                <a:cubicBezTo>
                  <a:pt x="799276" y="2330592"/>
                  <a:pt x="797293" y="2319567"/>
                  <a:pt x="811176" y="2301928"/>
                </a:cubicBezTo>
                <a:cubicBezTo>
                  <a:pt x="813159" y="2301928"/>
                  <a:pt x="813159" y="2299723"/>
                  <a:pt x="813159" y="2297518"/>
                </a:cubicBezTo>
                <a:cubicBezTo>
                  <a:pt x="817126" y="2275468"/>
                  <a:pt x="831009" y="2262238"/>
                  <a:pt x="844892" y="2251214"/>
                </a:cubicBezTo>
                <a:cubicBezTo>
                  <a:pt x="854809" y="2242393"/>
                  <a:pt x="858776" y="2246804"/>
                  <a:pt x="860759" y="2255623"/>
                </a:cubicBezTo>
                <a:cubicBezTo>
                  <a:pt x="864726" y="2275468"/>
                  <a:pt x="854809" y="2284288"/>
                  <a:pt x="838942" y="2286493"/>
                </a:cubicBezTo>
                <a:cubicBezTo>
                  <a:pt x="842909" y="2297518"/>
                  <a:pt x="848859" y="2306338"/>
                  <a:pt x="858776" y="2306338"/>
                </a:cubicBezTo>
                <a:cubicBezTo>
                  <a:pt x="864726" y="2306338"/>
                  <a:pt x="866709" y="2297518"/>
                  <a:pt x="868692" y="2290903"/>
                </a:cubicBezTo>
                <a:cubicBezTo>
                  <a:pt x="876626" y="2257828"/>
                  <a:pt x="884559" y="2251213"/>
                  <a:pt x="914309" y="2253419"/>
                </a:cubicBezTo>
                <a:cubicBezTo>
                  <a:pt x="942075" y="2257828"/>
                  <a:pt x="971824" y="2257829"/>
                  <a:pt x="999591" y="2253419"/>
                </a:cubicBezTo>
                <a:cubicBezTo>
                  <a:pt x="1037274" y="2246804"/>
                  <a:pt x="1045208" y="2255623"/>
                  <a:pt x="1039258" y="2297518"/>
                </a:cubicBezTo>
                <a:cubicBezTo>
                  <a:pt x="1039257" y="2299723"/>
                  <a:pt x="1039257" y="2301928"/>
                  <a:pt x="1039257" y="2304133"/>
                </a:cubicBezTo>
                <a:cubicBezTo>
                  <a:pt x="1037274" y="2310747"/>
                  <a:pt x="1031324" y="2319567"/>
                  <a:pt x="1041241" y="2323977"/>
                </a:cubicBezTo>
                <a:cubicBezTo>
                  <a:pt x="1051157" y="2326182"/>
                  <a:pt x="1061074" y="2330592"/>
                  <a:pt x="1067024" y="2317361"/>
                </a:cubicBezTo>
                <a:cubicBezTo>
                  <a:pt x="1070991" y="2308543"/>
                  <a:pt x="1074957" y="2301928"/>
                  <a:pt x="1076941" y="2293108"/>
                </a:cubicBezTo>
                <a:cubicBezTo>
                  <a:pt x="1084874" y="2279878"/>
                  <a:pt x="1092807" y="2277672"/>
                  <a:pt x="1104707" y="2286493"/>
                </a:cubicBezTo>
                <a:cubicBezTo>
                  <a:pt x="1116607" y="2293108"/>
                  <a:pt x="1114623" y="2304133"/>
                  <a:pt x="1106690" y="2312952"/>
                </a:cubicBezTo>
                <a:cubicBezTo>
                  <a:pt x="1104707" y="2317363"/>
                  <a:pt x="1102724" y="2319568"/>
                  <a:pt x="1100740" y="2323976"/>
                </a:cubicBezTo>
                <a:cubicBezTo>
                  <a:pt x="1096774" y="2328387"/>
                  <a:pt x="1096774" y="2335002"/>
                  <a:pt x="1100740" y="2339412"/>
                </a:cubicBezTo>
                <a:cubicBezTo>
                  <a:pt x="1106690" y="2343822"/>
                  <a:pt x="1108673" y="2337207"/>
                  <a:pt x="1112640" y="2335002"/>
                </a:cubicBezTo>
                <a:cubicBezTo>
                  <a:pt x="1120573" y="2328387"/>
                  <a:pt x="1126523" y="2319567"/>
                  <a:pt x="1130490" y="2308543"/>
                </a:cubicBezTo>
                <a:cubicBezTo>
                  <a:pt x="1144373" y="2279878"/>
                  <a:pt x="1156273" y="2275467"/>
                  <a:pt x="1182056" y="2290903"/>
                </a:cubicBezTo>
                <a:cubicBezTo>
                  <a:pt x="1193956" y="2297518"/>
                  <a:pt x="1205856" y="2306338"/>
                  <a:pt x="1217756" y="2312953"/>
                </a:cubicBezTo>
                <a:cubicBezTo>
                  <a:pt x="1225689" y="2317362"/>
                  <a:pt x="1235606" y="2319567"/>
                  <a:pt x="1243539" y="2308542"/>
                </a:cubicBezTo>
                <a:cubicBezTo>
                  <a:pt x="1253455" y="2295312"/>
                  <a:pt x="1259405" y="2279878"/>
                  <a:pt x="1279238" y="2282083"/>
                </a:cubicBezTo>
                <a:cubicBezTo>
                  <a:pt x="1291139" y="2284288"/>
                  <a:pt x="1299072" y="2279878"/>
                  <a:pt x="1308988" y="2288697"/>
                </a:cubicBezTo>
                <a:cubicBezTo>
                  <a:pt x="1358571" y="2335002"/>
                  <a:pt x="1414104" y="2346027"/>
                  <a:pt x="1475587" y="2332797"/>
                </a:cubicBezTo>
                <a:cubicBezTo>
                  <a:pt x="1485504" y="2330591"/>
                  <a:pt x="1493437" y="2332797"/>
                  <a:pt x="1501370" y="2339412"/>
                </a:cubicBezTo>
                <a:cubicBezTo>
                  <a:pt x="1519220" y="2359257"/>
                  <a:pt x="1541036" y="2361462"/>
                  <a:pt x="1564836" y="2357051"/>
                </a:cubicBezTo>
                <a:cubicBezTo>
                  <a:pt x="1598552" y="2348232"/>
                  <a:pt x="1628302" y="2337207"/>
                  <a:pt x="1658052" y="2319567"/>
                </a:cubicBezTo>
                <a:cubicBezTo>
                  <a:pt x="1671935" y="2310747"/>
                  <a:pt x="1685818" y="2301928"/>
                  <a:pt x="1701685" y="2304133"/>
                </a:cubicBezTo>
                <a:cubicBezTo>
                  <a:pt x="1753251" y="2317363"/>
                  <a:pt x="1808784" y="2317363"/>
                  <a:pt x="1856384" y="2346027"/>
                </a:cubicBezTo>
                <a:cubicBezTo>
                  <a:pt x="1866300" y="2352642"/>
                  <a:pt x="1874233" y="2350436"/>
                  <a:pt x="1884150" y="2341617"/>
                </a:cubicBezTo>
                <a:cubicBezTo>
                  <a:pt x="1888117" y="2337206"/>
                  <a:pt x="1892083" y="2332797"/>
                  <a:pt x="1896050" y="2330592"/>
                </a:cubicBezTo>
                <a:cubicBezTo>
                  <a:pt x="1905966" y="2328387"/>
                  <a:pt x="1903983" y="2323977"/>
                  <a:pt x="1902000" y="2317363"/>
                </a:cubicBezTo>
                <a:cubicBezTo>
                  <a:pt x="1898033" y="2304133"/>
                  <a:pt x="1890100" y="2297518"/>
                  <a:pt x="1878200" y="2297518"/>
                </a:cubicBezTo>
                <a:cubicBezTo>
                  <a:pt x="1864317" y="2297518"/>
                  <a:pt x="1858367" y="2284288"/>
                  <a:pt x="1860350" y="2271058"/>
                </a:cubicBezTo>
                <a:cubicBezTo>
                  <a:pt x="1862334" y="2260034"/>
                  <a:pt x="1874233" y="2264443"/>
                  <a:pt x="1882167" y="2266649"/>
                </a:cubicBezTo>
                <a:cubicBezTo>
                  <a:pt x="1903983" y="2271059"/>
                  <a:pt x="1909933" y="2290903"/>
                  <a:pt x="1915883" y="2308543"/>
                </a:cubicBezTo>
                <a:cubicBezTo>
                  <a:pt x="1943649" y="2370281"/>
                  <a:pt x="1991249" y="2390125"/>
                  <a:pt x="2046782" y="2359256"/>
                </a:cubicBezTo>
                <a:cubicBezTo>
                  <a:pt x="2060665" y="2352642"/>
                  <a:pt x="2074548" y="2348232"/>
                  <a:pt x="2088431" y="2350436"/>
                </a:cubicBezTo>
                <a:cubicBezTo>
                  <a:pt x="2098348" y="2350436"/>
                  <a:pt x="2102315" y="2352642"/>
                  <a:pt x="2102315" y="2363666"/>
                </a:cubicBezTo>
                <a:cubicBezTo>
                  <a:pt x="2104298" y="2383511"/>
                  <a:pt x="2110248" y="2390126"/>
                  <a:pt x="2128098" y="2383512"/>
                </a:cubicBezTo>
                <a:cubicBezTo>
                  <a:pt x="2161814" y="2372486"/>
                  <a:pt x="2193547" y="2372486"/>
                  <a:pt x="2227263" y="2372486"/>
                </a:cubicBezTo>
                <a:lnTo>
                  <a:pt x="2262228" y="2367847"/>
                </a:lnTo>
                <a:lnTo>
                  <a:pt x="2243952" y="2361879"/>
                </a:lnTo>
                <a:cubicBezTo>
                  <a:pt x="2210236" y="2349962"/>
                  <a:pt x="2176519" y="2340031"/>
                  <a:pt x="2140819" y="2345988"/>
                </a:cubicBezTo>
                <a:cubicBezTo>
                  <a:pt x="2126936" y="2347975"/>
                  <a:pt x="2119003" y="2344003"/>
                  <a:pt x="2113053" y="2334072"/>
                </a:cubicBezTo>
                <a:cubicBezTo>
                  <a:pt x="2105119" y="2322154"/>
                  <a:pt x="2095203" y="2308252"/>
                  <a:pt x="2079337" y="2312224"/>
                </a:cubicBezTo>
                <a:cubicBezTo>
                  <a:pt x="2045619" y="2320168"/>
                  <a:pt x="2017854" y="2306266"/>
                  <a:pt x="1994054" y="2282431"/>
                </a:cubicBezTo>
                <a:cubicBezTo>
                  <a:pt x="1958354" y="2248665"/>
                  <a:pt x="1914722" y="2236749"/>
                  <a:pt x="1867122" y="2250652"/>
                </a:cubicBezTo>
                <a:cubicBezTo>
                  <a:pt x="1849272" y="2254624"/>
                  <a:pt x="1843322" y="2250652"/>
                  <a:pt x="1843322" y="2232776"/>
                </a:cubicBezTo>
                <a:cubicBezTo>
                  <a:pt x="1843322" y="2226818"/>
                  <a:pt x="1843322" y="2220859"/>
                  <a:pt x="1841339" y="2216887"/>
                </a:cubicBezTo>
                <a:cubicBezTo>
                  <a:pt x="1815556" y="2175177"/>
                  <a:pt x="1789773" y="2135452"/>
                  <a:pt x="1736223" y="2125522"/>
                </a:cubicBezTo>
                <a:cubicBezTo>
                  <a:pt x="1724323" y="2123536"/>
                  <a:pt x="1726307" y="2117577"/>
                  <a:pt x="1730273" y="2109631"/>
                </a:cubicBezTo>
                <a:cubicBezTo>
                  <a:pt x="1732257" y="2105660"/>
                  <a:pt x="1736223" y="2101688"/>
                  <a:pt x="1740190" y="2097715"/>
                </a:cubicBezTo>
                <a:cubicBezTo>
                  <a:pt x="1748123" y="2089770"/>
                  <a:pt x="1756056" y="2083812"/>
                  <a:pt x="1748123" y="2071895"/>
                </a:cubicBezTo>
                <a:cubicBezTo>
                  <a:pt x="1742173" y="2059978"/>
                  <a:pt x="1732256" y="2067922"/>
                  <a:pt x="1722340" y="2069909"/>
                </a:cubicBezTo>
                <a:cubicBezTo>
                  <a:pt x="1702507" y="2075866"/>
                  <a:pt x="1680691" y="2081826"/>
                  <a:pt x="1664824" y="2069908"/>
                </a:cubicBezTo>
                <a:cubicBezTo>
                  <a:pt x="1644991" y="2056005"/>
                  <a:pt x="1635074" y="2061964"/>
                  <a:pt x="1621191" y="2077853"/>
                </a:cubicBezTo>
                <a:cubicBezTo>
                  <a:pt x="1617224" y="2081826"/>
                  <a:pt x="1613258" y="2085798"/>
                  <a:pt x="1607308" y="2087784"/>
                </a:cubicBezTo>
                <a:cubicBezTo>
                  <a:pt x="1601357" y="2093742"/>
                  <a:pt x="1595408" y="2095729"/>
                  <a:pt x="1587474" y="2087784"/>
                </a:cubicBezTo>
                <a:cubicBezTo>
                  <a:pt x="1581525" y="2081826"/>
                  <a:pt x="1581524" y="2073881"/>
                  <a:pt x="1587475" y="2067923"/>
                </a:cubicBezTo>
                <a:cubicBezTo>
                  <a:pt x="1593424" y="2059978"/>
                  <a:pt x="1595408" y="2052033"/>
                  <a:pt x="1603341" y="2046074"/>
                </a:cubicBezTo>
                <a:cubicBezTo>
                  <a:pt x="1607308" y="2044088"/>
                  <a:pt x="1611274" y="2042102"/>
                  <a:pt x="1609291" y="2036143"/>
                </a:cubicBezTo>
                <a:cubicBezTo>
                  <a:pt x="1607308" y="2032171"/>
                  <a:pt x="1601358" y="2034157"/>
                  <a:pt x="1597391" y="2034157"/>
                </a:cubicBezTo>
                <a:cubicBezTo>
                  <a:pt x="1591441" y="2034157"/>
                  <a:pt x="1587474" y="2034157"/>
                  <a:pt x="1583508" y="2038130"/>
                </a:cubicBezTo>
                <a:cubicBezTo>
                  <a:pt x="1579541" y="2042102"/>
                  <a:pt x="1575575" y="2042102"/>
                  <a:pt x="1571608" y="2038129"/>
                </a:cubicBezTo>
                <a:lnTo>
                  <a:pt x="1557407" y="2028648"/>
                </a:lnTo>
                <a:lnTo>
                  <a:pt x="1538062" y="2033198"/>
                </a:lnTo>
                <a:cubicBezTo>
                  <a:pt x="1525170" y="2032371"/>
                  <a:pt x="1512279" y="2027410"/>
                  <a:pt x="1499387" y="2017488"/>
                </a:cubicBezTo>
                <a:cubicBezTo>
                  <a:pt x="1493437" y="2010873"/>
                  <a:pt x="1487487" y="2008668"/>
                  <a:pt x="1479554" y="2013078"/>
                </a:cubicBezTo>
                <a:cubicBezTo>
                  <a:pt x="1445837" y="2026307"/>
                  <a:pt x="1388321" y="2004257"/>
                  <a:pt x="1370471" y="1971183"/>
                </a:cubicBezTo>
                <a:cubicBezTo>
                  <a:pt x="1354605" y="1988823"/>
                  <a:pt x="1334771" y="1991028"/>
                  <a:pt x="1316921" y="1984413"/>
                </a:cubicBezTo>
                <a:lnTo>
                  <a:pt x="1306165" y="1981442"/>
                </a:lnTo>
                <a:lnTo>
                  <a:pt x="1305596" y="1982268"/>
                </a:lnTo>
                <a:cubicBezTo>
                  <a:pt x="1300390" y="1985992"/>
                  <a:pt x="1293944" y="1987482"/>
                  <a:pt x="1286011" y="1986488"/>
                </a:cubicBezTo>
                <a:lnTo>
                  <a:pt x="1286011" y="1975875"/>
                </a:lnTo>
                <a:lnTo>
                  <a:pt x="1277007" y="1973388"/>
                </a:lnTo>
                <a:cubicBezTo>
                  <a:pt x="1263372" y="1971183"/>
                  <a:pt x="1249489" y="1970080"/>
                  <a:pt x="1235605" y="1968978"/>
                </a:cubicBezTo>
                <a:cubicBezTo>
                  <a:pt x="1197923" y="1964569"/>
                  <a:pt x="1176106" y="1951339"/>
                  <a:pt x="1166189" y="1905035"/>
                </a:cubicBezTo>
                <a:cubicBezTo>
                  <a:pt x="1166189" y="1900625"/>
                  <a:pt x="1164206" y="1898420"/>
                  <a:pt x="1164206" y="1894009"/>
                </a:cubicBezTo>
                <a:cubicBezTo>
                  <a:pt x="1160240" y="1878574"/>
                  <a:pt x="1152306" y="1876370"/>
                  <a:pt x="1142390" y="1887395"/>
                </a:cubicBezTo>
                <a:cubicBezTo>
                  <a:pt x="1134457" y="1896215"/>
                  <a:pt x="1126523" y="1905035"/>
                  <a:pt x="1116607" y="1913854"/>
                </a:cubicBezTo>
                <a:cubicBezTo>
                  <a:pt x="1080907" y="1946929"/>
                  <a:pt x="1041241" y="1935904"/>
                  <a:pt x="1019425" y="1889600"/>
                </a:cubicBezTo>
                <a:cubicBezTo>
                  <a:pt x="1011491" y="1869755"/>
                  <a:pt x="999591" y="1852115"/>
                  <a:pt x="981741" y="1838886"/>
                </a:cubicBezTo>
                <a:cubicBezTo>
                  <a:pt x="965875" y="1825656"/>
                  <a:pt x="950008" y="1812426"/>
                  <a:pt x="940092" y="1792581"/>
                </a:cubicBezTo>
                <a:cubicBezTo>
                  <a:pt x="928191" y="1814631"/>
                  <a:pt x="940092" y="1841091"/>
                  <a:pt x="928192" y="1863140"/>
                </a:cubicBezTo>
                <a:cubicBezTo>
                  <a:pt x="910342" y="1834476"/>
                  <a:pt x="910342" y="1834476"/>
                  <a:pt x="882575" y="1849909"/>
                </a:cubicBezTo>
                <a:cubicBezTo>
                  <a:pt x="870676" y="1854320"/>
                  <a:pt x="862742" y="1856526"/>
                  <a:pt x="850842" y="1849910"/>
                </a:cubicBezTo>
                <a:cubicBezTo>
                  <a:pt x="819110" y="1834476"/>
                  <a:pt x="787376" y="1823451"/>
                  <a:pt x="755644" y="1812426"/>
                </a:cubicBezTo>
                <a:cubicBezTo>
                  <a:pt x="658461" y="1777147"/>
                  <a:pt x="559295" y="1755097"/>
                  <a:pt x="464096" y="1713203"/>
                </a:cubicBezTo>
                <a:cubicBezTo>
                  <a:pt x="456163" y="1710998"/>
                  <a:pt x="444262" y="1710998"/>
                  <a:pt x="444263" y="1699973"/>
                </a:cubicBezTo>
                <a:cubicBezTo>
                  <a:pt x="442280" y="1688948"/>
                  <a:pt x="452196" y="1684539"/>
                  <a:pt x="458146" y="1677923"/>
                </a:cubicBezTo>
                <a:cubicBezTo>
                  <a:pt x="464096" y="1673514"/>
                  <a:pt x="472029" y="1669104"/>
                  <a:pt x="468063" y="1660284"/>
                </a:cubicBezTo>
                <a:cubicBezTo>
                  <a:pt x="466079" y="1649259"/>
                  <a:pt x="458146" y="1644849"/>
                  <a:pt x="450213" y="1642644"/>
                </a:cubicBezTo>
                <a:cubicBezTo>
                  <a:pt x="444263" y="1642644"/>
                  <a:pt x="438313" y="1642643"/>
                  <a:pt x="432363" y="1642643"/>
                </a:cubicBezTo>
                <a:cubicBezTo>
                  <a:pt x="404596" y="1640439"/>
                  <a:pt x="388730" y="1622799"/>
                  <a:pt x="388730" y="1591930"/>
                </a:cubicBezTo>
                <a:cubicBezTo>
                  <a:pt x="388730" y="1580905"/>
                  <a:pt x="388730" y="1569880"/>
                  <a:pt x="392696" y="1558856"/>
                </a:cubicBezTo>
                <a:cubicBezTo>
                  <a:pt x="394680" y="1545626"/>
                  <a:pt x="386747" y="1539011"/>
                  <a:pt x="374846" y="1543421"/>
                </a:cubicBezTo>
                <a:cubicBezTo>
                  <a:pt x="353030" y="1550036"/>
                  <a:pt x="343114" y="1567675"/>
                  <a:pt x="345097" y="1598545"/>
                </a:cubicBezTo>
                <a:cubicBezTo>
                  <a:pt x="331214" y="1580905"/>
                  <a:pt x="321297" y="1565469"/>
                  <a:pt x="315347" y="1547830"/>
                </a:cubicBezTo>
                <a:cubicBezTo>
                  <a:pt x="309397" y="1530191"/>
                  <a:pt x="315347" y="1490502"/>
                  <a:pt x="329231" y="1477272"/>
                </a:cubicBezTo>
                <a:cubicBezTo>
                  <a:pt x="347080" y="1461837"/>
                  <a:pt x="364930" y="1472862"/>
                  <a:pt x="378813" y="1481682"/>
                </a:cubicBezTo>
                <a:cubicBezTo>
                  <a:pt x="398647" y="1494912"/>
                  <a:pt x="420463" y="1503732"/>
                  <a:pt x="444263" y="1503732"/>
                </a:cubicBezTo>
                <a:cubicBezTo>
                  <a:pt x="458146" y="1503731"/>
                  <a:pt x="474012" y="1503731"/>
                  <a:pt x="489879" y="1503732"/>
                </a:cubicBezTo>
                <a:cubicBezTo>
                  <a:pt x="555329" y="1503732"/>
                  <a:pt x="618795" y="1514756"/>
                  <a:pt x="670361" y="1567675"/>
                </a:cubicBezTo>
                <a:cubicBezTo>
                  <a:pt x="690194" y="1587520"/>
                  <a:pt x="702094" y="1580905"/>
                  <a:pt x="712011" y="1554445"/>
                </a:cubicBezTo>
                <a:cubicBezTo>
                  <a:pt x="713994" y="1550036"/>
                  <a:pt x="710027" y="1543421"/>
                  <a:pt x="715977" y="1541216"/>
                </a:cubicBezTo>
                <a:cubicBezTo>
                  <a:pt x="721927" y="1541216"/>
                  <a:pt x="725894" y="1545625"/>
                  <a:pt x="727877" y="1550035"/>
                </a:cubicBezTo>
                <a:cubicBezTo>
                  <a:pt x="729860" y="1554446"/>
                  <a:pt x="731844" y="1558856"/>
                  <a:pt x="733827" y="1561061"/>
                </a:cubicBezTo>
                <a:cubicBezTo>
                  <a:pt x="739777" y="1572085"/>
                  <a:pt x="747710" y="1580905"/>
                  <a:pt x="757627" y="1569880"/>
                </a:cubicBezTo>
                <a:cubicBezTo>
                  <a:pt x="769527" y="1558856"/>
                  <a:pt x="753660" y="1556651"/>
                  <a:pt x="749693" y="1550036"/>
                </a:cubicBezTo>
                <a:cubicBezTo>
                  <a:pt x="749694" y="1547831"/>
                  <a:pt x="747710" y="1547831"/>
                  <a:pt x="747710" y="1545625"/>
                </a:cubicBezTo>
                <a:cubicBezTo>
                  <a:pt x="743743" y="1541216"/>
                  <a:pt x="741760" y="1534601"/>
                  <a:pt x="745727" y="1530191"/>
                </a:cubicBezTo>
                <a:cubicBezTo>
                  <a:pt x="749693" y="1523576"/>
                  <a:pt x="753660" y="1523576"/>
                  <a:pt x="759610" y="1527986"/>
                </a:cubicBezTo>
                <a:cubicBezTo>
                  <a:pt x="783410" y="1541215"/>
                  <a:pt x="805226" y="1532396"/>
                  <a:pt x="821093" y="1508140"/>
                </a:cubicBezTo>
                <a:cubicBezTo>
                  <a:pt x="825059" y="1503732"/>
                  <a:pt x="832992" y="1499321"/>
                  <a:pt x="832992" y="1492706"/>
                </a:cubicBezTo>
                <a:cubicBezTo>
                  <a:pt x="832993" y="1468452"/>
                  <a:pt x="811176" y="1444198"/>
                  <a:pt x="791343" y="1448608"/>
                </a:cubicBezTo>
                <a:cubicBezTo>
                  <a:pt x="751677" y="1457426"/>
                  <a:pt x="713994" y="1450812"/>
                  <a:pt x="676311" y="1430968"/>
                </a:cubicBezTo>
                <a:cubicBezTo>
                  <a:pt x="662427" y="1426558"/>
                  <a:pt x="648544" y="1422148"/>
                  <a:pt x="636644" y="1433173"/>
                </a:cubicBezTo>
                <a:cubicBezTo>
                  <a:pt x="626728" y="1439788"/>
                  <a:pt x="622761" y="1437583"/>
                  <a:pt x="620777" y="1424353"/>
                </a:cubicBezTo>
                <a:cubicBezTo>
                  <a:pt x="618795" y="1406713"/>
                  <a:pt x="608878" y="1395688"/>
                  <a:pt x="593011" y="1391278"/>
                </a:cubicBezTo>
                <a:cubicBezTo>
                  <a:pt x="577145" y="1384664"/>
                  <a:pt x="559295" y="1378048"/>
                  <a:pt x="541445" y="1371433"/>
                </a:cubicBezTo>
                <a:cubicBezTo>
                  <a:pt x="525579" y="1367024"/>
                  <a:pt x="519629" y="1353794"/>
                  <a:pt x="521612" y="1336154"/>
                </a:cubicBezTo>
                <a:cubicBezTo>
                  <a:pt x="521612" y="1333949"/>
                  <a:pt x="521612" y="1329539"/>
                  <a:pt x="523595" y="1325129"/>
                </a:cubicBezTo>
                <a:cubicBezTo>
                  <a:pt x="523595" y="1314105"/>
                  <a:pt x="517645" y="1305285"/>
                  <a:pt x="507729" y="1305285"/>
                </a:cubicBezTo>
                <a:cubicBezTo>
                  <a:pt x="499795" y="1303080"/>
                  <a:pt x="499795" y="1314105"/>
                  <a:pt x="499796" y="1322924"/>
                </a:cubicBezTo>
                <a:cubicBezTo>
                  <a:pt x="497812" y="1331744"/>
                  <a:pt x="497812" y="1340564"/>
                  <a:pt x="485912" y="1342769"/>
                </a:cubicBezTo>
                <a:cubicBezTo>
                  <a:pt x="468062" y="1342769"/>
                  <a:pt x="452196" y="1320720"/>
                  <a:pt x="456163" y="1300875"/>
                </a:cubicBezTo>
                <a:cubicBezTo>
                  <a:pt x="456163" y="1294260"/>
                  <a:pt x="460129" y="1289849"/>
                  <a:pt x="456163" y="1283235"/>
                </a:cubicBezTo>
                <a:cubicBezTo>
                  <a:pt x="450212" y="1283235"/>
                  <a:pt x="450212" y="1289850"/>
                  <a:pt x="446246" y="1292055"/>
                </a:cubicBezTo>
                <a:cubicBezTo>
                  <a:pt x="436330" y="1305285"/>
                  <a:pt x="428396" y="1305285"/>
                  <a:pt x="420463" y="1289850"/>
                </a:cubicBezTo>
                <a:cubicBezTo>
                  <a:pt x="410546" y="1265596"/>
                  <a:pt x="394680" y="1247956"/>
                  <a:pt x="378813" y="1232521"/>
                </a:cubicBezTo>
                <a:cubicBezTo>
                  <a:pt x="360963" y="1212676"/>
                  <a:pt x="345097" y="1190627"/>
                  <a:pt x="343114" y="1159758"/>
                </a:cubicBezTo>
                <a:cubicBezTo>
                  <a:pt x="341131" y="1148732"/>
                  <a:pt x="337164" y="1135502"/>
                  <a:pt x="327247" y="1131093"/>
                </a:cubicBezTo>
                <a:cubicBezTo>
                  <a:pt x="287581" y="1109043"/>
                  <a:pt x="275681" y="1056124"/>
                  <a:pt x="237998" y="1029663"/>
                </a:cubicBezTo>
                <a:cubicBezTo>
                  <a:pt x="228081" y="1020845"/>
                  <a:pt x="230064" y="1009820"/>
                  <a:pt x="234031" y="998795"/>
                </a:cubicBezTo>
                <a:cubicBezTo>
                  <a:pt x="239981" y="987769"/>
                  <a:pt x="249898" y="994385"/>
                  <a:pt x="255848" y="1001000"/>
                </a:cubicBezTo>
                <a:cubicBezTo>
                  <a:pt x="267748" y="1012025"/>
                  <a:pt x="279648" y="1009820"/>
                  <a:pt x="291547" y="1001000"/>
                </a:cubicBezTo>
                <a:cubicBezTo>
                  <a:pt x="305431" y="989975"/>
                  <a:pt x="321297" y="985565"/>
                  <a:pt x="339147" y="985565"/>
                </a:cubicBezTo>
                <a:cubicBezTo>
                  <a:pt x="368897" y="987770"/>
                  <a:pt x="384763" y="1012025"/>
                  <a:pt x="376830" y="1042894"/>
                </a:cubicBezTo>
                <a:cubicBezTo>
                  <a:pt x="374847" y="1049509"/>
                  <a:pt x="372863" y="1058329"/>
                  <a:pt x="372863" y="1064943"/>
                </a:cubicBezTo>
                <a:cubicBezTo>
                  <a:pt x="372863" y="1067149"/>
                  <a:pt x="370880" y="1069354"/>
                  <a:pt x="370880" y="1069354"/>
                </a:cubicBezTo>
                <a:cubicBezTo>
                  <a:pt x="372863" y="1069354"/>
                  <a:pt x="372863" y="1069354"/>
                  <a:pt x="374846" y="1067149"/>
                </a:cubicBezTo>
                <a:cubicBezTo>
                  <a:pt x="382780" y="1067149"/>
                  <a:pt x="388730" y="1067149"/>
                  <a:pt x="396663" y="1069354"/>
                </a:cubicBezTo>
                <a:cubicBezTo>
                  <a:pt x="434346" y="1080378"/>
                  <a:pt x="446246" y="1073763"/>
                  <a:pt x="458146" y="1031870"/>
                </a:cubicBezTo>
                <a:cubicBezTo>
                  <a:pt x="462112" y="1012025"/>
                  <a:pt x="474013" y="1007615"/>
                  <a:pt x="491862" y="1012025"/>
                </a:cubicBezTo>
                <a:cubicBezTo>
                  <a:pt x="505746" y="1014230"/>
                  <a:pt x="513679" y="1023049"/>
                  <a:pt x="521612" y="1038484"/>
                </a:cubicBezTo>
                <a:cubicBezTo>
                  <a:pt x="543428" y="1082583"/>
                  <a:pt x="577145" y="1111248"/>
                  <a:pt x="622761" y="1122273"/>
                </a:cubicBezTo>
                <a:cubicBezTo>
                  <a:pt x="660444" y="1135502"/>
                  <a:pt x="660444" y="1135502"/>
                  <a:pt x="652511" y="1091403"/>
                </a:cubicBezTo>
                <a:cubicBezTo>
                  <a:pt x="648544" y="1067149"/>
                  <a:pt x="652511" y="1056124"/>
                  <a:pt x="670361" y="1047304"/>
                </a:cubicBezTo>
                <a:cubicBezTo>
                  <a:pt x="676311" y="1080379"/>
                  <a:pt x="682261" y="1086994"/>
                  <a:pt x="712011" y="1089198"/>
                </a:cubicBezTo>
                <a:cubicBezTo>
                  <a:pt x="731844" y="1089198"/>
                  <a:pt x="753660" y="1082584"/>
                  <a:pt x="767543" y="1104633"/>
                </a:cubicBezTo>
                <a:cubicBezTo>
                  <a:pt x="767543" y="1106838"/>
                  <a:pt x="769526" y="1106838"/>
                  <a:pt x="771510" y="1106838"/>
                </a:cubicBezTo>
                <a:cubicBezTo>
                  <a:pt x="795310" y="1098018"/>
                  <a:pt x="807210" y="1078174"/>
                  <a:pt x="809193" y="1049509"/>
                </a:cubicBezTo>
                <a:cubicBezTo>
                  <a:pt x="809193" y="1034074"/>
                  <a:pt x="809193" y="1018640"/>
                  <a:pt x="825059" y="1012025"/>
                </a:cubicBezTo>
                <a:cubicBezTo>
                  <a:pt x="827043" y="1009820"/>
                  <a:pt x="832992" y="1005409"/>
                  <a:pt x="832992" y="1012024"/>
                </a:cubicBezTo>
                <a:cubicBezTo>
                  <a:pt x="834977" y="1029664"/>
                  <a:pt x="848859" y="1031870"/>
                  <a:pt x="860759" y="1038484"/>
                </a:cubicBezTo>
                <a:cubicBezTo>
                  <a:pt x="874642" y="1045099"/>
                  <a:pt x="882576" y="1056124"/>
                  <a:pt x="880592" y="1073764"/>
                </a:cubicBezTo>
                <a:cubicBezTo>
                  <a:pt x="878609" y="1093609"/>
                  <a:pt x="886542" y="1109042"/>
                  <a:pt x="902409" y="1117863"/>
                </a:cubicBezTo>
                <a:cubicBezTo>
                  <a:pt x="916292" y="1128887"/>
                  <a:pt x="930175" y="1122272"/>
                  <a:pt x="944058" y="1111248"/>
                </a:cubicBezTo>
                <a:cubicBezTo>
                  <a:pt x="955958" y="1098019"/>
                  <a:pt x="959925" y="1106838"/>
                  <a:pt x="959925" y="1120068"/>
                </a:cubicBezTo>
                <a:cubicBezTo>
                  <a:pt x="959925" y="1139912"/>
                  <a:pt x="969841" y="1146528"/>
                  <a:pt x="985708" y="1142118"/>
                </a:cubicBezTo>
                <a:cubicBezTo>
                  <a:pt x="989674" y="1142118"/>
                  <a:pt x="993641" y="1142118"/>
                  <a:pt x="997608" y="1139912"/>
                </a:cubicBezTo>
                <a:cubicBezTo>
                  <a:pt x="1015458" y="1135503"/>
                  <a:pt x="1029341" y="1137708"/>
                  <a:pt x="1037274" y="1159757"/>
                </a:cubicBezTo>
                <a:cubicBezTo>
                  <a:pt x="1047190" y="1179602"/>
                  <a:pt x="1065041" y="1190627"/>
                  <a:pt x="1082890" y="1192832"/>
                </a:cubicBezTo>
                <a:cubicBezTo>
                  <a:pt x="1096773" y="1197242"/>
                  <a:pt x="1112640" y="1197242"/>
                  <a:pt x="1108673" y="1172987"/>
                </a:cubicBezTo>
                <a:cubicBezTo>
                  <a:pt x="1108673" y="1166372"/>
                  <a:pt x="1110657" y="1157552"/>
                  <a:pt x="1112640" y="1150937"/>
                </a:cubicBezTo>
                <a:cubicBezTo>
                  <a:pt x="1112640" y="1135503"/>
                  <a:pt x="1118590" y="1120068"/>
                  <a:pt x="1110657" y="1106838"/>
                </a:cubicBezTo>
                <a:cubicBezTo>
                  <a:pt x="1088840" y="1080378"/>
                  <a:pt x="1090823" y="1049509"/>
                  <a:pt x="1090824" y="1016435"/>
                </a:cubicBezTo>
                <a:cubicBezTo>
                  <a:pt x="1104707" y="1025254"/>
                  <a:pt x="1118590" y="1034074"/>
                  <a:pt x="1134457" y="1034074"/>
                </a:cubicBezTo>
                <a:cubicBezTo>
                  <a:pt x="1154290" y="1031869"/>
                  <a:pt x="1172140" y="1038485"/>
                  <a:pt x="1188006" y="1051713"/>
                </a:cubicBezTo>
                <a:cubicBezTo>
                  <a:pt x="1201889" y="1062739"/>
                  <a:pt x="1217756" y="1071559"/>
                  <a:pt x="1233622" y="1080379"/>
                </a:cubicBezTo>
                <a:cubicBezTo>
                  <a:pt x="1279238" y="1109043"/>
                  <a:pt x="1328822" y="1133297"/>
                  <a:pt x="1370471" y="1172987"/>
                </a:cubicBezTo>
                <a:cubicBezTo>
                  <a:pt x="1380388" y="1181807"/>
                  <a:pt x="1386337" y="1177397"/>
                  <a:pt x="1390304" y="1166372"/>
                </a:cubicBezTo>
                <a:cubicBezTo>
                  <a:pt x="1392287" y="1161962"/>
                  <a:pt x="1394271" y="1153143"/>
                  <a:pt x="1402204" y="1155347"/>
                </a:cubicBezTo>
                <a:cubicBezTo>
                  <a:pt x="1408154" y="1157552"/>
                  <a:pt x="1408154" y="1166372"/>
                  <a:pt x="1408154" y="1170782"/>
                </a:cubicBezTo>
                <a:cubicBezTo>
                  <a:pt x="1410138" y="1181807"/>
                  <a:pt x="1412121" y="1190627"/>
                  <a:pt x="1420054" y="1192832"/>
                </a:cubicBezTo>
                <a:cubicBezTo>
                  <a:pt x="1429970" y="1195036"/>
                  <a:pt x="1437904" y="1203856"/>
                  <a:pt x="1447821" y="1206061"/>
                </a:cubicBezTo>
                <a:cubicBezTo>
                  <a:pt x="1461704" y="1210470"/>
                  <a:pt x="1463687" y="1219291"/>
                  <a:pt x="1457737" y="1232521"/>
                </a:cubicBezTo>
                <a:cubicBezTo>
                  <a:pt x="1443854" y="1252366"/>
                  <a:pt x="1459720" y="1256775"/>
                  <a:pt x="1471620" y="1265596"/>
                </a:cubicBezTo>
                <a:cubicBezTo>
                  <a:pt x="1487487" y="1276620"/>
                  <a:pt x="1487487" y="1258980"/>
                  <a:pt x="1491453" y="1250160"/>
                </a:cubicBezTo>
                <a:cubicBezTo>
                  <a:pt x="1493437" y="1245751"/>
                  <a:pt x="1493437" y="1241340"/>
                  <a:pt x="1499387" y="1241341"/>
                </a:cubicBezTo>
                <a:cubicBezTo>
                  <a:pt x="1503353" y="1252366"/>
                  <a:pt x="1509303" y="1263390"/>
                  <a:pt x="1511287" y="1276620"/>
                </a:cubicBezTo>
                <a:cubicBezTo>
                  <a:pt x="1515253" y="1285440"/>
                  <a:pt x="1521203" y="1292055"/>
                  <a:pt x="1529136" y="1292055"/>
                </a:cubicBezTo>
                <a:cubicBezTo>
                  <a:pt x="1539053" y="1292055"/>
                  <a:pt x="1539053" y="1281030"/>
                  <a:pt x="1541036" y="1274415"/>
                </a:cubicBezTo>
                <a:cubicBezTo>
                  <a:pt x="1556903" y="1230316"/>
                  <a:pt x="1580703" y="1219291"/>
                  <a:pt x="1620369" y="1236931"/>
                </a:cubicBezTo>
                <a:cubicBezTo>
                  <a:pt x="1628302" y="1241341"/>
                  <a:pt x="1636236" y="1243546"/>
                  <a:pt x="1642186" y="1250161"/>
                </a:cubicBezTo>
                <a:cubicBezTo>
                  <a:pt x="1675902" y="1270005"/>
                  <a:pt x="1705651" y="1276620"/>
                  <a:pt x="1733418" y="1239136"/>
                </a:cubicBezTo>
                <a:cubicBezTo>
                  <a:pt x="1733418" y="1239136"/>
                  <a:pt x="1735401" y="1239136"/>
                  <a:pt x="1735401" y="1236930"/>
                </a:cubicBezTo>
                <a:cubicBezTo>
                  <a:pt x="1745318" y="1232521"/>
                  <a:pt x="1753251" y="1230316"/>
                  <a:pt x="1763168" y="1236930"/>
                </a:cubicBezTo>
                <a:cubicBezTo>
                  <a:pt x="1767134" y="1239136"/>
                  <a:pt x="1771101" y="1243546"/>
                  <a:pt x="1769117" y="1250160"/>
                </a:cubicBezTo>
                <a:cubicBezTo>
                  <a:pt x="1767134" y="1261185"/>
                  <a:pt x="1757218" y="1263391"/>
                  <a:pt x="1749284" y="1265594"/>
                </a:cubicBezTo>
                <a:cubicBezTo>
                  <a:pt x="1743334" y="1265595"/>
                  <a:pt x="1735401" y="1267800"/>
                  <a:pt x="1735401" y="1274415"/>
                </a:cubicBezTo>
                <a:cubicBezTo>
                  <a:pt x="1733418" y="1283235"/>
                  <a:pt x="1743334" y="1281030"/>
                  <a:pt x="1747301" y="1285440"/>
                </a:cubicBezTo>
                <a:cubicBezTo>
                  <a:pt x="1757218" y="1289850"/>
                  <a:pt x="1767135" y="1292055"/>
                  <a:pt x="1777051" y="1296465"/>
                </a:cubicBezTo>
                <a:cubicBezTo>
                  <a:pt x="1790934" y="1300875"/>
                  <a:pt x="1802834" y="1307490"/>
                  <a:pt x="1810767" y="1320719"/>
                </a:cubicBezTo>
                <a:cubicBezTo>
                  <a:pt x="1816717" y="1329539"/>
                  <a:pt x="1822667" y="1329539"/>
                  <a:pt x="1832584" y="1325128"/>
                </a:cubicBezTo>
                <a:cubicBezTo>
                  <a:pt x="1860350" y="1314105"/>
                  <a:pt x="1878200" y="1320720"/>
                  <a:pt x="1896050" y="1347179"/>
                </a:cubicBezTo>
                <a:cubicBezTo>
                  <a:pt x="1905966" y="1360409"/>
                  <a:pt x="1911916" y="1375844"/>
                  <a:pt x="1919849" y="1391278"/>
                </a:cubicBezTo>
                <a:cubicBezTo>
                  <a:pt x="1929766" y="1408918"/>
                  <a:pt x="1943649" y="1419943"/>
                  <a:pt x="1961499" y="1426558"/>
                </a:cubicBezTo>
                <a:cubicBezTo>
                  <a:pt x="1981332" y="1433173"/>
                  <a:pt x="1991249" y="1428763"/>
                  <a:pt x="2001166" y="1404508"/>
                </a:cubicBezTo>
                <a:cubicBezTo>
                  <a:pt x="2011082" y="1378049"/>
                  <a:pt x="2024966" y="1375844"/>
                  <a:pt x="2046782" y="1391278"/>
                </a:cubicBezTo>
                <a:cubicBezTo>
                  <a:pt x="2054715" y="1395688"/>
                  <a:pt x="2058682" y="1400098"/>
                  <a:pt x="2068598" y="1397893"/>
                </a:cubicBezTo>
                <a:cubicBezTo>
                  <a:pt x="2092398" y="1389073"/>
                  <a:pt x="2092398" y="1389073"/>
                  <a:pt x="2092398" y="1417738"/>
                </a:cubicBezTo>
                <a:cubicBezTo>
                  <a:pt x="2090414" y="1422148"/>
                  <a:pt x="2090415" y="1424353"/>
                  <a:pt x="2092398" y="1428763"/>
                </a:cubicBezTo>
                <a:cubicBezTo>
                  <a:pt x="2092398" y="1437582"/>
                  <a:pt x="2094381" y="1443646"/>
                  <a:pt x="2098348" y="1446678"/>
                </a:cubicBezTo>
                <a:lnTo>
                  <a:pt x="2110830" y="1446485"/>
                </a:lnTo>
                <a:lnTo>
                  <a:pt x="2111318" y="1445499"/>
                </a:lnTo>
                <a:cubicBezTo>
                  <a:pt x="2117020" y="1438796"/>
                  <a:pt x="2123962" y="1433334"/>
                  <a:pt x="2130903" y="1428368"/>
                </a:cubicBezTo>
                <a:cubicBezTo>
                  <a:pt x="2140820" y="1420423"/>
                  <a:pt x="2144786" y="1424396"/>
                  <a:pt x="2146769" y="1432341"/>
                </a:cubicBezTo>
                <a:lnTo>
                  <a:pt x="2146656" y="1432990"/>
                </a:lnTo>
                <a:lnTo>
                  <a:pt x="2151897" y="1430967"/>
                </a:lnTo>
                <a:cubicBezTo>
                  <a:pt x="2164789" y="1426557"/>
                  <a:pt x="2177805" y="1425317"/>
                  <a:pt x="2190262" y="1426764"/>
                </a:cubicBezTo>
                <a:lnTo>
                  <a:pt x="2200808" y="1430354"/>
                </a:lnTo>
                <a:lnTo>
                  <a:pt x="2285602" y="1430353"/>
                </a:lnTo>
                <a:cubicBezTo>
                  <a:pt x="2323285" y="1424395"/>
                  <a:pt x="2331218" y="1432340"/>
                  <a:pt x="2325268" y="1470078"/>
                </a:cubicBezTo>
                <a:cubicBezTo>
                  <a:pt x="2325268" y="1472064"/>
                  <a:pt x="2325268" y="1474050"/>
                  <a:pt x="2325268" y="1476037"/>
                </a:cubicBezTo>
                <a:cubicBezTo>
                  <a:pt x="2323285" y="1481995"/>
                  <a:pt x="2317335" y="1489940"/>
                  <a:pt x="2327252" y="1493912"/>
                </a:cubicBezTo>
                <a:cubicBezTo>
                  <a:pt x="2337168" y="1495899"/>
                  <a:pt x="2347084" y="1499871"/>
                  <a:pt x="2353035" y="1487954"/>
                </a:cubicBezTo>
                <a:cubicBezTo>
                  <a:pt x="2357001" y="1480009"/>
                  <a:pt x="2360968" y="1474050"/>
                  <a:pt x="2362951" y="1466106"/>
                </a:cubicBezTo>
                <a:cubicBezTo>
                  <a:pt x="2370884" y="1454188"/>
                  <a:pt x="2378818" y="1452202"/>
                  <a:pt x="2390718" y="1460147"/>
                </a:cubicBezTo>
                <a:cubicBezTo>
                  <a:pt x="2402618" y="1466106"/>
                  <a:pt x="2400634" y="1476037"/>
                  <a:pt x="2392701" y="1483981"/>
                </a:cubicBezTo>
                <a:cubicBezTo>
                  <a:pt x="2390717" y="1487954"/>
                  <a:pt x="2388734" y="1489940"/>
                  <a:pt x="2386751" y="1493913"/>
                </a:cubicBezTo>
                <a:cubicBezTo>
                  <a:pt x="2382784" y="1497885"/>
                  <a:pt x="2382784" y="1503843"/>
                  <a:pt x="2386751" y="1507816"/>
                </a:cubicBezTo>
                <a:cubicBezTo>
                  <a:pt x="2392701" y="1511788"/>
                  <a:pt x="2394684" y="1505830"/>
                  <a:pt x="2398651" y="1503843"/>
                </a:cubicBezTo>
                <a:cubicBezTo>
                  <a:pt x="2406584" y="1497885"/>
                  <a:pt x="2412534" y="1489940"/>
                  <a:pt x="2416500" y="1480009"/>
                </a:cubicBezTo>
                <a:cubicBezTo>
                  <a:pt x="2430384" y="1454188"/>
                  <a:pt x="2442284" y="1450216"/>
                  <a:pt x="2468067" y="1464120"/>
                </a:cubicBezTo>
                <a:cubicBezTo>
                  <a:pt x="2479967" y="1470077"/>
                  <a:pt x="2491867" y="1478022"/>
                  <a:pt x="2503766" y="1483982"/>
                </a:cubicBezTo>
                <a:cubicBezTo>
                  <a:pt x="2511700" y="1487953"/>
                  <a:pt x="2521616" y="1489940"/>
                  <a:pt x="2529549" y="1480008"/>
                </a:cubicBezTo>
                <a:cubicBezTo>
                  <a:pt x="2534508" y="1474051"/>
                  <a:pt x="2538474" y="1467596"/>
                  <a:pt x="2543681" y="1462878"/>
                </a:cubicBezTo>
                <a:lnTo>
                  <a:pt x="2548229" y="1461464"/>
                </a:lnTo>
                <a:lnTo>
                  <a:pt x="2554759" y="1453567"/>
                </a:lnTo>
                <a:cubicBezTo>
                  <a:pt x="2557610" y="1451639"/>
                  <a:pt x="2560770" y="1450674"/>
                  <a:pt x="2564334" y="1451432"/>
                </a:cubicBezTo>
                <a:lnTo>
                  <a:pt x="2571722" y="1456484"/>
                </a:lnTo>
                <a:lnTo>
                  <a:pt x="2578853" y="1456823"/>
                </a:lnTo>
                <a:lnTo>
                  <a:pt x="2580294" y="1455222"/>
                </a:lnTo>
                <a:cubicBezTo>
                  <a:pt x="2582277" y="1444197"/>
                  <a:pt x="2586244" y="1433172"/>
                  <a:pt x="2572361" y="1430968"/>
                </a:cubicBezTo>
                <a:cubicBezTo>
                  <a:pt x="2556494" y="1428763"/>
                  <a:pt x="2542611" y="1419943"/>
                  <a:pt x="2530711" y="1411123"/>
                </a:cubicBezTo>
                <a:cubicBezTo>
                  <a:pt x="2514844" y="1402303"/>
                  <a:pt x="2500961" y="1404507"/>
                  <a:pt x="2493028" y="1419943"/>
                </a:cubicBezTo>
                <a:cubicBezTo>
                  <a:pt x="2483111" y="1435377"/>
                  <a:pt x="2477161" y="1430968"/>
                  <a:pt x="2469228" y="1422148"/>
                </a:cubicBezTo>
                <a:cubicBezTo>
                  <a:pt x="2453361" y="1404508"/>
                  <a:pt x="2441462" y="1384663"/>
                  <a:pt x="2423611" y="1369229"/>
                </a:cubicBezTo>
                <a:cubicBezTo>
                  <a:pt x="2413695" y="1360409"/>
                  <a:pt x="2405762" y="1358204"/>
                  <a:pt x="2393862" y="1364819"/>
                </a:cubicBezTo>
                <a:cubicBezTo>
                  <a:pt x="2383945" y="1371434"/>
                  <a:pt x="2376012" y="1380253"/>
                  <a:pt x="2364112" y="1375844"/>
                </a:cubicBezTo>
                <a:cubicBezTo>
                  <a:pt x="2352212" y="1373639"/>
                  <a:pt x="2350229" y="1360409"/>
                  <a:pt x="2344279" y="1351589"/>
                </a:cubicBezTo>
                <a:cubicBezTo>
                  <a:pt x="2326429" y="1378049"/>
                  <a:pt x="2326429" y="1378049"/>
                  <a:pt x="2302629" y="1358204"/>
                </a:cubicBezTo>
                <a:cubicBezTo>
                  <a:pt x="2292713" y="1351589"/>
                  <a:pt x="2282797" y="1342769"/>
                  <a:pt x="2268913" y="1351589"/>
                </a:cubicBezTo>
                <a:cubicBezTo>
                  <a:pt x="2239164" y="1364818"/>
                  <a:pt x="2233213" y="1362614"/>
                  <a:pt x="2217347" y="1331745"/>
                </a:cubicBezTo>
                <a:cubicBezTo>
                  <a:pt x="2209413" y="1318515"/>
                  <a:pt x="2201481" y="1305285"/>
                  <a:pt x="2191564" y="1292055"/>
                </a:cubicBezTo>
                <a:cubicBezTo>
                  <a:pt x="2169747" y="1258980"/>
                  <a:pt x="2159831" y="1258981"/>
                  <a:pt x="2136031" y="1289850"/>
                </a:cubicBezTo>
                <a:cubicBezTo>
                  <a:pt x="2130081" y="1296464"/>
                  <a:pt x="2126114" y="1305285"/>
                  <a:pt x="2118181" y="1314104"/>
                </a:cubicBezTo>
                <a:cubicBezTo>
                  <a:pt x="2114214" y="1296465"/>
                  <a:pt x="2110248" y="1283235"/>
                  <a:pt x="2106281" y="1265596"/>
                </a:cubicBezTo>
                <a:cubicBezTo>
                  <a:pt x="2102315" y="1270005"/>
                  <a:pt x="2102315" y="1272210"/>
                  <a:pt x="2100331" y="1274415"/>
                </a:cubicBezTo>
                <a:cubicBezTo>
                  <a:pt x="2082481" y="1314105"/>
                  <a:pt x="2062648" y="1314105"/>
                  <a:pt x="2040832" y="1278825"/>
                </a:cubicBezTo>
                <a:cubicBezTo>
                  <a:pt x="2036865" y="1272210"/>
                  <a:pt x="2032898" y="1265596"/>
                  <a:pt x="2028932" y="1256775"/>
                </a:cubicBezTo>
                <a:cubicBezTo>
                  <a:pt x="2026949" y="1252366"/>
                  <a:pt x="2024965" y="1247956"/>
                  <a:pt x="2028932" y="1241341"/>
                </a:cubicBezTo>
                <a:cubicBezTo>
                  <a:pt x="2044799" y="1225906"/>
                  <a:pt x="2032899" y="1214881"/>
                  <a:pt x="2022982" y="1203856"/>
                </a:cubicBezTo>
                <a:cubicBezTo>
                  <a:pt x="1993232" y="1177397"/>
                  <a:pt x="1957533" y="1166372"/>
                  <a:pt x="1921833" y="1155347"/>
                </a:cubicBezTo>
                <a:cubicBezTo>
                  <a:pt x="1864317" y="1139912"/>
                  <a:pt x="1804817" y="1128888"/>
                  <a:pt x="1755235" y="1086993"/>
                </a:cubicBezTo>
                <a:cubicBezTo>
                  <a:pt x="1739368" y="1073764"/>
                  <a:pt x="1721518" y="1069354"/>
                  <a:pt x="1701685" y="1071559"/>
                </a:cubicBezTo>
                <a:cubicBezTo>
                  <a:pt x="1685818" y="1073763"/>
                  <a:pt x="1671935" y="1067148"/>
                  <a:pt x="1662019" y="1056124"/>
                </a:cubicBezTo>
                <a:cubicBezTo>
                  <a:pt x="1642185" y="1038484"/>
                  <a:pt x="1620369" y="1027460"/>
                  <a:pt x="1594586" y="1020844"/>
                </a:cubicBezTo>
                <a:cubicBezTo>
                  <a:pt x="1570786" y="1014230"/>
                  <a:pt x="1545003" y="1014230"/>
                  <a:pt x="1523186" y="996590"/>
                </a:cubicBezTo>
                <a:cubicBezTo>
                  <a:pt x="1503353" y="983360"/>
                  <a:pt x="1483520" y="976745"/>
                  <a:pt x="1461704" y="998795"/>
                </a:cubicBezTo>
                <a:cubicBezTo>
                  <a:pt x="1459720" y="961311"/>
                  <a:pt x="1437904" y="959106"/>
                  <a:pt x="1414104" y="956901"/>
                </a:cubicBezTo>
                <a:cubicBezTo>
                  <a:pt x="1396254" y="956901"/>
                  <a:pt x="1378404" y="954696"/>
                  <a:pt x="1364521" y="939261"/>
                </a:cubicBezTo>
                <a:cubicBezTo>
                  <a:pt x="1344688" y="915006"/>
                  <a:pt x="1320888" y="903982"/>
                  <a:pt x="1295105" y="892957"/>
                </a:cubicBezTo>
                <a:cubicBezTo>
                  <a:pt x="1249489" y="875317"/>
                  <a:pt x="1201889" y="862087"/>
                  <a:pt x="1160240" y="833423"/>
                </a:cubicBezTo>
                <a:cubicBezTo>
                  <a:pt x="1126523" y="811373"/>
                  <a:pt x="1090823" y="795938"/>
                  <a:pt x="1051158" y="791529"/>
                </a:cubicBezTo>
                <a:cubicBezTo>
                  <a:pt x="1039257" y="791529"/>
                  <a:pt x="1031324" y="784914"/>
                  <a:pt x="1027357" y="771684"/>
                </a:cubicBezTo>
                <a:cubicBezTo>
                  <a:pt x="1011491" y="729789"/>
                  <a:pt x="1009507" y="729790"/>
                  <a:pt x="967858" y="731995"/>
                </a:cubicBezTo>
                <a:cubicBezTo>
                  <a:pt x="963891" y="731995"/>
                  <a:pt x="959925" y="731995"/>
                  <a:pt x="953975" y="731995"/>
                </a:cubicBezTo>
                <a:cubicBezTo>
                  <a:pt x="959925" y="718765"/>
                  <a:pt x="965875" y="705535"/>
                  <a:pt x="971825" y="694510"/>
                </a:cubicBezTo>
                <a:cubicBezTo>
                  <a:pt x="979758" y="672460"/>
                  <a:pt x="995624" y="663641"/>
                  <a:pt x="1015458" y="665846"/>
                </a:cubicBezTo>
                <a:cubicBezTo>
                  <a:pt x="1027357" y="665846"/>
                  <a:pt x="1037274" y="670256"/>
                  <a:pt x="1049174" y="668050"/>
                </a:cubicBezTo>
                <a:cubicBezTo>
                  <a:pt x="1069007" y="663641"/>
                  <a:pt x="1074957" y="668051"/>
                  <a:pt x="1078924" y="690100"/>
                </a:cubicBezTo>
                <a:cubicBezTo>
                  <a:pt x="1078924" y="698920"/>
                  <a:pt x="1078924" y="707740"/>
                  <a:pt x="1078924" y="716560"/>
                </a:cubicBezTo>
                <a:cubicBezTo>
                  <a:pt x="1076940" y="729790"/>
                  <a:pt x="1082890" y="731995"/>
                  <a:pt x="1092807" y="731994"/>
                </a:cubicBezTo>
                <a:cubicBezTo>
                  <a:pt x="1114623" y="734200"/>
                  <a:pt x="1130490" y="723175"/>
                  <a:pt x="1144373" y="707740"/>
                </a:cubicBezTo>
                <a:cubicBezTo>
                  <a:pt x="1148340" y="705535"/>
                  <a:pt x="1150323" y="698920"/>
                  <a:pt x="1156273" y="701125"/>
                </a:cubicBezTo>
                <a:cubicBezTo>
                  <a:pt x="1160240" y="703330"/>
                  <a:pt x="1160240" y="709944"/>
                  <a:pt x="1162223" y="714355"/>
                </a:cubicBezTo>
                <a:cubicBezTo>
                  <a:pt x="1162223" y="718765"/>
                  <a:pt x="1162223" y="720970"/>
                  <a:pt x="1162223" y="725380"/>
                </a:cubicBezTo>
                <a:cubicBezTo>
                  <a:pt x="1162223" y="740815"/>
                  <a:pt x="1168173" y="745224"/>
                  <a:pt x="1180073" y="740814"/>
                </a:cubicBezTo>
                <a:cubicBezTo>
                  <a:pt x="1191973" y="734200"/>
                  <a:pt x="1197923" y="740814"/>
                  <a:pt x="1203873" y="751839"/>
                </a:cubicBezTo>
                <a:cubicBezTo>
                  <a:pt x="1209822" y="760659"/>
                  <a:pt x="1207839" y="769478"/>
                  <a:pt x="1201889" y="776094"/>
                </a:cubicBezTo>
                <a:cubicBezTo>
                  <a:pt x="1195939" y="784914"/>
                  <a:pt x="1186023" y="780504"/>
                  <a:pt x="1178090" y="773888"/>
                </a:cubicBezTo>
                <a:cubicBezTo>
                  <a:pt x="1172139" y="771684"/>
                  <a:pt x="1168173" y="767274"/>
                  <a:pt x="1162223" y="776094"/>
                </a:cubicBezTo>
                <a:cubicBezTo>
                  <a:pt x="1156273" y="784913"/>
                  <a:pt x="1160240" y="789324"/>
                  <a:pt x="1164206" y="795939"/>
                </a:cubicBezTo>
                <a:cubicBezTo>
                  <a:pt x="1174123" y="806963"/>
                  <a:pt x="1209823" y="798144"/>
                  <a:pt x="1213789" y="780504"/>
                </a:cubicBezTo>
                <a:cubicBezTo>
                  <a:pt x="1221723" y="751838"/>
                  <a:pt x="1239572" y="756249"/>
                  <a:pt x="1257422" y="760659"/>
                </a:cubicBezTo>
                <a:cubicBezTo>
                  <a:pt x="1295105" y="767274"/>
                  <a:pt x="1330805" y="787118"/>
                  <a:pt x="1366505" y="798144"/>
                </a:cubicBezTo>
                <a:cubicBezTo>
                  <a:pt x="1376421" y="802554"/>
                  <a:pt x="1376421" y="811373"/>
                  <a:pt x="1372454" y="820193"/>
                </a:cubicBezTo>
                <a:cubicBezTo>
                  <a:pt x="1368488" y="831217"/>
                  <a:pt x="1364521" y="842243"/>
                  <a:pt x="1362538" y="855472"/>
                </a:cubicBezTo>
                <a:cubicBezTo>
                  <a:pt x="1362538" y="868702"/>
                  <a:pt x="1370471" y="873111"/>
                  <a:pt x="1378404" y="877522"/>
                </a:cubicBezTo>
                <a:cubicBezTo>
                  <a:pt x="1384354" y="881932"/>
                  <a:pt x="1386338" y="870907"/>
                  <a:pt x="1390304" y="868702"/>
                </a:cubicBezTo>
                <a:cubicBezTo>
                  <a:pt x="1400221" y="853267"/>
                  <a:pt x="1412121" y="837832"/>
                  <a:pt x="1422037" y="822398"/>
                </a:cubicBezTo>
                <a:cubicBezTo>
                  <a:pt x="1424021" y="826808"/>
                  <a:pt x="1424021" y="829013"/>
                  <a:pt x="1424021" y="831218"/>
                </a:cubicBezTo>
                <a:cubicBezTo>
                  <a:pt x="1426004" y="857677"/>
                  <a:pt x="1426004" y="857677"/>
                  <a:pt x="1447820" y="844446"/>
                </a:cubicBezTo>
                <a:cubicBezTo>
                  <a:pt x="1455754" y="837833"/>
                  <a:pt x="1457737" y="842242"/>
                  <a:pt x="1459720" y="848858"/>
                </a:cubicBezTo>
                <a:cubicBezTo>
                  <a:pt x="1465670" y="866497"/>
                  <a:pt x="1477570" y="873112"/>
                  <a:pt x="1491453" y="868702"/>
                </a:cubicBezTo>
                <a:cubicBezTo>
                  <a:pt x="1513270" y="857677"/>
                  <a:pt x="1535086" y="859882"/>
                  <a:pt x="1556903" y="859882"/>
                </a:cubicBezTo>
                <a:cubicBezTo>
                  <a:pt x="1568803" y="859882"/>
                  <a:pt x="1574753" y="857677"/>
                  <a:pt x="1566819" y="844448"/>
                </a:cubicBezTo>
                <a:cubicBezTo>
                  <a:pt x="1560869" y="831218"/>
                  <a:pt x="1562852" y="822398"/>
                  <a:pt x="1576736" y="813578"/>
                </a:cubicBezTo>
                <a:cubicBezTo>
                  <a:pt x="1558886" y="806963"/>
                  <a:pt x="1541037" y="802553"/>
                  <a:pt x="1525170" y="793734"/>
                </a:cubicBezTo>
                <a:cubicBezTo>
                  <a:pt x="1509303" y="787119"/>
                  <a:pt x="1493437" y="778299"/>
                  <a:pt x="1481537" y="762864"/>
                </a:cubicBezTo>
                <a:cubicBezTo>
                  <a:pt x="1507320" y="756249"/>
                  <a:pt x="1507320" y="756249"/>
                  <a:pt x="1545003" y="776094"/>
                </a:cubicBezTo>
                <a:cubicBezTo>
                  <a:pt x="1568803" y="789323"/>
                  <a:pt x="1580703" y="787119"/>
                  <a:pt x="1594586" y="767274"/>
                </a:cubicBezTo>
                <a:cubicBezTo>
                  <a:pt x="1598057" y="761761"/>
                  <a:pt x="1600660" y="757627"/>
                  <a:pt x="1602798" y="754905"/>
                </a:cubicBezTo>
                <a:lnTo>
                  <a:pt x="1604613" y="753603"/>
                </a:lnTo>
                <a:lnTo>
                  <a:pt x="1615241" y="731214"/>
                </a:lnTo>
                <a:cubicBezTo>
                  <a:pt x="1633091" y="717311"/>
                  <a:pt x="1650941" y="727241"/>
                  <a:pt x="1664824" y="735186"/>
                </a:cubicBezTo>
                <a:cubicBezTo>
                  <a:pt x="1684657" y="747104"/>
                  <a:pt x="1706474" y="755048"/>
                  <a:pt x="1730273" y="755048"/>
                </a:cubicBezTo>
                <a:lnTo>
                  <a:pt x="1758253" y="755048"/>
                </a:lnTo>
                <a:lnTo>
                  <a:pt x="1771101" y="749634"/>
                </a:lnTo>
                <a:cubicBezTo>
                  <a:pt x="1783001" y="748531"/>
                  <a:pt x="1793909" y="750185"/>
                  <a:pt x="1804570" y="753217"/>
                </a:cubicBezTo>
                <a:lnTo>
                  <a:pt x="1814430" y="756871"/>
                </a:lnTo>
                <a:lnTo>
                  <a:pt x="1824450" y="757345"/>
                </a:lnTo>
                <a:cubicBezTo>
                  <a:pt x="1856369" y="760696"/>
                  <a:pt x="1887172" y="768269"/>
                  <a:pt x="1915620" y="783538"/>
                </a:cubicBezTo>
                <a:lnTo>
                  <a:pt x="1939073" y="800291"/>
                </a:lnTo>
                <a:lnTo>
                  <a:pt x="1950096" y="802554"/>
                </a:lnTo>
                <a:cubicBezTo>
                  <a:pt x="1960508" y="805861"/>
                  <a:pt x="1970424" y="810271"/>
                  <a:pt x="1979349" y="815783"/>
                </a:cubicBezTo>
                <a:lnTo>
                  <a:pt x="1984212" y="818167"/>
                </a:lnTo>
                <a:lnTo>
                  <a:pt x="1998021" y="800731"/>
                </a:lnTo>
                <a:cubicBezTo>
                  <a:pt x="2000004" y="796759"/>
                  <a:pt x="1996038" y="790800"/>
                  <a:pt x="2001987" y="788814"/>
                </a:cubicBezTo>
                <a:cubicBezTo>
                  <a:pt x="2007938" y="788814"/>
                  <a:pt x="2011904" y="792786"/>
                  <a:pt x="2013887" y="796758"/>
                </a:cubicBezTo>
                <a:cubicBezTo>
                  <a:pt x="2015871" y="800731"/>
                  <a:pt x="2017854" y="804703"/>
                  <a:pt x="2019838" y="806689"/>
                </a:cubicBezTo>
                <a:cubicBezTo>
                  <a:pt x="2025787" y="816620"/>
                  <a:pt x="2033721" y="824565"/>
                  <a:pt x="2043637" y="814634"/>
                </a:cubicBezTo>
                <a:cubicBezTo>
                  <a:pt x="2055537" y="804703"/>
                  <a:pt x="2039671" y="802716"/>
                  <a:pt x="2035704" y="796758"/>
                </a:cubicBezTo>
                <a:cubicBezTo>
                  <a:pt x="2035704" y="794772"/>
                  <a:pt x="2033721" y="794772"/>
                  <a:pt x="2033721" y="792786"/>
                </a:cubicBezTo>
                <a:cubicBezTo>
                  <a:pt x="2029754" y="788814"/>
                  <a:pt x="2027770" y="782855"/>
                  <a:pt x="2031737" y="778882"/>
                </a:cubicBezTo>
                <a:cubicBezTo>
                  <a:pt x="2035704" y="772924"/>
                  <a:pt x="2039671" y="772924"/>
                  <a:pt x="2045621" y="776897"/>
                </a:cubicBezTo>
                <a:cubicBezTo>
                  <a:pt x="2069420" y="788814"/>
                  <a:pt x="2091237" y="780869"/>
                  <a:pt x="2107103" y="759021"/>
                </a:cubicBezTo>
                <a:cubicBezTo>
                  <a:pt x="2111070" y="755048"/>
                  <a:pt x="2119003" y="751076"/>
                  <a:pt x="2119003" y="745117"/>
                </a:cubicBezTo>
                <a:cubicBezTo>
                  <a:pt x="2119003" y="723269"/>
                  <a:pt x="2097187" y="701421"/>
                  <a:pt x="2077353" y="705394"/>
                </a:cubicBezTo>
                <a:cubicBezTo>
                  <a:pt x="2037687" y="713338"/>
                  <a:pt x="2000004" y="707380"/>
                  <a:pt x="1962322" y="689504"/>
                </a:cubicBezTo>
                <a:cubicBezTo>
                  <a:pt x="1948438" y="685531"/>
                  <a:pt x="1934555" y="681559"/>
                  <a:pt x="1922655" y="691490"/>
                </a:cubicBezTo>
                <a:cubicBezTo>
                  <a:pt x="1912738" y="697449"/>
                  <a:pt x="1908772" y="695463"/>
                  <a:pt x="1906788" y="683545"/>
                </a:cubicBezTo>
                <a:cubicBezTo>
                  <a:pt x="1904805" y="667656"/>
                  <a:pt x="1894889" y="657725"/>
                  <a:pt x="1879022" y="653752"/>
                </a:cubicBezTo>
                <a:cubicBezTo>
                  <a:pt x="1863155" y="647794"/>
                  <a:pt x="1845306" y="641835"/>
                  <a:pt x="1827456" y="635876"/>
                </a:cubicBezTo>
                <a:cubicBezTo>
                  <a:pt x="1811590" y="631904"/>
                  <a:pt x="1805639" y="619987"/>
                  <a:pt x="1807622" y="604097"/>
                </a:cubicBezTo>
                <a:cubicBezTo>
                  <a:pt x="1807623" y="602111"/>
                  <a:pt x="1807623" y="598139"/>
                  <a:pt x="1809606" y="594167"/>
                </a:cubicBezTo>
                <a:cubicBezTo>
                  <a:pt x="1809606" y="584236"/>
                  <a:pt x="1803656" y="576291"/>
                  <a:pt x="1793739" y="576291"/>
                </a:cubicBezTo>
                <a:cubicBezTo>
                  <a:pt x="1785806" y="574305"/>
                  <a:pt x="1785806" y="584236"/>
                  <a:pt x="1785806" y="592179"/>
                </a:cubicBezTo>
                <a:cubicBezTo>
                  <a:pt x="1783823" y="600125"/>
                  <a:pt x="1783823" y="608070"/>
                  <a:pt x="1771923" y="610056"/>
                </a:cubicBezTo>
                <a:cubicBezTo>
                  <a:pt x="1754073" y="610056"/>
                  <a:pt x="1738207" y="590194"/>
                  <a:pt x="1742173" y="572318"/>
                </a:cubicBezTo>
                <a:cubicBezTo>
                  <a:pt x="1742173" y="566360"/>
                  <a:pt x="1746140" y="562386"/>
                  <a:pt x="1742173" y="556429"/>
                </a:cubicBezTo>
                <a:cubicBezTo>
                  <a:pt x="1736223" y="556429"/>
                  <a:pt x="1736223" y="562387"/>
                  <a:pt x="1732257" y="564374"/>
                </a:cubicBezTo>
                <a:cubicBezTo>
                  <a:pt x="1722340" y="576290"/>
                  <a:pt x="1714407" y="576291"/>
                  <a:pt x="1706474" y="562386"/>
                </a:cubicBezTo>
                <a:cubicBezTo>
                  <a:pt x="1696557" y="540539"/>
                  <a:pt x="1680691" y="524650"/>
                  <a:pt x="1664824" y="510746"/>
                </a:cubicBezTo>
                <a:cubicBezTo>
                  <a:pt x="1646974" y="492871"/>
                  <a:pt x="1631107" y="473009"/>
                  <a:pt x="1629124" y="445202"/>
                </a:cubicBezTo>
                <a:cubicBezTo>
                  <a:pt x="1627141" y="435271"/>
                  <a:pt x="1623174" y="423354"/>
                  <a:pt x="1613258" y="419381"/>
                </a:cubicBezTo>
                <a:cubicBezTo>
                  <a:pt x="1573591" y="399520"/>
                  <a:pt x="1561692" y="351851"/>
                  <a:pt x="1524008" y="328017"/>
                </a:cubicBezTo>
                <a:cubicBezTo>
                  <a:pt x="1514092" y="320072"/>
                  <a:pt x="1516075" y="310141"/>
                  <a:pt x="1520042" y="300210"/>
                </a:cubicBezTo>
                <a:cubicBezTo>
                  <a:pt x="1525992" y="290279"/>
                  <a:pt x="1535908" y="296238"/>
                  <a:pt x="1541858" y="302195"/>
                </a:cubicBezTo>
                <a:cubicBezTo>
                  <a:pt x="1553758" y="312127"/>
                  <a:pt x="1565658" y="310141"/>
                  <a:pt x="1577558" y="302196"/>
                </a:cubicBezTo>
                <a:cubicBezTo>
                  <a:pt x="1591441" y="292264"/>
                  <a:pt x="1607308" y="288293"/>
                  <a:pt x="1625158" y="288293"/>
                </a:cubicBezTo>
                <a:cubicBezTo>
                  <a:pt x="1654907" y="290279"/>
                  <a:pt x="1670774" y="312126"/>
                  <a:pt x="1662841" y="339934"/>
                </a:cubicBezTo>
                <a:cubicBezTo>
                  <a:pt x="1660857" y="345892"/>
                  <a:pt x="1658874" y="353837"/>
                  <a:pt x="1658874" y="359796"/>
                </a:cubicBezTo>
                <a:cubicBezTo>
                  <a:pt x="1658874" y="361782"/>
                  <a:pt x="1656890" y="363768"/>
                  <a:pt x="1656890" y="363768"/>
                </a:cubicBezTo>
                <a:cubicBezTo>
                  <a:pt x="1658874" y="363768"/>
                  <a:pt x="1658874" y="363768"/>
                  <a:pt x="1660857" y="361782"/>
                </a:cubicBezTo>
                <a:cubicBezTo>
                  <a:pt x="1668790" y="361782"/>
                  <a:pt x="1674740" y="361782"/>
                  <a:pt x="1682674" y="363768"/>
                </a:cubicBezTo>
                <a:cubicBezTo>
                  <a:pt x="1720357" y="373699"/>
                  <a:pt x="1732257" y="367741"/>
                  <a:pt x="1744156" y="330003"/>
                </a:cubicBezTo>
                <a:cubicBezTo>
                  <a:pt x="1748123" y="312127"/>
                  <a:pt x="1760023" y="308155"/>
                  <a:pt x="1777873" y="312127"/>
                </a:cubicBezTo>
                <a:cubicBezTo>
                  <a:pt x="1791756" y="314113"/>
                  <a:pt x="1799689" y="322058"/>
                  <a:pt x="1807622" y="335962"/>
                </a:cubicBezTo>
                <a:cubicBezTo>
                  <a:pt x="1829439" y="375685"/>
                  <a:pt x="1863155" y="401506"/>
                  <a:pt x="1908772" y="411437"/>
                </a:cubicBezTo>
                <a:cubicBezTo>
                  <a:pt x="1946455" y="423354"/>
                  <a:pt x="1946455" y="423354"/>
                  <a:pt x="1938521" y="383630"/>
                </a:cubicBezTo>
                <a:cubicBezTo>
                  <a:pt x="1934555" y="361782"/>
                  <a:pt x="1938521" y="351851"/>
                  <a:pt x="1956371" y="343906"/>
                </a:cubicBezTo>
                <a:cubicBezTo>
                  <a:pt x="1962321" y="373699"/>
                  <a:pt x="1968271" y="379658"/>
                  <a:pt x="1998021" y="381644"/>
                </a:cubicBezTo>
                <a:cubicBezTo>
                  <a:pt x="2017854" y="381644"/>
                  <a:pt x="2039671" y="375685"/>
                  <a:pt x="2053553" y="395547"/>
                </a:cubicBezTo>
                <a:cubicBezTo>
                  <a:pt x="2053553" y="397533"/>
                  <a:pt x="2055537" y="397534"/>
                  <a:pt x="2057520" y="397533"/>
                </a:cubicBezTo>
                <a:cubicBezTo>
                  <a:pt x="2081320" y="389589"/>
                  <a:pt x="2093220" y="371713"/>
                  <a:pt x="2095204" y="345892"/>
                </a:cubicBezTo>
                <a:cubicBezTo>
                  <a:pt x="2095203" y="331989"/>
                  <a:pt x="2095203" y="318086"/>
                  <a:pt x="2111070" y="312127"/>
                </a:cubicBezTo>
                <a:cubicBezTo>
                  <a:pt x="2113053" y="310141"/>
                  <a:pt x="2119003" y="306169"/>
                  <a:pt x="2119003" y="312127"/>
                </a:cubicBezTo>
                <a:cubicBezTo>
                  <a:pt x="2120986" y="328017"/>
                  <a:pt x="2134869" y="330003"/>
                  <a:pt x="2146770" y="335961"/>
                </a:cubicBezTo>
                <a:cubicBezTo>
                  <a:pt x="2160653" y="341920"/>
                  <a:pt x="2168586" y="351851"/>
                  <a:pt x="2166603" y="367741"/>
                </a:cubicBezTo>
                <a:cubicBezTo>
                  <a:pt x="2164620" y="385616"/>
                  <a:pt x="2172553" y="399520"/>
                  <a:pt x="2188419" y="407464"/>
                </a:cubicBezTo>
                <a:cubicBezTo>
                  <a:pt x="2202303" y="417395"/>
                  <a:pt x="2216186" y="411437"/>
                  <a:pt x="2230069" y="401506"/>
                </a:cubicBezTo>
                <a:cubicBezTo>
                  <a:pt x="2241969" y="389589"/>
                  <a:pt x="2245935" y="397533"/>
                  <a:pt x="2245935" y="409450"/>
                </a:cubicBezTo>
                <a:cubicBezTo>
                  <a:pt x="2245935" y="427326"/>
                  <a:pt x="2255852" y="433285"/>
                  <a:pt x="2271718" y="429313"/>
                </a:cubicBezTo>
                <a:cubicBezTo>
                  <a:pt x="2275685" y="429313"/>
                  <a:pt x="2279652" y="429313"/>
                  <a:pt x="2283618" y="427326"/>
                </a:cubicBezTo>
                <a:cubicBezTo>
                  <a:pt x="2301468" y="423354"/>
                  <a:pt x="2315351" y="425340"/>
                  <a:pt x="2323285" y="445202"/>
                </a:cubicBezTo>
                <a:cubicBezTo>
                  <a:pt x="2333201" y="463078"/>
                  <a:pt x="2351051" y="473009"/>
                  <a:pt x="2368901" y="474995"/>
                </a:cubicBezTo>
                <a:cubicBezTo>
                  <a:pt x="2382784" y="478967"/>
                  <a:pt x="2398651" y="478968"/>
                  <a:pt x="2394684" y="457119"/>
                </a:cubicBezTo>
                <a:cubicBezTo>
                  <a:pt x="2394684" y="451161"/>
                  <a:pt x="2396667" y="443216"/>
                  <a:pt x="2398651" y="437258"/>
                </a:cubicBezTo>
                <a:cubicBezTo>
                  <a:pt x="2398650" y="423354"/>
                  <a:pt x="2404601" y="409451"/>
                  <a:pt x="2396668" y="397533"/>
                </a:cubicBezTo>
                <a:cubicBezTo>
                  <a:pt x="2374851" y="373699"/>
                  <a:pt x="2376834" y="345893"/>
                  <a:pt x="2376834" y="316100"/>
                </a:cubicBezTo>
                <a:cubicBezTo>
                  <a:pt x="2390717" y="324044"/>
                  <a:pt x="2404600" y="331989"/>
                  <a:pt x="2420467" y="331989"/>
                </a:cubicBezTo>
                <a:cubicBezTo>
                  <a:pt x="2440300" y="330003"/>
                  <a:pt x="2458150" y="335962"/>
                  <a:pt x="2474017" y="347879"/>
                </a:cubicBezTo>
                <a:cubicBezTo>
                  <a:pt x="2487900" y="357810"/>
                  <a:pt x="2503767" y="365754"/>
                  <a:pt x="2519633" y="373699"/>
                </a:cubicBezTo>
                <a:cubicBezTo>
                  <a:pt x="2565249" y="399520"/>
                  <a:pt x="2614832" y="421368"/>
                  <a:pt x="2656481" y="457119"/>
                </a:cubicBezTo>
                <a:cubicBezTo>
                  <a:pt x="2666398" y="465064"/>
                  <a:pt x="2672348" y="461091"/>
                  <a:pt x="2676315" y="451161"/>
                </a:cubicBezTo>
                <a:cubicBezTo>
                  <a:pt x="2678298" y="447188"/>
                  <a:pt x="2680282" y="439244"/>
                  <a:pt x="2688215" y="441230"/>
                </a:cubicBezTo>
                <a:cubicBezTo>
                  <a:pt x="2694165" y="443216"/>
                  <a:pt x="2694164" y="451161"/>
                  <a:pt x="2694165" y="455133"/>
                </a:cubicBezTo>
                <a:cubicBezTo>
                  <a:pt x="2696148" y="465064"/>
                  <a:pt x="2698131" y="473009"/>
                  <a:pt x="2706065" y="474995"/>
                </a:cubicBezTo>
                <a:cubicBezTo>
                  <a:pt x="2715981" y="476981"/>
                  <a:pt x="2723914" y="484926"/>
                  <a:pt x="2733831" y="486912"/>
                </a:cubicBezTo>
                <a:cubicBezTo>
                  <a:pt x="2747714" y="490885"/>
                  <a:pt x="2749698" y="498830"/>
                  <a:pt x="2743747" y="510747"/>
                </a:cubicBezTo>
                <a:cubicBezTo>
                  <a:pt x="2729864" y="528623"/>
                  <a:pt x="2745731" y="532595"/>
                  <a:pt x="2757631" y="540539"/>
                </a:cubicBezTo>
                <a:cubicBezTo>
                  <a:pt x="2773497" y="550470"/>
                  <a:pt x="2773497" y="534581"/>
                  <a:pt x="2777464" y="526636"/>
                </a:cubicBezTo>
                <a:cubicBezTo>
                  <a:pt x="2779447" y="522664"/>
                  <a:pt x="2779447" y="518691"/>
                  <a:pt x="2785397" y="518692"/>
                </a:cubicBezTo>
                <a:cubicBezTo>
                  <a:pt x="2789364" y="528622"/>
                  <a:pt x="2795314" y="538553"/>
                  <a:pt x="2797297" y="550470"/>
                </a:cubicBezTo>
                <a:cubicBezTo>
                  <a:pt x="2801264" y="558415"/>
                  <a:pt x="2807214" y="564374"/>
                  <a:pt x="2815147" y="564374"/>
                </a:cubicBezTo>
                <a:cubicBezTo>
                  <a:pt x="2825064" y="564374"/>
                  <a:pt x="2825064" y="554443"/>
                  <a:pt x="2827047" y="548484"/>
                </a:cubicBezTo>
                <a:cubicBezTo>
                  <a:pt x="2842913" y="508760"/>
                  <a:pt x="2866713" y="498829"/>
                  <a:pt x="2906380" y="514719"/>
                </a:cubicBezTo>
                <a:cubicBezTo>
                  <a:pt x="2914313" y="518691"/>
                  <a:pt x="2922246" y="520677"/>
                  <a:pt x="2928196" y="526636"/>
                </a:cubicBezTo>
                <a:cubicBezTo>
                  <a:pt x="2961912" y="544512"/>
                  <a:pt x="2991662" y="550470"/>
                  <a:pt x="3019428" y="516705"/>
                </a:cubicBezTo>
                <a:cubicBezTo>
                  <a:pt x="3019428" y="516705"/>
                  <a:pt x="3021412" y="516705"/>
                  <a:pt x="3021412" y="514719"/>
                </a:cubicBezTo>
                <a:cubicBezTo>
                  <a:pt x="3031328" y="510747"/>
                  <a:pt x="3039262" y="508761"/>
                  <a:pt x="3049178" y="514719"/>
                </a:cubicBezTo>
                <a:cubicBezTo>
                  <a:pt x="3053145" y="516705"/>
                  <a:pt x="3057111" y="520678"/>
                  <a:pt x="3055128" y="526636"/>
                </a:cubicBezTo>
                <a:cubicBezTo>
                  <a:pt x="3053145" y="536567"/>
                  <a:pt x="3043228" y="538553"/>
                  <a:pt x="3035295" y="540539"/>
                </a:cubicBezTo>
                <a:cubicBezTo>
                  <a:pt x="3029344" y="540539"/>
                  <a:pt x="3021412" y="542526"/>
                  <a:pt x="3021412" y="548484"/>
                </a:cubicBezTo>
                <a:cubicBezTo>
                  <a:pt x="3019427" y="556429"/>
                  <a:pt x="3029345" y="554443"/>
                  <a:pt x="3033311" y="558415"/>
                </a:cubicBezTo>
                <a:cubicBezTo>
                  <a:pt x="3043228" y="562388"/>
                  <a:pt x="3053145" y="564374"/>
                  <a:pt x="3063061" y="568346"/>
                </a:cubicBezTo>
                <a:cubicBezTo>
                  <a:pt x="3076945" y="572319"/>
                  <a:pt x="3088843" y="578277"/>
                  <a:pt x="3096778" y="590194"/>
                </a:cubicBezTo>
                <a:cubicBezTo>
                  <a:pt x="3102728" y="598139"/>
                  <a:pt x="3108677" y="598139"/>
                  <a:pt x="3118594" y="594167"/>
                </a:cubicBezTo>
                <a:cubicBezTo>
                  <a:pt x="3146361" y="584236"/>
                  <a:pt x="3164209" y="590194"/>
                  <a:pt x="3182061" y="614029"/>
                </a:cubicBezTo>
                <a:cubicBezTo>
                  <a:pt x="3191977" y="625946"/>
                  <a:pt x="3197927" y="639849"/>
                  <a:pt x="3205860" y="653753"/>
                </a:cubicBezTo>
                <a:cubicBezTo>
                  <a:pt x="3215775" y="669642"/>
                  <a:pt x="3229660" y="679573"/>
                  <a:pt x="3247510" y="685531"/>
                </a:cubicBezTo>
                <a:cubicBezTo>
                  <a:pt x="3267343" y="691490"/>
                  <a:pt x="3277259" y="687518"/>
                  <a:pt x="3287176" y="665670"/>
                </a:cubicBezTo>
                <a:cubicBezTo>
                  <a:pt x="3297093" y="641835"/>
                  <a:pt x="3310976" y="639849"/>
                  <a:pt x="3332792" y="653753"/>
                </a:cubicBezTo>
                <a:cubicBezTo>
                  <a:pt x="3340726" y="657725"/>
                  <a:pt x="3344691" y="661697"/>
                  <a:pt x="3354609" y="659711"/>
                </a:cubicBezTo>
                <a:cubicBezTo>
                  <a:pt x="3378409" y="651766"/>
                  <a:pt x="3378409" y="651766"/>
                  <a:pt x="3378409" y="677587"/>
                </a:cubicBezTo>
                <a:cubicBezTo>
                  <a:pt x="3376425" y="681559"/>
                  <a:pt x="3376425" y="683546"/>
                  <a:pt x="3378409" y="687518"/>
                </a:cubicBezTo>
                <a:cubicBezTo>
                  <a:pt x="3378407" y="703407"/>
                  <a:pt x="3386341" y="709366"/>
                  <a:pt x="3402209" y="703407"/>
                </a:cubicBezTo>
                <a:cubicBezTo>
                  <a:pt x="3414107" y="699435"/>
                  <a:pt x="3426008" y="691490"/>
                  <a:pt x="3437908" y="689504"/>
                </a:cubicBezTo>
                <a:cubicBezTo>
                  <a:pt x="3489474" y="673615"/>
                  <a:pt x="3543024" y="703407"/>
                  <a:pt x="3554924" y="751076"/>
                </a:cubicBezTo>
                <a:cubicBezTo>
                  <a:pt x="3558890" y="768952"/>
                  <a:pt x="3550957" y="784841"/>
                  <a:pt x="3550957" y="802717"/>
                </a:cubicBezTo>
                <a:cubicBezTo>
                  <a:pt x="3548974" y="828538"/>
                  <a:pt x="3558890" y="840455"/>
                  <a:pt x="3582690" y="848400"/>
                </a:cubicBezTo>
                <a:cubicBezTo>
                  <a:pt x="3594590" y="852371"/>
                  <a:pt x="3606490" y="854358"/>
                  <a:pt x="3618390" y="858331"/>
                </a:cubicBezTo>
                <a:cubicBezTo>
                  <a:pt x="3642189" y="866275"/>
                  <a:pt x="3656073" y="862303"/>
                  <a:pt x="3665989" y="838468"/>
                </a:cubicBezTo>
                <a:cubicBezTo>
                  <a:pt x="3673923" y="824565"/>
                  <a:pt x="3679872" y="826551"/>
                  <a:pt x="3689789" y="836482"/>
                </a:cubicBezTo>
                <a:cubicBezTo>
                  <a:pt x="3711606" y="856344"/>
                  <a:pt x="3727472" y="852372"/>
                  <a:pt x="3739372" y="824565"/>
                </a:cubicBezTo>
                <a:cubicBezTo>
                  <a:pt x="3741355" y="816620"/>
                  <a:pt x="3741355" y="808676"/>
                  <a:pt x="3733422" y="804703"/>
                </a:cubicBezTo>
                <a:cubicBezTo>
                  <a:pt x="3723506" y="800731"/>
                  <a:pt x="3721522" y="808675"/>
                  <a:pt x="3719539" y="816620"/>
                </a:cubicBezTo>
                <a:cubicBezTo>
                  <a:pt x="3719539" y="822579"/>
                  <a:pt x="3715572" y="828537"/>
                  <a:pt x="3707639" y="826551"/>
                </a:cubicBezTo>
                <a:cubicBezTo>
                  <a:pt x="3699705" y="826551"/>
                  <a:pt x="3693756" y="820593"/>
                  <a:pt x="3695739" y="812648"/>
                </a:cubicBezTo>
                <a:cubicBezTo>
                  <a:pt x="3697722" y="790800"/>
                  <a:pt x="3695738" y="768952"/>
                  <a:pt x="3697722" y="745117"/>
                </a:cubicBezTo>
                <a:cubicBezTo>
                  <a:pt x="3703673" y="751076"/>
                  <a:pt x="3705655" y="753062"/>
                  <a:pt x="3707639" y="757035"/>
                </a:cubicBezTo>
                <a:cubicBezTo>
                  <a:pt x="3719538" y="768952"/>
                  <a:pt x="3735406" y="768952"/>
                  <a:pt x="3749288" y="772924"/>
                </a:cubicBezTo>
                <a:cubicBezTo>
                  <a:pt x="3757222" y="774910"/>
                  <a:pt x="3759205" y="762993"/>
                  <a:pt x="3765155" y="759021"/>
                </a:cubicBezTo>
                <a:cubicBezTo>
                  <a:pt x="3775071" y="753062"/>
                  <a:pt x="3784988" y="749090"/>
                  <a:pt x="3798871" y="753062"/>
                </a:cubicBezTo>
                <a:cubicBezTo>
                  <a:pt x="3810772" y="755048"/>
                  <a:pt x="3824654" y="755047"/>
                  <a:pt x="3838538" y="759021"/>
                </a:cubicBezTo>
                <a:cubicBezTo>
                  <a:pt x="3832588" y="745118"/>
                  <a:pt x="3814738" y="737173"/>
                  <a:pt x="3826638" y="725256"/>
                </a:cubicBezTo>
                <a:cubicBezTo>
                  <a:pt x="3834571" y="715325"/>
                  <a:pt x="3844488" y="697449"/>
                  <a:pt x="3862338" y="715324"/>
                </a:cubicBezTo>
                <a:cubicBezTo>
                  <a:pt x="3862338" y="715324"/>
                  <a:pt x="3866304" y="713338"/>
                  <a:pt x="3866304" y="711352"/>
                </a:cubicBezTo>
                <a:cubicBezTo>
                  <a:pt x="3868287" y="701421"/>
                  <a:pt x="3872253" y="691490"/>
                  <a:pt x="3858371" y="689504"/>
                </a:cubicBezTo>
                <a:cubicBezTo>
                  <a:pt x="3842504" y="687518"/>
                  <a:pt x="3828621" y="679573"/>
                  <a:pt x="3816720" y="671628"/>
                </a:cubicBezTo>
                <a:cubicBezTo>
                  <a:pt x="3800855" y="663684"/>
                  <a:pt x="3786972" y="665670"/>
                  <a:pt x="3779038" y="679573"/>
                </a:cubicBezTo>
                <a:cubicBezTo>
                  <a:pt x="3769122" y="693476"/>
                  <a:pt x="3763172" y="689504"/>
                  <a:pt x="3755239" y="681559"/>
                </a:cubicBezTo>
                <a:cubicBezTo>
                  <a:pt x="3739372" y="665670"/>
                  <a:pt x="3727472" y="647794"/>
                  <a:pt x="3709622" y="633891"/>
                </a:cubicBezTo>
                <a:cubicBezTo>
                  <a:pt x="3699705" y="625946"/>
                  <a:pt x="3691771" y="623960"/>
                  <a:pt x="3679873" y="629918"/>
                </a:cubicBezTo>
                <a:cubicBezTo>
                  <a:pt x="3669956" y="635877"/>
                  <a:pt x="3662023" y="643822"/>
                  <a:pt x="3650122" y="639849"/>
                </a:cubicBezTo>
                <a:cubicBezTo>
                  <a:pt x="3638223" y="637863"/>
                  <a:pt x="3636239" y="625946"/>
                  <a:pt x="3630289" y="618001"/>
                </a:cubicBezTo>
                <a:cubicBezTo>
                  <a:pt x="3612440" y="641835"/>
                  <a:pt x="3612440" y="641835"/>
                  <a:pt x="3588639" y="623960"/>
                </a:cubicBezTo>
                <a:cubicBezTo>
                  <a:pt x="3578723" y="618001"/>
                  <a:pt x="3568807" y="610056"/>
                  <a:pt x="3554924" y="618001"/>
                </a:cubicBezTo>
                <a:cubicBezTo>
                  <a:pt x="3525174" y="629918"/>
                  <a:pt x="3519223" y="627932"/>
                  <a:pt x="3503358" y="600125"/>
                </a:cubicBezTo>
                <a:cubicBezTo>
                  <a:pt x="3495424" y="588208"/>
                  <a:pt x="3487491" y="576291"/>
                  <a:pt x="3477574" y="564374"/>
                </a:cubicBezTo>
                <a:cubicBezTo>
                  <a:pt x="3455758" y="534581"/>
                  <a:pt x="3445841" y="534581"/>
                  <a:pt x="3422041" y="562388"/>
                </a:cubicBezTo>
                <a:cubicBezTo>
                  <a:pt x="3416092" y="568346"/>
                  <a:pt x="3412125" y="576291"/>
                  <a:pt x="3404191" y="584236"/>
                </a:cubicBezTo>
                <a:cubicBezTo>
                  <a:pt x="3400225" y="568346"/>
                  <a:pt x="3396259" y="556429"/>
                  <a:pt x="3392292" y="540539"/>
                </a:cubicBezTo>
                <a:cubicBezTo>
                  <a:pt x="3388325" y="544512"/>
                  <a:pt x="3388325" y="546498"/>
                  <a:pt x="3386342" y="548484"/>
                </a:cubicBezTo>
                <a:cubicBezTo>
                  <a:pt x="3368492" y="584236"/>
                  <a:pt x="3348659" y="584236"/>
                  <a:pt x="3326842" y="552457"/>
                </a:cubicBezTo>
                <a:cubicBezTo>
                  <a:pt x="3322876" y="546498"/>
                  <a:pt x="3318909" y="540539"/>
                  <a:pt x="3314942" y="532595"/>
                </a:cubicBezTo>
                <a:cubicBezTo>
                  <a:pt x="3312959" y="528622"/>
                  <a:pt x="3310976" y="524650"/>
                  <a:pt x="3314942" y="518692"/>
                </a:cubicBezTo>
                <a:cubicBezTo>
                  <a:pt x="3330809" y="504788"/>
                  <a:pt x="3318909" y="494857"/>
                  <a:pt x="3308993" y="484926"/>
                </a:cubicBezTo>
                <a:cubicBezTo>
                  <a:pt x="3279243" y="461092"/>
                  <a:pt x="3243543" y="451161"/>
                  <a:pt x="3207843" y="441230"/>
                </a:cubicBezTo>
                <a:cubicBezTo>
                  <a:pt x="3150327" y="427326"/>
                  <a:pt x="3090828" y="417396"/>
                  <a:pt x="3041245" y="379658"/>
                </a:cubicBezTo>
                <a:cubicBezTo>
                  <a:pt x="3025378" y="367740"/>
                  <a:pt x="3007528" y="363768"/>
                  <a:pt x="2987695" y="365754"/>
                </a:cubicBezTo>
                <a:cubicBezTo>
                  <a:pt x="2971829" y="367741"/>
                  <a:pt x="2957946" y="361782"/>
                  <a:pt x="2948029" y="351851"/>
                </a:cubicBezTo>
                <a:cubicBezTo>
                  <a:pt x="2928196" y="335962"/>
                  <a:pt x="2906380" y="326030"/>
                  <a:pt x="2880596" y="320072"/>
                </a:cubicBezTo>
                <a:cubicBezTo>
                  <a:pt x="2856797" y="314113"/>
                  <a:pt x="2831013" y="314113"/>
                  <a:pt x="2809197" y="298224"/>
                </a:cubicBezTo>
                <a:cubicBezTo>
                  <a:pt x="2789364" y="286307"/>
                  <a:pt x="2769530" y="280348"/>
                  <a:pt x="2747714" y="300210"/>
                </a:cubicBezTo>
                <a:cubicBezTo>
                  <a:pt x="2745731" y="266445"/>
                  <a:pt x="2723914" y="264459"/>
                  <a:pt x="2700115" y="262472"/>
                </a:cubicBezTo>
                <a:cubicBezTo>
                  <a:pt x="2682265" y="262472"/>
                  <a:pt x="2664415" y="260486"/>
                  <a:pt x="2650532" y="246583"/>
                </a:cubicBezTo>
                <a:cubicBezTo>
                  <a:pt x="2630699" y="224735"/>
                  <a:pt x="2606898" y="214804"/>
                  <a:pt x="2581116" y="204873"/>
                </a:cubicBezTo>
                <a:cubicBezTo>
                  <a:pt x="2535500" y="188983"/>
                  <a:pt x="2487900" y="177066"/>
                  <a:pt x="2446250" y="151246"/>
                </a:cubicBezTo>
                <a:cubicBezTo>
                  <a:pt x="2412534" y="131384"/>
                  <a:pt x="2376834" y="117480"/>
                  <a:pt x="2337168" y="113508"/>
                </a:cubicBezTo>
                <a:cubicBezTo>
                  <a:pt x="2325268" y="113508"/>
                  <a:pt x="2317335" y="107549"/>
                  <a:pt x="2313368" y="95632"/>
                </a:cubicBezTo>
                <a:cubicBezTo>
                  <a:pt x="2297501" y="57894"/>
                  <a:pt x="2295518" y="57894"/>
                  <a:pt x="2253869" y="59881"/>
                </a:cubicBezTo>
                <a:cubicBezTo>
                  <a:pt x="2249902" y="59881"/>
                  <a:pt x="2245935" y="59880"/>
                  <a:pt x="2239986" y="59881"/>
                </a:cubicBezTo>
                <a:cubicBezTo>
                  <a:pt x="2245935" y="47963"/>
                  <a:pt x="2251885" y="36046"/>
                  <a:pt x="2257835" y="26115"/>
                </a:cubicBezTo>
                <a:cubicBezTo>
                  <a:pt x="2265768" y="6253"/>
                  <a:pt x="2281635" y="-1691"/>
                  <a:pt x="2301468" y="295"/>
                </a:cubicBezTo>
                <a:cubicBezTo>
                  <a:pt x="2313368" y="295"/>
                  <a:pt x="2323285" y="4267"/>
                  <a:pt x="2335184" y="2281"/>
                </a:cubicBezTo>
                <a:cubicBezTo>
                  <a:pt x="2355017" y="-1692"/>
                  <a:pt x="2360968" y="2281"/>
                  <a:pt x="2364934" y="22143"/>
                </a:cubicBezTo>
                <a:cubicBezTo>
                  <a:pt x="2364934" y="30088"/>
                  <a:pt x="2364934" y="38032"/>
                  <a:pt x="2364934" y="45977"/>
                </a:cubicBezTo>
                <a:cubicBezTo>
                  <a:pt x="2362951" y="57894"/>
                  <a:pt x="2368901" y="59881"/>
                  <a:pt x="2378818" y="59881"/>
                </a:cubicBezTo>
                <a:cubicBezTo>
                  <a:pt x="2400634" y="61867"/>
                  <a:pt x="2416501" y="51936"/>
                  <a:pt x="2430384" y="38032"/>
                </a:cubicBezTo>
                <a:cubicBezTo>
                  <a:pt x="2434350" y="36046"/>
                  <a:pt x="2436334" y="30088"/>
                  <a:pt x="2442284" y="32074"/>
                </a:cubicBezTo>
                <a:cubicBezTo>
                  <a:pt x="2446250" y="34060"/>
                  <a:pt x="2446250" y="40018"/>
                  <a:pt x="2448234" y="43991"/>
                </a:cubicBezTo>
                <a:cubicBezTo>
                  <a:pt x="2448234" y="47963"/>
                  <a:pt x="2448234" y="49950"/>
                  <a:pt x="2448233" y="53922"/>
                </a:cubicBezTo>
                <a:cubicBezTo>
                  <a:pt x="2448234" y="67825"/>
                  <a:pt x="2454184" y="71798"/>
                  <a:pt x="2466083" y="67825"/>
                </a:cubicBezTo>
                <a:cubicBezTo>
                  <a:pt x="2477983" y="61867"/>
                  <a:pt x="2483933" y="67825"/>
                  <a:pt x="2489883" y="77756"/>
                </a:cubicBezTo>
                <a:cubicBezTo>
                  <a:pt x="2495833" y="85701"/>
                  <a:pt x="2493850" y="93646"/>
                  <a:pt x="2487900" y="99605"/>
                </a:cubicBezTo>
                <a:cubicBezTo>
                  <a:pt x="2481950" y="107549"/>
                  <a:pt x="2472034" y="103577"/>
                  <a:pt x="2464100" y="97618"/>
                </a:cubicBezTo>
                <a:cubicBezTo>
                  <a:pt x="2458150" y="95632"/>
                  <a:pt x="2454184" y="91660"/>
                  <a:pt x="2448234" y="99605"/>
                </a:cubicBezTo>
                <a:cubicBezTo>
                  <a:pt x="2442283" y="107549"/>
                  <a:pt x="2446250" y="111522"/>
                  <a:pt x="2450217" y="117480"/>
                </a:cubicBezTo>
                <a:cubicBezTo>
                  <a:pt x="2460133" y="127411"/>
                  <a:pt x="2495833" y="119466"/>
                  <a:pt x="2499800" y="103577"/>
                </a:cubicBezTo>
                <a:cubicBezTo>
                  <a:pt x="2507733" y="77756"/>
                  <a:pt x="2525583" y="81729"/>
                  <a:pt x="2543433" y="85701"/>
                </a:cubicBezTo>
                <a:cubicBezTo>
                  <a:pt x="2581116" y="91660"/>
                  <a:pt x="2616815" y="109535"/>
                  <a:pt x="2652515" y="119466"/>
                </a:cubicBezTo>
                <a:cubicBezTo>
                  <a:pt x="2662432" y="123439"/>
                  <a:pt x="2662432" y="131384"/>
                  <a:pt x="2658465" y="139328"/>
                </a:cubicBezTo>
                <a:cubicBezTo>
                  <a:pt x="2654498" y="149259"/>
                  <a:pt x="2650532" y="159190"/>
                  <a:pt x="2648548" y="171107"/>
                </a:cubicBezTo>
                <a:cubicBezTo>
                  <a:pt x="2648549" y="183025"/>
                  <a:pt x="2656482" y="186997"/>
                  <a:pt x="2664415" y="190969"/>
                </a:cubicBezTo>
                <a:cubicBezTo>
                  <a:pt x="2670365" y="194942"/>
                  <a:pt x="2672348" y="185011"/>
                  <a:pt x="2676315" y="183025"/>
                </a:cubicBezTo>
                <a:cubicBezTo>
                  <a:pt x="2686231" y="169121"/>
                  <a:pt x="2698131" y="155218"/>
                  <a:pt x="2708048" y="141314"/>
                </a:cubicBezTo>
                <a:cubicBezTo>
                  <a:pt x="2710031" y="145287"/>
                  <a:pt x="2710031" y="147273"/>
                  <a:pt x="2710031" y="149259"/>
                </a:cubicBezTo>
                <a:cubicBezTo>
                  <a:pt x="2712014" y="173094"/>
                  <a:pt x="2712014" y="173094"/>
                  <a:pt x="2733831" y="161176"/>
                </a:cubicBezTo>
                <a:cubicBezTo>
                  <a:pt x="2741765" y="155218"/>
                  <a:pt x="2743748" y="159190"/>
                  <a:pt x="2745731" y="165149"/>
                </a:cubicBezTo>
                <a:cubicBezTo>
                  <a:pt x="2751681" y="181038"/>
                  <a:pt x="2763581" y="186997"/>
                  <a:pt x="2777464" y="183024"/>
                </a:cubicBezTo>
                <a:cubicBezTo>
                  <a:pt x="2799280" y="173094"/>
                  <a:pt x="2821097" y="175080"/>
                  <a:pt x="2842913" y="175080"/>
                </a:cubicBezTo>
                <a:cubicBezTo>
                  <a:pt x="2854813" y="175080"/>
                  <a:pt x="2860763" y="173094"/>
                  <a:pt x="2852830" y="161176"/>
                </a:cubicBezTo>
                <a:cubicBezTo>
                  <a:pt x="2846880" y="149259"/>
                  <a:pt x="2848863" y="141314"/>
                  <a:pt x="2862747" y="133370"/>
                </a:cubicBezTo>
                <a:cubicBezTo>
                  <a:pt x="2844897" y="127411"/>
                  <a:pt x="2827047" y="123439"/>
                  <a:pt x="2811180" y="115494"/>
                </a:cubicBezTo>
                <a:cubicBezTo>
                  <a:pt x="2795314" y="109536"/>
                  <a:pt x="2779447" y="101590"/>
                  <a:pt x="2767548" y="87687"/>
                </a:cubicBezTo>
                <a:cubicBezTo>
                  <a:pt x="2793331" y="81729"/>
                  <a:pt x="2793331" y="81729"/>
                  <a:pt x="2831013" y="99604"/>
                </a:cubicBezTo>
                <a:cubicBezTo>
                  <a:pt x="2854813" y="111522"/>
                  <a:pt x="2866713" y="109535"/>
                  <a:pt x="2880597" y="91660"/>
                </a:cubicBezTo>
                <a:cubicBezTo>
                  <a:pt x="2894480" y="71798"/>
                  <a:pt x="2894480" y="71798"/>
                  <a:pt x="2906379" y="93646"/>
                </a:cubicBezTo>
                <a:cubicBezTo>
                  <a:pt x="2906380" y="95632"/>
                  <a:pt x="2908363" y="97618"/>
                  <a:pt x="2908363" y="99605"/>
                </a:cubicBezTo>
                <a:cubicBezTo>
                  <a:pt x="2936129" y="151245"/>
                  <a:pt x="2963896" y="153232"/>
                  <a:pt x="3001579" y="109536"/>
                </a:cubicBezTo>
                <a:cubicBezTo>
                  <a:pt x="3015462" y="91660"/>
                  <a:pt x="3035295" y="79743"/>
                  <a:pt x="3057111" y="75770"/>
                </a:cubicBezTo>
                <a:cubicBezTo>
                  <a:pt x="3080911" y="73784"/>
                  <a:pt x="3100744" y="81729"/>
                  <a:pt x="3122561" y="89674"/>
                </a:cubicBezTo>
                <a:cubicBezTo>
                  <a:pt x="3148344" y="101591"/>
                  <a:pt x="3176110" y="113508"/>
                  <a:pt x="3203877" y="117480"/>
                </a:cubicBezTo>
                <a:cubicBezTo>
                  <a:pt x="3225693" y="119466"/>
                  <a:pt x="3247510" y="125425"/>
                  <a:pt x="3265359" y="135356"/>
                </a:cubicBezTo>
                <a:cubicBezTo>
                  <a:pt x="3279243" y="143301"/>
                  <a:pt x="3297092" y="151246"/>
                  <a:pt x="3312959" y="145287"/>
                </a:cubicBezTo>
                <a:cubicBezTo>
                  <a:pt x="3332792" y="137342"/>
                  <a:pt x="3342709" y="147273"/>
                  <a:pt x="3352626" y="161177"/>
                </a:cubicBezTo>
                <a:cubicBezTo>
                  <a:pt x="3370475" y="186997"/>
                  <a:pt x="3380391" y="216790"/>
                  <a:pt x="3380391" y="250555"/>
                </a:cubicBezTo>
                <a:cubicBezTo>
                  <a:pt x="3380391" y="258500"/>
                  <a:pt x="3380392" y="266445"/>
                  <a:pt x="3392292" y="270417"/>
                </a:cubicBezTo>
                <a:cubicBezTo>
                  <a:pt x="3404192" y="276375"/>
                  <a:pt x="3408157" y="266445"/>
                  <a:pt x="3414108" y="260486"/>
                </a:cubicBezTo>
                <a:cubicBezTo>
                  <a:pt x="3418075" y="254528"/>
                  <a:pt x="3422041" y="248569"/>
                  <a:pt x="3426008" y="244597"/>
                </a:cubicBezTo>
                <a:cubicBezTo>
                  <a:pt x="3441874" y="226721"/>
                  <a:pt x="3463690" y="222748"/>
                  <a:pt x="3485508" y="220762"/>
                </a:cubicBezTo>
                <a:cubicBezTo>
                  <a:pt x="3503358" y="220762"/>
                  <a:pt x="3503358" y="236652"/>
                  <a:pt x="3511289" y="246583"/>
                </a:cubicBezTo>
                <a:cubicBezTo>
                  <a:pt x="3521208" y="228707"/>
                  <a:pt x="3537074" y="220762"/>
                  <a:pt x="3554924" y="224735"/>
                </a:cubicBezTo>
                <a:cubicBezTo>
                  <a:pt x="3576740" y="230694"/>
                  <a:pt x="3598557" y="228707"/>
                  <a:pt x="3620373" y="226721"/>
                </a:cubicBezTo>
                <a:cubicBezTo>
                  <a:pt x="3665989" y="224735"/>
                  <a:pt x="3709621" y="234666"/>
                  <a:pt x="3743339" y="270417"/>
                </a:cubicBezTo>
                <a:cubicBezTo>
                  <a:pt x="3749289" y="276376"/>
                  <a:pt x="3755238" y="282334"/>
                  <a:pt x="3763172" y="278362"/>
                </a:cubicBezTo>
                <a:cubicBezTo>
                  <a:pt x="3779038" y="268431"/>
                  <a:pt x="3794905" y="270417"/>
                  <a:pt x="3810771" y="272403"/>
                </a:cubicBezTo>
                <a:cubicBezTo>
                  <a:pt x="3816722" y="272403"/>
                  <a:pt x="3820687" y="270417"/>
                  <a:pt x="3824654" y="264459"/>
                </a:cubicBezTo>
                <a:cubicBezTo>
                  <a:pt x="3828621" y="254528"/>
                  <a:pt x="3836555" y="256514"/>
                  <a:pt x="3844487" y="260486"/>
                </a:cubicBezTo>
                <a:cubicBezTo>
                  <a:pt x="3854405" y="264459"/>
                  <a:pt x="3868286" y="262472"/>
                  <a:pt x="3870271" y="278362"/>
                </a:cubicBezTo>
                <a:cubicBezTo>
                  <a:pt x="3870271" y="294251"/>
                  <a:pt x="3880188" y="300210"/>
                  <a:pt x="3892086" y="304182"/>
                </a:cubicBezTo>
                <a:cubicBezTo>
                  <a:pt x="3902004" y="308155"/>
                  <a:pt x="3913903" y="308155"/>
                  <a:pt x="3917871" y="316099"/>
                </a:cubicBezTo>
                <a:cubicBezTo>
                  <a:pt x="3925804" y="333976"/>
                  <a:pt x="3939687" y="330003"/>
                  <a:pt x="3955552" y="330003"/>
                </a:cubicBezTo>
                <a:cubicBezTo>
                  <a:pt x="3961504" y="328017"/>
                  <a:pt x="3967454" y="330003"/>
                  <a:pt x="3973403" y="330003"/>
                </a:cubicBezTo>
                <a:cubicBezTo>
                  <a:pt x="4001170" y="331989"/>
                  <a:pt x="4028936" y="337948"/>
                  <a:pt x="4056703" y="335961"/>
                </a:cubicBezTo>
                <a:cubicBezTo>
                  <a:pt x="4068601" y="333975"/>
                  <a:pt x="4084469" y="333976"/>
                  <a:pt x="4088436" y="326031"/>
                </a:cubicBezTo>
                <a:cubicBezTo>
                  <a:pt x="4092402" y="314114"/>
                  <a:pt x="4076535" y="308155"/>
                  <a:pt x="4066619" y="302196"/>
                </a:cubicBezTo>
                <a:cubicBezTo>
                  <a:pt x="4064636" y="300210"/>
                  <a:pt x="4062651" y="298224"/>
                  <a:pt x="4060669" y="298224"/>
                </a:cubicBezTo>
                <a:cubicBezTo>
                  <a:pt x="4030920" y="276376"/>
                  <a:pt x="4026953" y="254527"/>
                  <a:pt x="4050753" y="224735"/>
                </a:cubicBezTo>
                <a:cubicBezTo>
                  <a:pt x="4058686" y="236652"/>
                  <a:pt x="4064636" y="254527"/>
                  <a:pt x="4080503" y="262472"/>
                </a:cubicBezTo>
                <a:cubicBezTo>
                  <a:pt x="4098352" y="270417"/>
                  <a:pt x="4112235" y="258500"/>
                  <a:pt x="4128101" y="252541"/>
                </a:cubicBezTo>
                <a:cubicBezTo>
                  <a:pt x="4134052" y="248569"/>
                  <a:pt x="4140002" y="250555"/>
                  <a:pt x="4138018" y="260486"/>
                </a:cubicBezTo>
                <a:cubicBezTo>
                  <a:pt x="4136034" y="264459"/>
                  <a:pt x="4136035" y="268431"/>
                  <a:pt x="4134052" y="272403"/>
                </a:cubicBezTo>
                <a:cubicBezTo>
                  <a:pt x="4132067" y="278362"/>
                  <a:pt x="4130085" y="284321"/>
                  <a:pt x="4134052" y="290279"/>
                </a:cubicBezTo>
                <a:cubicBezTo>
                  <a:pt x="4136034" y="294252"/>
                  <a:pt x="4141985" y="288293"/>
                  <a:pt x="4145951" y="288293"/>
                </a:cubicBezTo>
                <a:cubicBezTo>
                  <a:pt x="4159834" y="282334"/>
                  <a:pt x="4163801" y="288293"/>
                  <a:pt x="4161818" y="300210"/>
                </a:cubicBezTo>
                <a:cubicBezTo>
                  <a:pt x="4161818" y="304183"/>
                  <a:pt x="4157852" y="308155"/>
                  <a:pt x="4163802" y="312127"/>
                </a:cubicBezTo>
                <a:cubicBezTo>
                  <a:pt x="4197518" y="268431"/>
                  <a:pt x="4213384" y="264459"/>
                  <a:pt x="4266933" y="288293"/>
                </a:cubicBezTo>
                <a:cubicBezTo>
                  <a:pt x="4268917" y="288293"/>
                  <a:pt x="4268917" y="288293"/>
                  <a:pt x="4270900" y="290279"/>
                </a:cubicBezTo>
                <a:cubicBezTo>
                  <a:pt x="4312550" y="310141"/>
                  <a:pt x="4356183" y="322058"/>
                  <a:pt x="4401800" y="316099"/>
                </a:cubicBezTo>
                <a:cubicBezTo>
                  <a:pt x="4417666" y="314114"/>
                  <a:pt x="4427583" y="320072"/>
                  <a:pt x="4433533" y="331989"/>
                </a:cubicBezTo>
                <a:cubicBezTo>
                  <a:pt x="4441466" y="345893"/>
                  <a:pt x="4455349" y="353838"/>
                  <a:pt x="4469232" y="355823"/>
                </a:cubicBezTo>
                <a:cubicBezTo>
                  <a:pt x="4493032" y="361782"/>
                  <a:pt x="4518815" y="365754"/>
                  <a:pt x="4544598" y="365754"/>
                </a:cubicBezTo>
                <a:cubicBezTo>
                  <a:pt x="4566415" y="365755"/>
                  <a:pt x="4570381" y="357810"/>
                  <a:pt x="4562448" y="337948"/>
                </a:cubicBezTo>
                <a:cubicBezTo>
                  <a:pt x="4560465" y="331989"/>
                  <a:pt x="4554515" y="328017"/>
                  <a:pt x="4560465" y="322058"/>
                </a:cubicBezTo>
                <a:cubicBezTo>
                  <a:pt x="4570381" y="314114"/>
                  <a:pt x="4568398" y="302196"/>
                  <a:pt x="4568398" y="290279"/>
                </a:cubicBezTo>
                <a:cubicBezTo>
                  <a:pt x="4568398" y="284321"/>
                  <a:pt x="4566415" y="276375"/>
                  <a:pt x="4574348" y="274390"/>
                </a:cubicBezTo>
                <a:cubicBezTo>
                  <a:pt x="4582281" y="272404"/>
                  <a:pt x="4586248" y="280348"/>
                  <a:pt x="4588231" y="286307"/>
                </a:cubicBezTo>
                <a:cubicBezTo>
                  <a:pt x="4594181" y="302196"/>
                  <a:pt x="4600131" y="316100"/>
                  <a:pt x="4606081" y="330003"/>
                </a:cubicBezTo>
                <a:cubicBezTo>
                  <a:pt x="4621947" y="361782"/>
                  <a:pt x="4645747" y="377672"/>
                  <a:pt x="4681447" y="375686"/>
                </a:cubicBezTo>
                <a:cubicBezTo>
                  <a:pt x="4699297" y="375686"/>
                  <a:pt x="4717147" y="373699"/>
                  <a:pt x="4734997" y="373699"/>
                </a:cubicBezTo>
                <a:cubicBezTo>
                  <a:pt x="4756813" y="371713"/>
                  <a:pt x="4768713" y="381644"/>
                  <a:pt x="4774663" y="401506"/>
                </a:cubicBezTo>
                <a:cubicBezTo>
                  <a:pt x="4776646" y="405478"/>
                  <a:pt x="4774663" y="411437"/>
                  <a:pt x="4780613" y="413423"/>
                </a:cubicBezTo>
                <a:cubicBezTo>
                  <a:pt x="4788546" y="399520"/>
                  <a:pt x="4798463" y="383630"/>
                  <a:pt x="4806396" y="367741"/>
                </a:cubicBezTo>
                <a:cubicBezTo>
                  <a:pt x="4818296" y="349865"/>
                  <a:pt x="4818296" y="349865"/>
                  <a:pt x="4828213" y="367740"/>
                </a:cubicBezTo>
                <a:cubicBezTo>
                  <a:pt x="4836146" y="383630"/>
                  <a:pt x="4846062" y="387602"/>
                  <a:pt x="4861929" y="375685"/>
                </a:cubicBezTo>
                <a:cubicBezTo>
                  <a:pt x="4875812" y="365755"/>
                  <a:pt x="4891678" y="363768"/>
                  <a:pt x="4909528" y="367741"/>
                </a:cubicBezTo>
                <a:cubicBezTo>
                  <a:pt x="4935311" y="371713"/>
                  <a:pt x="4959111" y="383630"/>
                  <a:pt x="4982911" y="395547"/>
                </a:cubicBezTo>
                <a:cubicBezTo>
                  <a:pt x="5006711" y="407465"/>
                  <a:pt x="5016627" y="405478"/>
                  <a:pt x="5034477" y="387602"/>
                </a:cubicBezTo>
                <a:cubicBezTo>
                  <a:pt x="5054310" y="365754"/>
                  <a:pt x="5076127" y="367741"/>
                  <a:pt x="5090010" y="393561"/>
                </a:cubicBezTo>
                <a:cubicBezTo>
                  <a:pt x="5103893" y="415409"/>
                  <a:pt x="5103893" y="415409"/>
                  <a:pt x="5121743" y="395547"/>
                </a:cubicBezTo>
                <a:cubicBezTo>
                  <a:pt x="5123726" y="395547"/>
                  <a:pt x="5123726" y="393561"/>
                  <a:pt x="5125710" y="393561"/>
                </a:cubicBezTo>
                <a:cubicBezTo>
                  <a:pt x="5133643" y="383630"/>
                  <a:pt x="5141576" y="385616"/>
                  <a:pt x="5147526" y="397533"/>
                </a:cubicBezTo>
                <a:cubicBezTo>
                  <a:pt x="5149509" y="403492"/>
                  <a:pt x="5151493" y="409451"/>
                  <a:pt x="5153476" y="415409"/>
                </a:cubicBezTo>
                <a:cubicBezTo>
                  <a:pt x="5161409" y="435271"/>
                  <a:pt x="5175293" y="445202"/>
                  <a:pt x="5195126" y="439244"/>
                </a:cubicBezTo>
                <a:cubicBezTo>
                  <a:pt x="5228842" y="429312"/>
                  <a:pt x="5262559" y="427327"/>
                  <a:pt x="5294291" y="409451"/>
                </a:cubicBezTo>
                <a:cubicBezTo>
                  <a:pt x="5304208" y="403492"/>
                  <a:pt x="5316108" y="401506"/>
                  <a:pt x="5318092" y="417396"/>
                </a:cubicBezTo>
                <a:cubicBezTo>
                  <a:pt x="5322058" y="429313"/>
                  <a:pt x="5329991" y="429312"/>
                  <a:pt x="5337925" y="425340"/>
                </a:cubicBezTo>
                <a:cubicBezTo>
                  <a:pt x="5353791" y="419382"/>
                  <a:pt x="5371641" y="419382"/>
                  <a:pt x="5387508" y="419382"/>
                </a:cubicBezTo>
                <a:cubicBezTo>
                  <a:pt x="5413291" y="419382"/>
                  <a:pt x="5423207" y="411437"/>
                  <a:pt x="5429157" y="387603"/>
                </a:cubicBezTo>
                <a:cubicBezTo>
                  <a:pt x="5431140" y="373699"/>
                  <a:pt x="5437090" y="373699"/>
                  <a:pt x="5448990" y="373699"/>
                </a:cubicBezTo>
                <a:cubicBezTo>
                  <a:pt x="5462874" y="373699"/>
                  <a:pt x="5476757" y="385616"/>
                  <a:pt x="5490640" y="373699"/>
                </a:cubicBezTo>
                <a:cubicBezTo>
                  <a:pt x="5502540" y="363768"/>
                  <a:pt x="5496590" y="345893"/>
                  <a:pt x="5502540" y="330003"/>
                </a:cubicBezTo>
                <a:cubicBezTo>
                  <a:pt x="5512456" y="343906"/>
                  <a:pt x="5516423" y="355824"/>
                  <a:pt x="5514439" y="369727"/>
                </a:cubicBezTo>
                <a:cubicBezTo>
                  <a:pt x="5510473" y="397534"/>
                  <a:pt x="5482706" y="401506"/>
                  <a:pt x="5464857" y="415409"/>
                </a:cubicBezTo>
                <a:cubicBezTo>
                  <a:pt x="5496590" y="441230"/>
                  <a:pt x="5516423" y="439244"/>
                  <a:pt x="5538239" y="405478"/>
                </a:cubicBezTo>
                <a:cubicBezTo>
                  <a:pt x="5542206" y="399520"/>
                  <a:pt x="5548156" y="393561"/>
                  <a:pt x="5552123" y="385616"/>
                </a:cubicBezTo>
                <a:cubicBezTo>
                  <a:pt x="5562039" y="369727"/>
                  <a:pt x="5571956" y="355824"/>
                  <a:pt x="5591789" y="351851"/>
                </a:cubicBezTo>
                <a:cubicBezTo>
                  <a:pt x="5599722" y="349865"/>
                  <a:pt x="5599722" y="343907"/>
                  <a:pt x="5601705" y="335961"/>
                </a:cubicBezTo>
                <a:cubicBezTo>
                  <a:pt x="5605672" y="324044"/>
                  <a:pt x="5603689" y="308155"/>
                  <a:pt x="5615589" y="296238"/>
                </a:cubicBezTo>
                <a:cubicBezTo>
                  <a:pt x="5617572" y="302196"/>
                  <a:pt x="5619555" y="306169"/>
                  <a:pt x="5621538" y="312127"/>
                </a:cubicBezTo>
                <a:cubicBezTo>
                  <a:pt x="5633438" y="331989"/>
                  <a:pt x="5645339" y="335961"/>
                  <a:pt x="5665172" y="324044"/>
                </a:cubicBezTo>
                <a:cubicBezTo>
                  <a:pt x="5683022" y="312127"/>
                  <a:pt x="5702855" y="310141"/>
                  <a:pt x="5722688" y="314114"/>
                </a:cubicBezTo>
                <a:cubicBezTo>
                  <a:pt x="5736571" y="318086"/>
                  <a:pt x="5750454" y="320072"/>
                  <a:pt x="5766321" y="324045"/>
                </a:cubicBezTo>
                <a:cubicBezTo>
                  <a:pt x="5809953" y="333975"/>
                  <a:pt x="5853587" y="345892"/>
                  <a:pt x="5893253" y="367741"/>
                </a:cubicBezTo>
                <a:cubicBezTo>
                  <a:pt x="5909120" y="375685"/>
                  <a:pt x="5911103" y="385617"/>
                  <a:pt x="5903170" y="399520"/>
                </a:cubicBezTo>
                <a:cubicBezTo>
                  <a:pt x="5895237" y="411437"/>
                  <a:pt x="5885319" y="419382"/>
                  <a:pt x="5873420" y="427326"/>
                </a:cubicBezTo>
                <a:cubicBezTo>
                  <a:pt x="5861520" y="437257"/>
                  <a:pt x="5845654" y="443216"/>
                  <a:pt x="5833753" y="457119"/>
                </a:cubicBezTo>
                <a:cubicBezTo>
                  <a:pt x="5901186" y="455133"/>
                  <a:pt x="5964652" y="455133"/>
                  <a:pt x="6014235" y="403492"/>
                </a:cubicBezTo>
                <a:cubicBezTo>
                  <a:pt x="6020185" y="399520"/>
                  <a:pt x="6028118" y="395547"/>
                  <a:pt x="6036051" y="399520"/>
                </a:cubicBezTo>
                <a:cubicBezTo>
                  <a:pt x="6043985" y="405478"/>
                  <a:pt x="6049935" y="411437"/>
                  <a:pt x="6049935" y="423354"/>
                </a:cubicBezTo>
                <a:cubicBezTo>
                  <a:pt x="6049935" y="429313"/>
                  <a:pt x="6045968" y="435271"/>
                  <a:pt x="6042002" y="441230"/>
                </a:cubicBezTo>
                <a:cubicBezTo>
                  <a:pt x="6032085" y="457119"/>
                  <a:pt x="6016219" y="469037"/>
                  <a:pt x="6008285" y="486912"/>
                </a:cubicBezTo>
                <a:cubicBezTo>
                  <a:pt x="6000352" y="504788"/>
                  <a:pt x="6006302" y="532595"/>
                  <a:pt x="6020185" y="538553"/>
                </a:cubicBezTo>
                <a:cubicBezTo>
                  <a:pt x="6036052" y="546498"/>
                  <a:pt x="6047952" y="534581"/>
                  <a:pt x="6059851" y="524650"/>
                </a:cubicBezTo>
                <a:cubicBezTo>
                  <a:pt x="6067785" y="518691"/>
                  <a:pt x="6067785" y="510746"/>
                  <a:pt x="6069768" y="502802"/>
                </a:cubicBezTo>
                <a:cubicBezTo>
                  <a:pt x="6075718" y="459105"/>
                  <a:pt x="6091584" y="445202"/>
                  <a:pt x="6135217" y="449175"/>
                </a:cubicBezTo>
                <a:cubicBezTo>
                  <a:pt x="6155051" y="451161"/>
                  <a:pt x="6172901" y="449175"/>
                  <a:pt x="6190751" y="443216"/>
                </a:cubicBezTo>
                <a:cubicBezTo>
                  <a:pt x="6240333" y="425340"/>
                  <a:pt x="6287933" y="429313"/>
                  <a:pt x="6327599" y="471023"/>
                </a:cubicBezTo>
                <a:cubicBezTo>
                  <a:pt x="6347433" y="490885"/>
                  <a:pt x="6347433" y="490885"/>
                  <a:pt x="6363299" y="465064"/>
                </a:cubicBezTo>
                <a:cubicBezTo>
                  <a:pt x="6375198" y="445202"/>
                  <a:pt x="6410899" y="435271"/>
                  <a:pt x="6420815" y="449175"/>
                </a:cubicBezTo>
                <a:cubicBezTo>
                  <a:pt x="6436681" y="474995"/>
                  <a:pt x="6458498" y="476981"/>
                  <a:pt x="6484281" y="476981"/>
                </a:cubicBezTo>
                <a:cubicBezTo>
                  <a:pt x="6498164" y="474995"/>
                  <a:pt x="6514031" y="471023"/>
                  <a:pt x="6527914" y="480954"/>
                </a:cubicBezTo>
                <a:cubicBezTo>
                  <a:pt x="6543781" y="492871"/>
                  <a:pt x="6551714" y="486912"/>
                  <a:pt x="6559647" y="471023"/>
                </a:cubicBezTo>
                <a:cubicBezTo>
                  <a:pt x="6563613" y="463078"/>
                  <a:pt x="6567580" y="455133"/>
                  <a:pt x="6577497" y="461092"/>
                </a:cubicBezTo>
                <a:cubicBezTo>
                  <a:pt x="6585430" y="467050"/>
                  <a:pt x="6591380" y="473008"/>
                  <a:pt x="6585430" y="484926"/>
                </a:cubicBezTo>
                <a:cubicBezTo>
                  <a:pt x="6581463" y="492871"/>
                  <a:pt x="6575513" y="500816"/>
                  <a:pt x="6571547" y="510746"/>
                </a:cubicBezTo>
                <a:cubicBezTo>
                  <a:pt x="6557663" y="542526"/>
                  <a:pt x="6577497" y="566360"/>
                  <a:pt x="6611213" y="564374"/>
                </a:cubicBezTo>
                <a:cubicBezTo>
                  <a:pt x="6619146" y="564374"/>
                  <a:pt x="6627080" y="560401"/>
                  <a:pt x="6635013" y="558415"/>
                </a:cubicBezTo>
                <a:cubicBezTo>
                  <a:pt x="6642946" y="556429"/>
                  <a:pt x="6650879" y="554443"/>
                  <a:pt x="6656829" y="560402"/>
                </a:cubicBezTo>
                <a:cubicBezTo>
                  <a:pt x="6688562" y="588208"/>
                  <a:pt x="6724262" y="578277"/>
                  <a:pt x="6757978" y="572319"/>
                </a:cubicBezTo>
                <a:cubicBezTo>
                  <a:pt x="6761945" y="570332"/>
                  <a:pt x="6765912" y="570332"/>
                  <a:pt x="6763928" y="564374"/>
                </a:cubicBezTo>
                <a:cubicBezTo>
                  <a:pt x="6761945" y="558415"/>
                  <a:pt x="6761945" y="550471"/>
                  <a:pt x="6755995" y="544512"/>
                </a:cubicBezTo>
                <a:cubicBezTo>
                  <a:pt x="6752027" y="540540"/>
                  <a:pt x="6750045" y="546498"/>
                  <a:pt x="6748062" y="548484"/>
                </a:cubicBezTo>
                <a:cubicBezTo>
                  <a:pt x="6730212" y="562387"/>
                  <a:pt x="6714345" y="564374"/>
                  <a:pt x="6698479" y="552456"/>
                </a:cubicBezTo>
                <a:cubicBezTo>
                  <a:pt x="6680629" y="540539"/>
                  <a:pt x="6672696" y="518691"/>
                  <a:pt x="6678646" y="500815"/>
                </a:cubicBezTo>
                <a:cubicBezTo>
                  <a:pt x="6680629" y="490885"/>
                  <a:pt x="6686579" y="488898"/>
                  <a:pt x="6694512" y="496843"/>
                </a:cubicBezTo>
                <a:cubicBezTo>
                  <a:pt x="6708395" y="508760"/>
                  <a:pt x="6716329" y="504788"/>
                  <a:pt x="6730211" y="490885"/>
                </a:cubicBezTo>
                <a:cubicBezTo>
                  <a:pt x="6748062" y="469036"/>
                  <a:pt x="6789711" y="463078"/>
                  <a:pt x="6805577" y="476981"/>
                </a:cubicBezTo>
                <a:cubicBezTo>
                  <a:pt x="6817478" y="488898"/>
                  <a:pt x="6827394" y="488898"/>
                  <a:pt x="6839294" y="484926"/>
                </a:cubicBezTo>
                <a:cubicBezTo>
                  <a:pt x="6855160" y="480954"/>
                  <a:pt x="6871027" y="480954"/>
                  <a:pt x="6880944" y="498829"/>
                </a:cubicBezTo>
                <a:cubicBezTo>
                  <a:pt x="6886894" y="510746"/>
                  <a:pt x="6898794" y="506774"/>
                  <a:pt x="6908710" y="502802"/>
                </a:cubicBezTo>
                <a:cubicBezTo>
                  <a:pt x="6918627" y="498829"/>
                  <a:pt x="6928544" y="492871"/>
                  <a:pt x="6938460" y="496843"/>
                </a:cubicBezTo>
                <a:cubicBezTo>
                  <a:pt x="6952343" y="498829"/>
                  <a:pt x="6946393" y="512733"/>
                  <a:pt x="6954327" y="528622"/>
                </a:cubicBezTo>
                <a:cubicBezTo>
                  <a:pt x="6964243" y="486912"/>
                  <a:pt x="7001926" y="498829"/>
                  <a:pt x="7027708" y="480954"/>
                </a:cubicBezTo>
                <a:cubicBezTo>
                  <a:pt x="7023743" y="488898"/>
                  <a:pt x="7021759" y="492871"/>
                  <a:pt x="7019776" y="496843"/>
                </a:cubicBezTo>
                <a:cubicBezTo>
                  <a:pt x="7007877" y="526636"/>
                  <a:pt x="7015808" y="538553"/>
                  <a:pt x="7047542" y="538553"/>
                </a:cubicBezTo>
                <a:cubicBezTo>
                  <a:pt x="7069359" y="536567"/>
                  <a:pt x="7089192" y="536567"/>
                  <a:pt x="7111009" y="538553"/>
                </a:cubicBezTo>
                <a:cubicBezTo>
                  <a:pt x="7144725" y="544512"/>
                  <a:pt x="7176458" y="556429"/>
                  <a:pt x="7204224" y="576291"/>
                </a:cubicBezTo>
                <a:cubicBezTo>
                  <a:pt x="7226041" y="590194"/>
                  <a:pt x="7235957" y="586222"/>
                  <a:pt x="7243891" y="564374"/>
                </a:cubicBezTo>
                <a:cubicBezTo>
                  <a:pt x="7249841" y="538553"/>
                  <a:pt x="7263724" y="530608"/>
                  <a:pt x="7289507" y="536567"/>
                </a:cubicBezTo>
                <a:cubicBezTo>
                  <a:pt x="7305374" y="538553"/>
                  <a:pt x="7321240" y="542526"/>
                  <a:pt x="7339090" y="540539"/>
                </a:cubicBezTo>
                <a:cubicBezTo>
                  <a:pt x="7349006" y="540540"/>
                  <a:pt x="7358923" y="544512"/>
                  <a:pt x="7364873" y="554443"/>
                </a:cubicBezTo>
                <a:cubicBezTo>
                  <a:pt x="7366856" y="558415"/>
                  <a:pt x="7366856" y="562388"/>
                  <a:pt x="7372806" y="558415"/>
                </a:cubicBezTo>
                <a:cubicBezTo>
                  <a:pt x="7396605" y="540540"/>
                  <a:pt x="7424372" y="544512"/>
                  <a:pt x="7450156" y="546498"/>
                </a:cubicBezTo>
                <a:cubicBezTo>
                  <a:pt x="7463047" y="547491"/>
                  <a:pt x="7475443" y="547491"/>
                  <a:pt x="7487095" y="544760"/>
                </a:cubicBezTo>
                <a:lnTo>
                  <a:pt x="7494279" y="540751"/>
                </a:lnTo>
                <a:lnTo>
                  <a:pt x="8631073" y="1197079"/>
                </a:lnTo>
                <a:lnTo>
                  <a:pt x="6148907" y="5496316"/>
                </a:lnTo>
                <a:lnTo>
                  <a:pt x="6062713" y="5507290"/>
                </a:lnTo>
                <a:cubicBezTo>
                  <a:pt x="5944823" y="5523471"/>
                  <a:pt x="5828388" y="5541270"/>
                  <a:pt x="5710498" y="5554215"/>
                </a:cubicBezTo>
                <a:cubicBezTo>
                  <a:pt x="5598429" y="5567159"/>
                  <a:pt x="5486361" y="5575250"/>
                  <a:pt x="5374292" y="5575250"/>
                </a:cubicBezTo>
                <a:cubicBezTo>
                  <a:pt x="5288421" y="5575250"/>
                  <a:pt x="5202551" y="5580104"/>
                  <a:pt x="5116680" y="5588194"/>
                </a:cubicBezTo>
                <a:cubicBezTo>
                  <a:pt x="5051185" y="5594666"/>
                  <a:pt x="4985691" y="5601139"/>
                  <a:pt x="4920196" y="5604375"/>
                </a:cubicBezTo>
                <a:cubicBezTo>
                  <a:pt x="4873622" y="5605993"/>
                  <a:pt x="4827048" y="5607612"/>
                  <a:pt x="4779019" y="5610847"/>
                </a:cubicBezTo>
                <a:cubicBezTo>
                  <a:pt x="4749910" y="5610848"/>
                  <a:pt x="4719346" y="5610848"/>
                  <a:pt x="4690237" y="5612466"/>
                </a:cubicBezTo>
                <a:cubicBezTo>
                  <a:pt x="4680049" y="5612466"/>
                  <a:pt x="4671316" y="5612466"/>
                  <a:pt x="4662584" y="5612466"/>
                </a:cubicBezTo>
                <a:cubicBezTo>
                  <a:pt x="4659673" y="5612466"/>
                  <a:pt x="4658218" y="5610848"/>
                  <a:pt x="4656762" y="5610847"/>
                </a:cubicBezTo>
                <a:cubicBezTo>
                  <a:pt x="4518496" y="5602757"/>
                  <a:pt x="4380229" y="5610847"/>
                  <a:pt x="4241963" y="5597903"/>
                </a:cubicBezTo>
                <a:cubicBezTo>
                  <a:pt x="4205577" y="5594667"/>
                  <a:pt x="4169191" y="5594666"/>
                  <a:pt x="4132805" y="5589813"/>
                </a:cubicBezTo>
                <a:cubicBezTo>
                  <a:pt x="4052756" y="5580104"/>
                  <a:pt x="3974163" y="5573632"/>
                  <a:pt x="3894114" y="5568777"/>
                </a:cubicBezTo>
                <a:cubicBezTo>
                  <a:pt x="3831530" y="5565541"/>
                  <a:pt x="3768946" y="5562305"/>
                  <a:pt x="3706362" y="5549360"/>
                </a:cubicBezTo>
                <a:cubicBezTo>
                  <a:pt x="3648145" y="5536415"/>
                  <a:pt x="3589927" y="5526707"/>
                  <a:pt x="3531710" y="5529943"/>
                </a:cubicBezTo>
                <a:cubicBezTo>
                  <a:pt x="3525888" y="5529943"/>
                  <a:pt x="3521522" y="5529943"/>
                  <a:pt x="3517155" y="5525089"/>
                </a:cubicBezTo>
                <a:cubicBezTo>
                  <a:pt x="3490958" y="5499199"/>
                  <a:pt x="3460394" y="5495963"/>
                  <a:pt x="3426918" y="5497582"/>
                </a:cubicBezTo>
                <a:cubicBezTo>
                  <a:pt x="3394899" y="5499200"/>
                  <a:pt x="3362880" y="5499200"/>
                  <a:pt x="3330860" y="5492727"/>
                </a:cubicBezTo>
                <a:cubicBezTo>
                  <a:pt x="3277009" y="5481401"/>
                  <a:pt x="3224613" y="5466838"/>
                  <a:pt x="3169306" y="5465220"/>
                </a:cubicBezTo>
                <a:cubicBezTo>
                  <a:pt x="3144564" y="5465219"/>
                  <a:pt x="3122732" y="5455511"/>
                  <a:pt x="3105267" y="5436094"/>
                </a:cubicBezTo>
                <a:cubicBezTo>
                  <a:pt x="3099445" y="5429622"/>
                  <a:pt x="3095079" y="5429622"/>
                  <a:pt x="3089257" y="5434476"/>
                </a:cubicBezTo>
                <a:cubicBezTo>
                  <a:pt x="3076159" y="5442566"/>
                  <a:pt x="3063060" y="5447421"/>
                  <a:pt x="3051416" y="5434476"/>
                </a:cubicBezTo>
                <a:cubicBezTo>
                  <a:pt x="3035406" y="5419913"/>
                  <a:pt x="3017941" y="5416677"/>
                  <a:pt x="2997565" y="5418295"/>
                </a:cubicBezTo>
                <a:cubicBezTo>
                  <a:pt x="2967001" y="5419913"/>
                  <a:pt x="2939348" y="5411823"/>
                  <a:pt x="2914605" y="5390788"/>
                </a:cubicBezTo>
                <a:cubicBezTo>
                  <a:pt x="2900051" y="5377843"/>
                  <a:pt x="2879675" y="5371371"/>
                  <a:pt x="2865120" y="5381079"/>
                </a:cubicBezTo>
                <a:cubicBezTo>
                  <a:pt x="2838922" y="5398878"/>
                  <a:pt x="2817091" y="5392406"/>
                  <a:pt x="2793804" y="5377843"/>
                </a:cubicBezTo>
                <a:cubicBezTo>
                  <a:pt x="2782160" y="5371371"/>
                  <a:pt x="2769062" y="5364898"/>
                  <a:pt x="2754507" y="5368134"/>
                </a:cubicBezTo>
                <a:cubicBezTo>
                  <a:pt x="2747230" y="5371371"/>
                  <a:pt x="2744319" y="5366516"/>
                  <a:pt x="2744319" y="5360044"/>
                </a:cubicBezTo>
                <a:cubicBezTo>
                  <a:pt x="2744319" y="5355190"/>
                  <a:pt x="2744319" y="5351953"/>
                  <a:pt x="2744319" y="5348717"/>
                </a:cubicBezTo>
                <a:cubicBezTo>
                  <a:pt x="2745775" y="5330918"/>
                  <a:pt x="2744319" y="5330918"/>
                  <a:pt x="2731220" y="5339009"/>
                </a:cubicBezTo>
                <a:cubicBezTo>
                  <a:pt x="2716666" y="5347099"/>
                  <a:pt x="2700656" y="5353572"/>
                  <a:pt x="2686102" y="5358426"/>
                </a:cubicBezTo>
                <a:cubicBezTo>
                  <a:pt x="2680280" y="5360044"/>
                  <a:pt x="2674458" y="5361662"/>
                  <a:pt x="2670092" y="5356808"/>
                </a:cubicBezTo>
                <a:cubicBezTo>
                  <a:pt x="2665725" y="5351953"/>
                  <a:pt x="2668636" y="5345481"/>
                  <a:pt x="2671547" y="5340627"/>
                </a:cubicBezTo>
                <a:cubicBezTo>
                  <a:pt x="2678825" y="5327682"/>
                  <a:pt x="2674458" y="5321210"/>
                  <a:pt x="2662815" y="5319592"/>
                </a:cubicBezTo>
                <a:cubicBezTo>
                  <a:pt x="2658448" y="5317974"/>
                  <a:pt x="2654082" y="5314737"/>
                  <a:pt x="2649716" y="5314737"/>
                </a:cubicBezTo>
                <a:cubicBezTo>
                  <a:pt x="2639528" y="5314737"/>
                  <a:pt x="2638072" y="5309883"/>
                  <a:pt x="2643894" y="5300175"/>
                </a:cubicBezTo>
                <a:cubicBezTo>
                  <a:pt x="2646805" y="5296938"/>
                  <a:pt x="2649716" y="5292084"/>
                  <a:pt x="2645349" y="5288848"/>
                </a:cubicBezTo>
                <a:cubicBezTo>
                  <a:pt x="2642439" y="5283994"/>
                  <a:pt x="2638072" y="5285612"/>
                  <a:pt x="2633706" y="5287230"/>
                </a:cubicBezTo>
                <a:cubicBezTo>
                  <a:pt x="2622063" y="5293702"/>
                  <a:pt x="2610419" y="5290466"/>
                  <a:pt x="2597320" y="5287230"/>
                </a:cubicBezTo>
                <a:cubicBezTo>
                  <a:pt x="2558023" y="5274285"/>
                  <a:pt x="2523093" y="5285612"/>
                  <a:pt x="2489618" y="5308265"/>
                </a:cubicBezTo>
                <a:cubicBezTo>
                  <a:pt x="2483796" y="5311501"/>
                  <a:pt x="2480885" y="5319592"/>
                  <a:pt x="2473608" y="5321210"/>
                </a:cubicBezTo>
                <a:cubicBezTo>
                  <a:pt x="2475063" y="5313119"/>
                  <a:pt x="2476519" y="5306647"/>
                  <a:pt x="2477974" y="5298557"/>
                </a:cubicBezTo>
                <a:cubicBezTo>
                  <a:pt x="2480885" y="5282376"/>
                  <a:pt x="2475063" y="5272667"/>
                  <a:pt x="2461964" y="5269431"/>
                </a:cubicBezTo>
                <a:cubicBezTo>
                  <a:pt x="2418301" y="5258104"/>
                  <a:pt x="2374638" y="5246778"/>
                  <a:pt x="2330975" y="5235451"/>
                </a:cubicBezTo>
                <a:cubicBezTo>
                  <a:pt x="2314965" y="5232215"/>
                  <a:pt x="2298956" y="5233833"/>
                  <a:pt x="2282946" y="5227361"/>
                </a:cubicBezTo>
                <a:cubicBezTo>
                  <a:pt x="2272758" y="5222506"/>
                  <a:pt x="2266936" y="5217652"/>
                  <a:pt x="2269847" y="5203089"/>
                </a:cubicBezTo>
                <a:cubicBezTo>
                  <a:pt x="2271302" y="5185290"/>
                  <a:pt x="2259659" y="5175582"/>
                  <a:pt x="2245104" y="5183672"/>
                </a:cubicBezTo>
                <a:cubicBezTo>
                  <a:pt x="2233461" y="5190145"/>
                  <a:pt x="2224728" y="5188525"/>
                  <a:pt x="2214540" y="5182054"/>
                </a:cubicBezTo>
                <a:cubicBezTo>
                  <a:pt x="2208719" y="5175582"/>
                  <a:pt x="2202897" y="5175582"/>
                  <a:pt x="2195620" y="5182054"/>
                </a:cubicBezTo>
                <a:cubicBezTo>
                  <a:pt x="2188342" y="5190145"/>
                  <a:pt x="2179610" y="5191763"/>
                  <a:pt x="2170877" y="5186908"/>
                </a:cubicBezTo>
                <a:cubicBezTo>
                  <a:pt x="2165055" y="5185290"/>
                  <a:pt x="2157778" y="5180436"/>
                  <a:pt x="2151957" y="5180436"/>
                </a:cubicBezTo>
                <a:cubicBezTo>
                  <a:pt x="2143224" y="5180436"/>
                  <a:pt x="2140313" y="5175582"/>
                  <a:pt x="2138858" y="5167491"/>
                </a:cubicBezTo>
                <a:cubicBezTo>
                  <a:pt x="2134491" y="5151310"/>
                  <a:pt x="2131580" y="5149692"/>
                  <a:pt x="2117026" y="5159401"/>
                </a:cubicBezTo>
                <a:cubicBezTo>
                  <a:pt x="2108293" y="5165873"/>
                  <a:pt x="2099561" y="5173964"/>
                  <a:pt x="2089373" y="51772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65150CF-F30C-4939-9AFD-9FB85D0BB018}"/>
              </a:ext>
            </a:extLst>
          </p:cNvPr>
          <p:cNvSpPr/>
          <p:nvPr/>
        </p:nvSpPr>
        <p:spPr>
          <a:xfrm rot="1132599">
            <a:off x="1506347" y="4458277"/>
            <a:ext cx="2237106" cy="971672"/>
          </a:xfrm>
          <a:custGeom>
            <a:avLst/>
            <a:gdLst>
              <a:gd name="connsiteX0" fmla="*/ 935355 w 942975"/>
              <a:gd name="connsiteY0" fmla="*/ 42386 h 409575"/>
              <a:gd name="connsiteX1" fmla="*/ 879157 w 942975"/>
              <a:gd name="connsiteY1" fmla="*/ 10954 h 409575"/>
              <a:gd name="connsiteX2" fmla="*/ 816293 w 942975"/>
              <a:gd name="connsiteY2" fmla="*/ 10954 h 409575"/>
              <a:gd name="connsiteX3" fmla="*/ 807720 w 942975"/>
              <a:gd name="connsiteY3" fmla="*/ 2381 h 409575"/>
              <a:gd name="connsiteX4" fmla="*/ 793432 w 942975"/>
              <a:gd name="connsiteY4" fmla="*/ 476 h 409575"/>
              <a:gd name="connsiteX5" fmla="*/ 497205 w 942975"/>
              <a:gd name="connsiteY5" fmla="*/ 476 h 409575"/>
              <a:gd name="connsiteX6" fmla="*/ 147638 w 942975"/>
              <a:gd name="connsiteY6" fmla="*/ 476 h 409575"/>
              <a:gd name="connsiteX7" fmla="*/ 132398 w 942975"/>
              <a:gd name="connsiteY7" fmla="*/ 10001 h 409575"/>
              <a:gd name="connsiteX8" fmla="*/ 60008 w 942975"/>
              <a:gd name="connsiteY8" fmla="*/ 10954 h 409575"/>
              <a:gd name="connsiteX9" fmla="*/ 35243 w 942975"/>
              <a:gd name="connsiteY9" fmla="*/ 15716 h 409575"/>
              <a:gd name="connsiteX10" fmla="*/ 0 w 942975"/>
              <a:gd name="connsiteY10" fmla="*/ 86201 h 409575"/>
              <a:gd name="connsiteX11" fmla="*/ 38100 w 942975"/>
              <a:gd name="connsiteY11" fmla="*/ 150019 h 409575"/>
              <a:gd name="connsiteX12" fmla="*/ 64770 w 942975"/>
              <a:gd name="connsiteY12" fmla="*/ 153829 h 409575"/>
              <a:gd name="connsiteX13" fmla="*/ 132398 w 942975"/>
              <a:gd name="connsiteY13" fmla="*/ 153829 h 409575"/>
              <a:gd name="connsiteX14" fmla="*/ 132398 w 942975"/>
              <a:gd name="connsiteY14" fmla="*/ 153829 h 409575"/>
              <a:gd name="connsiteX15" fmla="*/ 133350 w 942975"/>
              <a:gd name="connsiteY15" fmla="*/ 169069 h 409575"/>
              <a:gd name="connsiteX16" fmla="*/ 133350 w 942975"/>
              <a:gd name="connsiteY16" fmla="*/ 288131 h 409575"/>
              <a:gd name="connsiteX17" fmla="*/ 134302 w 942975"/>
              <a:gd name="connsiteY17" fmla="*/ 368141 h 409575"/>
              <a:gd name="connsiteX18" fmla="*/ 188595 w 942975"/>
              <a:gd name="connsiteY18" fmla="*/ 411956 h 409575"/>
              <a:gd name="connsiteX19" fmla="*/ 743903 w 942975"/>
              <a:gd name="connsiteY19" fmla="*/ 411956 h 409575"/>
              <a:gd name="connsiteX20" fmla="*/ 773430 w 942975"/>
              <a:gd name="connsiteY20" fmla="*/ 406241 h 409575"/>
              <a:gd name="connsiteX21" fmla="*/ 808673 w 942975"/>
              <a:gd name="connsiteY21" fmla="*/ 350044 h 409575"/>
              <a:gd name="connsiteX22" fmla="*/ 808673 w 942975"/>
              <a:gd name="connsiteY22" fmla="*/ 170021 h 409575"/>
              <a:gd name="connsiteX23" fmla="*/ 809625 w 942975"/>
              <a:gd name="connsiteY23" fmla="*/ 154781 h 409575"/>
              <a:gd name="connsiteX24" fmla="*/ 823913 w 942975"/>
              <a:gd name="connsiteY24" fmla="*/ 153829 h 409575"/>
              <a:gd name="connsiteX25" fmla="*/ 896303 w 942975"/>
              <a:gd name="connsiteY25" fmla="*/ 152876 h 409575"/>
              <a:gd name="connsiteX26" fmla="*/ 935355 w 942975"/>
              <a:gd name="connsiteY26" fmla="*/ 42386 h 409575"/>
              <a:gd name="connsiteX27" fmla="*/ 135255 w 942975"/>
              <a:gd name="connsiteY27" fmla="*/ 111919 h 409575"/>
              <a:gd name="connsiteX28" fmla="*/ 125730 w 942975"/>
              <a:gd name="connsiteY28" fmla="*/ 128111 h 409575"/>
              <a:gd name="connsiteX29" fmla="*/ 57150 w 942975"/>
              <a:gd name="connsiteY29" fmla="*/ 128111 h 409575"/>
              <a:gd name="connsiteX30" fmla="*/ 23813 w 942975"/>
              <a:gd name="connsiteY30" fmla="*/ 81439 h 409575"/>
              <a:gd name="connsiteX31" fmla="*/ 55245 w 942975"/>
              <a:gd name="connsiteY31" fmla="*/ 34766 h 409575"/>
              <a:gd name="connsiteX32" fmla="*/ 59055 w 942975"/>
              <a:gd name="connsiteY32" fmla="*/ 34766 h 409575"/>
              <a:gd name="connsiteX33" fmla="*/ 92393 w 942975"/>
              <a:gd name="connsiteY33" fmla="*/ 34766 h 409575"/>
              <a:gd name="connsiteX34" fmla="*/ 125730 w 942975"/>
              <a:gd name="connsiteY34" fmla="*/ 34766 h 409575"/>
              <a:gd name="connsiteX35" fmla="*/ 135255 w 942975"/>
              <a:gd name="connsiteY35" fmla="*/ 44291 h 409575"/>
              <a:gd name="connsiteX36" fmla="*/ 135255 w 942975"/>
              <a:gd name="connsiteY36" fmla="*/ 111919 h 409575"/>
              <a:gd name="connsiteX37" fmla="*/ 886778 w 942975"/>
              <a:gd name="connsiteY37" fmla="*/ 128111 h 409575"/>
              <a:gd name="connsiteX38" fmla="*/ 816293 w 942975"/>
              <a:gd name="connsiteY38" fmla="*/ 128111 h 409575"/>
              <a:gd name="connsiteX39" fmla="*/ 807720 w 942975"/>
              <a:gd name="connsiteY39" fmla="*/ 112871 h 409575"/>
              <a:gd name="connsiteX40" fmla="*/ 807720 w 942975"/>
              <a:gd name="connsiteY40" fmla="*/ 43339 h 409575"/>
              <a:gd name="connsiteX41" fmla="*/ 816293 w 942975"/>
              <a:gd name="connsiteY41" fmla="*/ 34766 h 409575"/>
              <a:gd name="connsiteX42" fmla="*/ 852488 w 942975"/>
              <a:gd name="connsiteY42" fmla="*/ 34766 h 409575"/>
              <a:gd name="connsiteX43" fmla="*/ 852488 w 942975"/>
              <a:gd name="connsiteY43" fmla="*/ 34766 h 409575"/>
              <a:gd name="connsiteX44" fmla="*/ 886778 w 942975"/>
              <a:gd name="connsiteY44" fmla="*/ 34766 h 409575"/>
              <a:gd name="connsiteX45" fmla="*/ 919163 w 942975"/>
              <a:gd name="connsiteY45" fmla="*/ 81439 h 409575"/>
              <a:gd name="connsiteX46" fmla="*/ 886778 w 942975"/>
              <a:gd name="connsiteY46" fmla="*/ 128111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942975" h="409575">
                <a:moveTo>
                  <a:pt x="935355" y="42386"/>
                </a:moveTo>
                <a:cubicBezTo>
                  <a:pt x="923925" y="18574"/>
                  <a:pt x="902970" y="11906"/>
                  <a:pt x="879157" y="10954"/>
                </a:cubicBezTo>
                <a:cubicBezTo>
                  <a:pt x="858203" y="10001"/>
                  <a:pt x="837248" y="10954"/>
                  <a:pt x="816293" y="10954"/>
                </a:cubicBezTo>
                <a:cubicBezTo>
                  <a:pt x="810578" y="10954"/>
                  <a:pt x="806768" y="10001"/>
                  <a:pt x="807720" y="2381"/>
                </a:cubicBezTo>
                <a:cubicBezTo>
                  <a:pt x="802957" y="-1429"/>
                  <a:pt x="798195" y="476"/>
                  <a:pt x="793432" y="476"/>
                </a:cubicBezTo>
                <a:cubicBezTo>
                  <a:pt x="694373" y="476"/>
                  <a:pt x="596265" y="476"/>
                  <a:pt x="497205" y="476"/>
                </a:cubicBezTo>
                <a:cubicBezTo>
                  <a:pt x="381000" y="476"/>
                  <a:pt x="263843" y="476"/>
                  <a:pt x="147638" y="476"/>
                </a:cubicBezTo>
                <a:cubicBezTo>
                  <a:pt x="140018" y="476"/>
                  <a:pt x="134302" y="476"/>
                  <a:pt x="132398" y="10001"/>
                </a:cubicBezTo>
                <a:cubicBezTo>
                  <a:pt x="108585" y="10001"/>
                  <a:pt x="83820" y="10954"/>
                  <a:pt x="60008" y="10954"/>
                </a:cubicBezTo>
                <a:cubicBezTo>
                  <a:pt x="51435" y="10954"/>
                  <a:pt x="43815" y="11906"/>
                  <a:pt x="35243" y="15716"/>
                </a:cubicBezTo>
                <a:cubicBezTo>
                  <a:pt x="10477" y="25241"/>
                  <a:pt x="0" y="56674"/>
                  <a:pt x="0" y="86201"/>
                </a:cubicBezTo>
                <a:cubicBezTo>
                  <a:pt x="0" y="108109"/>
                  <a:pt x="16193" y="144304"/>
                  <a:pt x="38100" y="150019"/>
                </a:cubicBezTo>
                <a:cubicBezTo>
                  <a:pt x="46673" y="152876"/>
                  <a:pt x="56198" y="150971"/>
                  <a:pt x="64770" y="153829"/>
                </a:cubicBezTo>
                <a:cubicBezTo>
                  <a:pt x="87630" y="151924"/>
                  <a:pt x="109538" y="151924"/>
                  <a:pt x="132398" y="153829"/>
                </a:cubicBezTo>
                <a:lnTo>
                  <a:pt x="132398" y="153829"/>
                </a:lnTo>
                <a:cubicBezTo>
                  <a:pt x="135255" y="158591"/>
                  <a:pt x="133350" y="163354"/>
                  <a:pt x="133350" y="169069"/>
                </a:cubicBezTo>
                <a:cubicBezTo>
                  <a:pt x="133350" y="227171"/>
                  <a:pt x="133350" y="230029"/>
                  <a:pt x="133350" y="288131"/>
                </a:cubicBezTo>
                <a:cubicBezTo>
                  <a:pt x="133350" y="314801"/>
                  <a:pt x="132398" y="341471"/>
                  <a:pt x="134302" y="368141"/>
                </a:cubicBezTo>
                <a:cubicBezTo>
                  <a:pt x="140970" y="399574"/>
                  <a:pt x="155257" y="411956"/>
                  <a:pt x="188595" y="411956"/>
                </a:cubicBezTo>
                <a:cubicBezTo>
                  <a:pt x="373380" y="411956"/>
                  <a:pt x="558165" y="411956"/>
                  <a:pt x="743903" y="411956"/>
                </a:cubicBezTo>
                <a:cubicBezTo>
                  <a:pt x="754380" y="411956"/>
                  <a:pt x="763905" y="411004"/>
                  <a:pt x="773430" y="406241"/>
                </a:cubicBezTo>
                <a:cubicBezTo>
                  <a:pt x="797243" y="394811"/>
                  <a:pt x="808673" y="375761"/>
                  <a:pt x="808673" y="350044"/>
                </a:cubicBezTo>
                <a:cubicBezTo>
                  <a:pt x="808673" y="271939"/>
                  <a:pt x="808673" y="248126"/>
                  <a:pt x="808673" y="170021"/>
                </a:cubicBezTo>
                <a:cubicBezTo>
                  <a:pt x="808673" y="165259"/>
                  <a:pt x="807720" y="159544"/>
                  <a:pt x="809625" y="154781"/>
                </a:cubicBezTo>
                <a:cubicBezTo>
                  <a:pt x="814388" y="151924"/>
                  <a:pt x="819150" y="153829"/>
                  <a:pt x="823913" y="153829"/>
                </a:cubicBezTo>
                <a:cubicBezTo>
                  <a:pt x="847725" y="152876"/>
                  <a:pt x="872490" y="154781"/>
                  <a:pt x="896303" y="152876"/>
                </a:cubicBezTo>
                <a:cubicBezTo>
                  <a:pt x="913448" y="147161"/>
                  <a:pt x="970598" y="114776"/>
                  <a:pt x="935355" y="42386"/>
                </a:cubicBezTo>
                <a:close/>
                <a:moveTo>
                  <a:pt x="135255" y="111919"/>
                </a:moveTo>
                <a:cubicBezTo>
                  <a:pt x="135255" y="119539"/>
                  <a:pt x="133350" y="128111"/>
                  <a:pt x="125730" y="128111"/>
                </a:cubicBezTo>
                <a:cubicBezTo>
                  <a:pt x="102870" y="128111"/>
                  <a:pt x="80010" y="128111"/>
                  <a:pt x="57150" y="128111"/>
                </a:cubicBezTo>
                <a:cubicBezTo>
                  <a:pt x="38100" y="128111"/>
                  <a:pt x="23813" y="99536"/>
                  <a:pt x="23813" y="81439"/>
                </a:cubicBezTo>
                <a:cubicBezTo>
                  <a:pt x="23813" y="63341"/>
                  <a:pt x="37148" y="36671"/>
                  <a:pt x="55245" y="34766"/>
                </a:cubicBezTo>
                <a:cubicBezTo>
                  <a:pt x="56198" y="34766"/>
                  <a:pt x="58102" y="34766"/>
                  <a:pt x="59055" y="34766"/>
                </a:cubicBezTo>
                <a:cubicBezTo>
                  <a:pt x="70485" y="34766"/>
                  <a:pt x="80963" y="34766"/>
                  <a:pt x="92393" y="34766"/>
                </a:cubicBezTo>
                <a:cubicBezTo>
                  <a:pt x="103823" y="34766"/>
                  <a:pt x="114300" y="34766"/>
                  <a:pt x="125730" y="34766"/>
                </a:cubicBezTo>
                <a:cubicBezTo>
                  <a:pt x="132398" y="34766"/>
                  <a:pt x="135255" y="36671"/>
                  <a:pt x="135255" y="44291"/>
                </a:cubicBezTo>
                <a:cubicBezTo>
                  <a:pt x="135255" y="59531"/>
                  <a:pt x="135255" y="95726"/>
                  <a:pt x="135255" y="111919"/>
                </a:cubicBezTo>
                <a:close/>
                <a:moveTo>
                  <a:pt x="886778" y="128111"/>
                </a:moveTo>
                <a:cubicBezTo>
                  <a:pt x="862965" y="129064"/>
                  <a:pt x="840105" y="128111"/>
                  <a:pt x="816293" y="128111"/>
                </a:cubicBezTo>
                <a:cubicBezTo>
                  <a:pt x="809625" y="128111"/>
                  <a:pt x="807720" y="119539"/>
                  <a:pt x="807720" y="112871"/>
                </a:cubicBezTo>
                <a:cubicBezTo>
                  <a:pt x="807720" y="96679"/>
                  <a:pt x="807720" y="59531"/>
                  <a:pt x="807720" y="43339"/>
                </a:cubicBezTo>
                <a:cubicBezTo>
                  <a:pt x="807720" y="36671"/>
                  <a:pt x="810578" y="34766"/>
                  <a:pt x="816293" y="34766"/>
                </a:cubicBezTo>
                <a:cubicBezTo>
                  <a:pt x="828675" y="34766"/>
                  <a:pt x="840105" y="34766"/>
                  <a:pt x="852488" y="34766"/>
                </a:cubicBezTo>
                <a:cubicBezTo>
                  <a:pt x="852488" y="34766"/>
                  <a:pt x="852488" y="34766"/>
                  <a:pt x="852488" y="34766"/>
                </a:cubicBezTo>
                <a:cubicBezTo>
                  <a:pt x="863918" y="34766"/>
                  <a:pt x="875348" y="33814"/>
                  <a:pt x="886778" y="34766"/>
                </a:cubicBezTo>
                <a:cubicBezTo>
                  <a:pt x="905828" y="35719"/>
                  <a:pt x="919163" y="63341"/>
                  <a:pt x="919163" y="81439"/>
                </a:cubicBezTo>
                <a:cubicBezTo>
                  <a:pt x="919163" y="99536"/>
                  <a:pt x="904875" y="127159"/>
                  <a:pt x="886778" y="12811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8A12B6A-9DEF-4B0E-A136-E5139E05B962}"/>
              </a:ext>
            </a:extLst>
          </p:cNvPr>
          <p:cNvSpPr/>
          <p:nvPr/>
        </p:nvSpPr>
        <p:spPr>
          <a:xfrm rot="19484958">
            <a:off x="1689111" y="3338402"/>
            <a:ext cx="1533501" cy="306700"/>
          </a:xfrm>
          <a:custGeom>
            <a:avLst/>
            <a:gdLst>
              <a:gd name="connsiteX0" fmla="*/ 714949 w 714375"/>
              <a:gd name="connsiteY0" fmla="*/ 132398 h 142875"/>
              <a:gd name="connsiteX1" fmla="*/ 704472 w 714375"/>
              <a:gd name="connsiteY1" fmla="*/ 122873 h 142875"/>
              <a:gd name="connsiteX2" fmla="*/ 619699 w 714375"/>
              <a:gd name="connsiteY2" fmla="*/ 107633 h 142875"/>
              <a:gd name="connsiteX3" fmla="*/ 505399 w 714375"/>
              <a:gd name="connsiteY3" fmla="*/ 95250 h 142875"/>
              <a:gd name="connsiteX4" fmla="*/ 488254 w 714375"/>
              <a:gd name="connsiteY4" fmla="*/ 79058 h 142875"/>
              <a:gd name="connsiteX5" fmla="*/ 482539 w 714375"/>
              <a:gd name="connsiteY5" fmla="*/ 40005 h 142875"/>
              <a:gd name="connsiteX6" fmla="*/ 428247 w 714375"/>
              <a:gd name="connsiteY6" fmla="*/ 953 h 142875"/>
              <a:gd name="connsiteX7" fmla="*/ 357762 w 714375"/>
              <a:gd name="connsiteY7" fmla="*/ 0 h 142875"/>
              <a:gd name="connsiteX8" fmla="*/ 287277 w 714375"/>
              <a:gd name="connsiteY8" fmla="*/ 953 h 142875"/>
              <a:gd name="connsiteX9" fmla="*/ 232984 w 714375"/>
              <a:gd name="connsiteY9" fmla="*/ 40005 h 142875"/>
              <a:gd name="connsiteX10" fmla="*/ 227269 w 714375"/>
              <a:gd name="connsiteY10" fmla="*/ 79058 h 142875"/>
              <a:gd name="connsiteX11" fmla="*/ 210124 w 714375"/>
              <a:gd name="connsiteY11" fmla="*/ 95250 h 142875"/>
              <a:gd name="connsiteX12" fmla="*/ 95824 w 714375"/>
              <a:gd name="connsiteY12" fmla="*/ 107633 h 142875"/>
              <a:gd name="connsiteX13" fmla="*/ 11052 w 714375"/>
              <a:gd name="connsiteY13" fmla="*/ 122873 h 142875"/>
              <a:gd name="connsiteX14" fmla="*/ 574 w 714375"/>
              <a:gd name="connsiteY14" fmla="*/ 132398 h 142875"/>
              <a:gd name="connsiteX15" fmla="*/ 8194 w 714375"/>
              <a:gd name="connsiteY15" fmla="*/ 147638 h 142875"/>
              <a:gd name="connsiteX16" fmla="*/ 18672 w 714375"/>
              <a:gd name="connsiteY16" fmla="*/ 148590 h 142875"/>
              <a:gd name="connsiteX17" fmla="*/ 355857 w 714375"/>
              <a:gd name="connsiteY17" fmla="*/ 148590 h 142875"/>
              <a:gd name="connsiteX18" fmla="*/ 693042 w 714375"/>
              <a:gd name="connsiteY18" fmla="*/ 148590 h 142875"/>
              <a:gd name="connsiteX19" fmla="*/ 703519 w 714375"/>
              <a:gd name="connsiteY19" fmla="*/ 147638 h 142875"/>
              <a:gd name="connsiteX20" fmla="*/ 714949 w 714375"/>
              <a:gd name="connsiteY20" fmla="*/ 132398 h 142875"/>
              <a:gd name="connsiteX21" fmla="*/ 453964 w 714375"/>
              <a:gd name="connsiteY21" fmla="*/ 93345 h 142875"/>
              <a:gd name="connsiteX22" fmla="*/ 264417 w 714375"/>
              <a:gd name="connsiteY22" fmla="*/ 93345 h 142875"/>
              <a:gd name="connsiteX23" fmla="*/ 252034 w 714375"/>
              <a:gd name="connsiteY23" fmla="*/ 81915 h 142875"/>
              <a:gd name="connsiteX24" fmla="*/ 309184 w 714375"/>
              <a:gd name="connsiteY24" fmla="*/ 24765 h 142875"/>
              <a:gd name="connsiteX25" fmla="*/ 409197 w 714375"/>
              <a:gd name="connsiteY25" fmla="*/ 24765 h 142875"/>
              <a:gd name="connsiteX26" fmla="*/ 466347 w 714375"/>
              <a:gd name="connsiteY26" fmla="*/ 81915 h 142875"/>
              <a:gd name="connsiteX27" fmla="*/ 453964 w 714375"/>
              <a:gd name="connsiteY27" fmla="*/ 93345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14375" h="142875">
                <a:moveTo>
                  <a:pt x="714949" y="132398"/>
                </a:moveTo>
                <a:cubicBezTo>
                  <a:pt x="713997" y="126683"/>
                  <a:pt x="711139" y="122873"/>
                  <a:pt x="704472" y="122873"/>
                </a:cubicBezTo>
                <a:cubicBezTo>
                  <a:pt x="674944" y="124778"/>
                  <a:pt x="648274" y="111442"/>
                  <a:pt x="619699" y="107633"/>
                </a:cubicBezTo>
                <a:cubicBezTo>
                  <a:pt x="600649" y="105728"/>
                  <a:pt x="519687" y="97155"/>
                  <a:pt x="505399" y="95250"/>
                </a:cubicBezTo>
                <a:cubicBezTo>
                  <a:pt x="496827" y="96203"/>
                  <a:pt x="487302" y="93345"/>
                  <a:pt x="488254" y="79058"/>
                </a:cubicBezTo>
                <a:cubicBezTo>
                  <a:pt x="489207" y="65723"/>
                  <a:pt x="489207" y="53340"/>
                  <a:pt x="482539" y="40005"/>
                </a:cubicBezTo>
                <a:cubicBezTo>
                  <a:pt x="472062" y="16192"/>
                  <a:pt x="452059" y="4763"/>
                  <a:pt x="428247" y="953"/>
                </a:cubicBezTo>
                <a:cubicBezTo>
                  <a:pt x="400624" y="0"/>
                  <a:pt x="379669" y="0"/>
                  <a:pt x="357762" y="0"/>
                </a:cubicBezTo>
                <a:cubicBezTo>
                  <a:pt x="336807" y="0"/>
                  <a:pt x="314899" y="0"/>
                  <a:pt x="287277" y="953"/>
                </a:cubicBezTo>
                <a:cubicBezTo>
                  <a:pt x="262512" y="4763"/>
                  <a:pt x="243462" y="16192"/>
                  <a:pt x="232984" y="40005"/>
                </a:cubicBezTo>
                <a:cubicBezTo>
                  <a:pt x="227269" y="53340"/>
                  <a:pt x="226317" y="65723"/>
                  <a:pt x="227269" y="79058"/>
                </a:cubicBezTo>
                <a:cubicBezTo>
                  <a:pt x="229174" y="93345"/>
                  <a:pt x="218697" y="96203"/>
                  <a:pt x="210124" y="95250"/>
                </a:cubicBezTo>
                <a:cubicBezTo>
                  <a:pt x="195837" y="98108"/>
                  <a:pt x="114874" y="105728"/>
                  <a:pt x="95824" y="107633"/>
                </a:cubicBezTo>
                <a:cubicBezTo>
                  <a:pt x="67249" y="111442"/>
                  <a:pt x="40579" y="124778"/>
                  <a:pt x="11052" y="122873"/>
                </a:cubicBezTo>
                <a:cubicBezTo>
                  <a:pt x="4384" y="122873"/>
                  <a:pt x="574" y="126683"/>
                  <a:pt x="574" y="132398"/>
                </a:cubicBezTo>
                <a:cubicBezTo>
                  <a:pt x="-378" y="139065"/>
                  <a:pt x="-1331" y="146685"/>
                  <a:pt x="8194" y="147638"/>
                </a:cubicBezTo>
                <a:cubicBezTo>
                  <a:pt x="12004" y="148590"/>
                  <a:pt x="15814" y="148590"/>
                  <a:pt x="18672" y="148590"/>
                </a:cubicBezTo>
                <a:cubicBezTo>
                  <a:pt x="131067" y="148590"/>
                  <a:pt x="243462" y="148590"/>
                  <a:pt x="355857" y="148590"/>
                </a:cubicBezTo>
                <a:cubicBezTo>
                  <a:pt x="468252" y="148590"/>
                  <a:pt x="580647" y="148590"/>
                  <a:pt x="693042" y="148590"/>
                </a:cubicBezTo>
                <a:cubicBezTo>
                  <a:pt x="696852" y="148590"/>
                  <a:pt x="700662" y="148590"/>
                  <a:pt x="703519" y="147638"/>
                </a:cubicBezTo>
                <a:cubicBezTo>
                  <a:pt x="716854" y="146685"/>
                  <a:pt x="715902" y="139065"/>
                  <a:pt x="714949" y="132398"/>
                </a:cubicBezTo>
                <a:close/>
                <a:moveTo>
                  <a:pt x="453964" y="93345"/>
                </a:moveTo>
                <a:cubicBezTo>
                  <a:pt x="398719" y="94298"/>
                  <a:pt x="309184" y="95250"/>
                  <a:pt x="264417" y="93345"/>
                </a:cubicBezTo>
                <a:cubicBezTo>
                  <a:pt x="254892" y="93345"/>
                  <a:pt x="252034" y="91440"/>
                  <a:pt x="252034" y="81915"/>
                </a:cubicBezTo>
                <a:cubicBezTo>
                  <a:pt x="252034" y="40958"/>
                  <a:pt x="268227" y="24765"/>
                  <a:pt x="309184" y="24765"/>
                </a:cubicBezTo>
                <a:cubicBezTo>
                  <a:pt x="330139" y="24765"/>
                  <a:pt x="388242" y="24765"/>
                  <a:pt x="409197" y="24765"/>
                </a:cubicBezTo>
                <a:cubicBezTo>
                  <a:pt x="450154" y="24765"/>
                  <a:pt x="466347" y="40958"/>
                  <a:pt x="466347" y="81915"/>
                </a:cubicBezTo>
                <a:cubicBezTo>
                  <a:pt x="466347" y="91440"/>
                  <a:pt x="463489" y="93345"/>
                  <a:pt x="453964" y="9334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DAA4AF7-0897-4839-9095-C5972AF887A1}"/>
              </a:ext>
            </a:extLst>
          </p:cNvPr>
          <p:cNvSpPr/>
          <p:nvPr/>
        </p:nvSpPr>
        <p:spPr>
          <a:xfrm rot="20323954">
            <a:off x="3975391" y="3008545"/>
            <a:ext cx="1048557" cy="618097"/>
          </a:xfrm>
          <a:custGeom>
            <a:avLst/>
            <a:gdLst>
              <a:gd name="connsiteX0" fmla="*/ 868939 w 904875"/>
              <a:gd name="connsiteY0" fmla="*/ 28667 h 533400"/>
              <a:gd name="connsiteX1" fmla="*/ 444124 w 904875"/>
              <a:gd name="connsiteY1" fmla="*/ 5807 h 533400"/>
              <a:gd name="connsiteX2" fmla="*/ 179329 w 904875"/>
              <a:gd name="connsiteY2" fmla="*/ 1997 h 533400"/>
              <a:gd name="connsiteX3" fmla="*/ 259 w 904875"/>
              <a:gd name="connsiteY3" fmla="*/ 147730 h 533400"/>
              <a:gd name="connsiteX4" fmla="*/ 100272 w 904875"/>
              <a:gd name="connsiteY4" fmla="*/ 314417 h 533400"/>
              <a:gd name="connsiteX5" fmla="*/ 284104 w 904875"/>
              <a:gd name="connsiteY5" fmla="*/ 344897 h 533400"/>
              <a:gd name="connsiteX6" fmla="*/ 311727 w 904875"/>
              <a:gd name="connsiteY6" fmla="*/ 366805 h 533400"/>
              <a:gd name="connsiteX7" fmla="*/ 233622 w 904875"/>
              <a:gd name="connsiteY7" fmla="*/ 422050 h 533400"/>
              <a:gd name="connsiteX8" fmla="*/ 207904 w 904875"/>
              <a:gd name="connsiteY8" fmla="*/ 511585 h 533400"/>
              <a:gd name="connsiteX9" fmla="*/ 279342 w 904875"/>
              <a:gd name="connsiteY9" fmla="*/ 532540 h 533400"/>
              <a:gd name="connsiteX10" fmla="*/ 465079 w 904875"/>
              <a:gd name="connsiteY10" fmla="*/ 459197 h 533400"/>
              <a:gd name="connsiteX11" fmla="*/ 817504 w 904875"/>
              <a:gd name="connsiteY11" fmla="*/ 433480 h 533400"/>
              <a:gd name="connsiteX12" fmla="*/ 831792 w 904875"/>
              <a:gd name="connsiteY12" fmla="*/ 407762 h 533400"/>
              <a:gd name="connsiteX13" fmla="*/ 831792 w 904875"/>
              <a:gd name="connsiteY13" fmla="*/ 103915 h 533400"/>
              <a:gd name="connsiteX14" fmla="*/ 835602 w 904875"/>
              <a:gd name="connsiteY14" fmla="*/ 94390 h 533400"/>
              <a:gd name="connsiteX15" fmla="*/ 869892 w 904875"/>
              <a:gd name="connsiteY15" fmla="*/ 94390 h 533400"/>
              <a:gd name="connsiteX16" fmla="*/ 912754 w 904875"/>
              <a:gd name="connsiteY16" fmla="*/ 62005 h 533400"/>
              <a:gd name="connsiteX17" fmla="*/ 868939 w 904875"/>
              <a:gd name="connsiteY17" fmla="*/ 28667 h 533400"/>
              <a:gd name="connsiteX18" fmla="*/ 875607 w 904875"/>
              <a:gd name="connsiteY18" fmla="*/ 80102 h 533400"/>
              <a:gd name="connsiteX19" fmla="*/ 832744 w 904875"/>
              <a:gd name="connsiteY19" fmla="*/ 80102 h 533400"/>
              <a:gd name="connsiteX20" fmla="*/ 832744 w 904875"/>
              <a:gd name="connsiteY20" fmla="*/ 42955 h 533400"/>
              <a:gd name="connsiteX21" fmla="*/ 875607 w 904875"/>
              <a:gd name="connsiteY21" fmla="*/ 42955 h 533400"/>
              <a:gd name="connsiteX22" fmla="*/ 896562 w 904875"/>
              <a:gd name="connsiteY22" fmla="*/ 62005 h 533400"/>
              <a:gd name="connsiteX23" fmla="*/ 875607 w 904875"/>
              <a:gd name="connsiteY23" fmla="*/ 801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04875" h="533400">
                <a:moveTo>
                  <a:pt x="868939" y="28667"/>
                </a:moveTo>
                <a:cubicBezTo>
                  <a:pt x="868939" y="28667"/>
                  <a:pt x="507942" y="9617"/>
                  <a:pt x="444124" y="5807"/>
                </a:cubicBezTo>
                <a:cubicBezTo>
                  <a:pt x="384117" y="1997"/>
                  <a:pt x="230764" y="-2765"/>
                  <a:pt x="179329" y="1997"/>
                </a:cubicBezTo>
                <a:cubicBezTo>
                  <a:pt x="126942" y="7712"/>
                  <a:pt x="4069" y="61052"/>
                  <a:pt x="259" y="147730"/>
                </a:cubicBezTo>
                <a:cubicBezTo>
                  <a:pt x="-4503" y="252505"/>
                  <a:pt x="57409" y="303940"/>
                  <a:pt x="100272" y="314417"/>
                </a:cubicBezTo>
                <a:cubicBezTo>
                  <a:pt x="126942" y="321085"/>
                  <a:pt x="275532" y="341087"/>
                  <a:pt x="284104" y="344897"/>
                </a:cubicBezTo>
                <a:cubicBezTo>
                  <a:pt x="292677" y="348707"/>
                  <a:pt x="310774" y="355375"/>
                  <a:pt x="311727" y="366805"/>
                </a:cubicBezTo>
                <a:cubicBezTo>
                  <a:pt x="312679" y="378235"/>
                  <a:pt x="253624" y="402047"/>
                  <a:pt x="233622" y="422050"/>
                </a:cubicBezTo>
                <a:cubicBezTo>
                  <a:pt x="213619" y="441100"/>
                  <a:pt x="195522" y="480152"/>
                  <a:pt x="207904" y="511585"/>
                </a:cubicBezTo>
                <a:cubicBezTo>
                  <a:pt x="214572" y="528730"/>
                  <a:pt x="251719" y="537302"/>
                  <a:pt x="279342" y="532540"/>
                </a:cubicBezTo>
                <a:cubicBezTo>
                  <a:pt x="306964" y="527777"/>
                  <a:pt x="418407" y="479200"/>
                  <a:pt x="465079" y="459197"/>
                </a:cubicBezTo>
                <a:cubicBezTo>
                  <a:pt x="509847" y="440147"/>
                  <a:pt x="653674" y="419192"/>
                  <a:pt x="817504" y="433480"/>
                </a:cubicBezTo>
                <a:cubicBezTo>
                  <a:pt x="831792" y="434432"/>
                  <a:pt x="831792" y="407762"/>
                  <a:pt x="831792" y="407762"/>
                </a:cubicBezTo>
                <a:lnTo>
                  <a:pt x="831792" y="103915"/>
                </a:lnTo>
                <a:cubicBezTo>
                  <a:pt x="831792" y="103915"/>
                  <a:pt x="830839" y="97247"/>
                  <a:pt x="835602" y="94390"/>
                </a:cubicBezTo>
                <a:lnTo>
                  <a:pt x="869892" y="94390"/>
                </a:lnTo>
                <a:cubicBezTo>
                  <a:pt x="893704" y="94390"/>
                  <a:pt x="912754" y="85817"/>
                  <a:pt x="912754" y="62005"/>
                </a:cubicBezTo>
                <a:cubicBezTo>
                  <a:pt x="911802" y="37240"/>
                  <a:pt x="892752" y="28667"/>
                  <a:pt x="868939" y="28667"/>
                </a:cubicBezTo>
                <a:close/>
                <a:moveTo>
                  <a:pt x="875607" y="80102"/>
                </a:moveTo>
                <a:cubicBezTo>
                  <a:pt x="875607" y="80102"/>
                  <a:pt x="832744" y="80102"/>
                  <a:pt x="832744" y="80102"/>
                </a:cubicBezTo>
                <a:lnTo>
                  <a:pt x="832744" y="42955"/>
                </a:lnTo>
                <a:cubicBezTo>
                  <a:pt x="832744" y="42955"/>
                  <a:pt x="875607" y="42955"/>
                  <a:pt x="875607" y="42955"/>
                </a:cubicBezTo>
                <a:cubicBezTo>
                  <a:pt x="887037" y="42955"/>
                  <a:pt x="896562" y="51527"/>
                  <a:pt x="896562" y="62005"/>
                </a:cubicBezTo>
                <a:cubicBezTo>
                  <a:pt x="896562" y="71530"/>
                  <a:pt x="887037" y="80102"/>
                  <a:pt x="875607" y="8010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F60B4C1-9BF1-4782-A77A-B44517B06B4A}"/>
              </a:ext>
            </a:extLst>
          </p:cNvPr>
          <p:cNvSpPr/>
          <p:nvPr/>
        </p:nvSpPr>
        <p:spPr>
          <a:xfrm rot="18044910">
            <a:off x="2468750" y="1657067"/>
            <a:ext cx="771533" cy="1452563"/>
          </a:xfrm>
          <a:custGeom>
            <a:avLst/>
            <a:gdLst>
              <a:gd name="connsiteX0" fmla="*/ 136945 w 771533"/>
              <a:gd name="connsiteY0" fmla="*/ 585788 h 1452563"/>
              <a:gd name="connsiteX1" fmla="*/ 635103 w 771533"/>
              <a:gd name="connsiteY1" fmla="*/ 585788 h 1452563"/>
              <a:gd name="connsiteX2" fmla="*/ 684633 w 771533"/>
              <a:gd name="connsiteY2" fmla="*/ 635318 h 1452563"/>
              <a:gd name="connsiteX3" fmla="*/ 684633 w 771533"/>
              <a:gd name="connsiteY3" fmla="*/ 1338263 h 1452563"/>
              <a:gd name="connsiteX4" fmla="*/ 635103 w 771533"/>
              <a:gd name="connsiteY4" fmla="*/ 1387793 h 1452563"/>
              <a:gd name="connsiteX5" fmla="*/ 136945 w 771533"/>
              <a:gd name="connsiteY5" fmla="*/ 1387793 h 1452563"/>
              <a:gd name="connsiteX6" fmla="*/ 87415 w 771533"/>
              <a:gd name="connsiteY6" fmla="*/ 1338263 h 1452563"/>
              <a:gd name="connsiteX7" fmla="*/ 87415 w 771533"/>
              <a:gd name="connsiteY7" fmla="*/ 636271 h 1452563"/>
              <a:gd name="connsiteX8" fmla="*/ 136945 w 771533"/>
              <a:gd name="connsiteY8" fmla="*/ 586740 h 1452563"/>
              <a:gd name="connsiteX9" fmla="*/ 136945 w 771533"/>
              <a:gd name="connsiteY9" fmla="*/ 566738 h 1452563"/>
              <a:gd name="connsiteX10" fmla="*/ 68365 w 771533"/>
              <a:gd name="connsiteY10" fmla="*/ 635318 h 1452563"/>
              <a:gd name="connsiteX11" fmla="*/ 68365 w 771533"/>
              <a:gd name="connsiteY11" fmla="*/ 1337310 h 1452563"/>
              <a:gd name="connsiteX12" fmla="*/ 136945 w 771533"/>
              <a:gd name="connsiteY12" fmla="*/ 1405891 h 1452563"/>
              <a:gd name="connsiteX13" fmla="*/ 635103 w 771533"/>
              <a:gd name="connsiteY13" fmla="*/ 1405891 h 1452563"/>
              <a:gd name="connsiteX14" fmla="*/ 703683 w 771533"/>
              <a:gd name="connsiteY14" fmla="*/ 1337310 h 1452563"/>
              <a:gd name="connsiteX15" fmla="*/ 703683 w 771533"/>
              <a:gd name="connsiteY15" fmla="*/ 635318 h 1452563"/>
              <a:gd name="connsiteX16" fmla="*/ 635103 w 771533"/>
              <a:gd name="connsiteY16" fmla="*/ 566738 h 1452563"/>
              <a:gd name="connsiteX17" fmla="*/ 386500 w 771533"/>
              <a:gd name="connsiteY17" fmla="*/ 50483 h 1452563"/>
              <a:gd name="connsiteX18" fmla="*/ 346495 w 771533"/>
              <a:gd name="connsiteY18" fmla="*/ 90488 h 1452563"/>
              <a:gd name="connsiteX19" fmla="*/ 386500 w 771533"/>
              <a:gd name="connsiteY19" fmla="*/ 130493 h 1452563"/>
              <a:gd name="connsiteX20" fmla="*/ 426505 w 771533"/>
              <a:gd name="connsiteY20" fmla="*/ 90488 h 1452563"/>
              <a:gd name="connsiteX21" fmla="*/ 386500 w 771533"/>
              <a:gd name="connsiteY21" fmla="*/ 50483 h 1452563"/>
              <a:gd name="connsiteX22" fmla="*/ 358877 w 771533"/>
              <a:gd name="connsiteY22" fmla="*/ 0 h 1452563"/>
              <a:gd name="connsiteX23" fmla="*/ 384595 w 771533"/>
              <a:gd name="connsiteY23" fmla="*/ 0 h 1452563"/>
              <a:gd name="connsiteX24" fmla="*/ 386500 w 771533"/>
              <a:gd name="connsiteY24" fmla="*/ 0 h 1452563"/>
              <a:gd name="connsiteX25" fmla="*/ 387452 w 771533"/>
              <a:gd name="connsiteY25" fmla="*/ 953 h 1452563"/>
              <a:gd name="connsiteX26" fmla="*/ 413170 w 771533"/>
              <a:gd name="connsiteY26" fmla="*/ 953 h 1452563"/>
              <a:gd name="connsiteX27" fmla="*/ 488417 w 771533"/>
              <a:gd name="connsiteY27" fmla="*/ 87630 h 1452563"/>
              <a:gd name="connsiteX28" fmla="*/ 468415 w 771533"/>
              <a:gd name="connsiteY28" fmla="*/ 217170 h 1452563"/>
              <a:gd name="connsiteX29" fmla="*/ 489370 w 771533"/>
              <a:gd name="connsiteY29" fmla="*/ 417195 h 1452563"/>
              <a:gd name="connsiteX30" fmla="*/ 569380 w 771533"/>
              <a:gd name="connsiteY30" fmla="*/ 484823 h 1452563"/>
              <a:gd name="connsiteX31" fmla="*/ 708445 w 771533"/>
              <a:gd name="connsiteY31" fmla="*/ 503873 h 1452563"/>
              <a:gd name="connsiteX32" fmla="*/ 766547 w 771533"/>
              <a:gd name="connsiteY32" fmla="*/ 580073 h 1452563"/>
              <a:gd name="connsiteX33" fmla="*/ 770358 w 771533"/>
              <a:gd name="connsiteY33" fmla="*/ 1391603 h 1452563"/>
              <a:gd name="connsiteX34" fmla="*/ 703683 w 771533"/>
              <a:gd name="connsiteY34" fmla="*/ 1452563 h 1452563"/>
              <a:gd name="connsiteX35" fmla="*/ 693205 w 771533"/>
              <a:gd name="connsiteY35" fmla="*/ 1452563 h 1452563"/>
              <a:gd name="connsiteX36" fmla="*/ 387452 w 771533"/>
              <a:gd name="connsiteY36" fmla="*/ 1452563 h 1452563"/>
              <a:gd name="connsiteX37" fmla="*/ 385547 w 771533"/>
              <a:gd name="connsiteY37" fmla="*/ 1452563 h 1452563"/>
              <a:gd name="connsiteX38" fmla="*/ 383642 w 771533"/>
              <a:gd name="connsiteY38" fmla="*/ 1452563 h 1452563"/>
              <a:gd name="connsiteX39" fmla="*/ 77890 w 771533"/>
              <a:gd name="connsiteY39" fmla="*/ 1452563 h 1452563"/>
              <a:gd name="connsiteX40" fmla="*/ 67412 w 771533"/>
              <a:gd name="connsiteY40" fmla="*/ 1452563 h 1452563"/>
              <a:gd name="connsiteX41" fmla="*/ 737 w 771533"/>
              <a:gd name="connsiteY41" fmla="*/ 1391603 h 1452563"/>
              <a:gd name="connsiteX42" fmla="*/ 5500 w 771533"/>
              <a:gd name="connsiteY42" fmla="*/ 579120 h 1452563"/>
              <a:gd name="connsiteX43" fmla="*/ 63602 w 771533"/>
              <a:gd name="connsiteY43" fmla="*/ 502920 h 1452563"/>
              <a:gd name="connsiteX44" fmla="*/ 202667 w 771533"/>
              <a:gd name="connsiteY44" fmla="*/ 483870 h 1452563"/>
              <a:gd name="connsiteX45" fmla="*/ 282677 w 771533"/>
              <a:gd name="connsiteY45" fmla="*/ 416243 h 1452563"/>
              <a:gd name="connsiteX46" fmla="*/ 303633 w 771533"/>
              <a:gd name="connsiteY46" fmla="*/ 216218 h 1452563"/>
              <a:gd name="connsiteX47" fmla="*/ 283630 w 771533"/>
              <a:gd name="connsiteY47" fmla="*/ 86678 h 1452563"/>
              <a:gd name="connsiteX48" fmla="*/ 358877 w 771533"/>
              <a:gd name="connsiteY48" fmla="*/ 0 h 1452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771533" h="1452563">
                <a:moveTo>
                  <a:pt x="136945" y="585788"/>
                </a:moveTo>
                <a:lnTo>
                  <a:pt x="635103" y="585788"/>
                </a:lnTo>
                <a:cubicBezTo>
                  <a:pt x="662725" y="585788"/>
                  <a:pt x="684633" y="608648"/>
                  <a:pt x="684633" y="635318"/>
                </a:cubicBezTo>
                <a:lnTo>
                  <a:pt x="684633" y="1338263"/>
                </a:lnTo>
                <a:cubicBezTo>
                  <a:pt x="684633" y="1365885"/>
                  <a:pt x="661773" y="1387793"/>
                  <a:pt x="635103" y="1387793"/>
                </a:cubicBezTo>
                <a:lnTo>
                  <a:pt x="136945" y="1387793"/>
                </a:lnTo>
                <a:cubicBezTo>
                  <a:pt x="109323" y="1387793"/>
                  <a:pt x="87415" y="1364933"/>
                  <a:pt x="87415" y="1338263"/>
                </a:cubicBezTo>
                <a:lnTo>
                  <a:pt x="87415" y="636271"/>
                </a:lnTo>
                <a:cubicBezTo>
                  <a:pt x="87415" y="608648"/>
                  <a:pt x="110275" y="586740"/>
                  <a:pt x="136945" y="586740"/>
                </a:cubicBezTo>
                <a:close/>
                <a:moveTo>
                  <a:pt x="136945" y="566738"/>
                </a:moveTo>
                <a:cubicBezTo>
                  <a:pt x="98845" y="566738"/>
                  <a:pt x="68365" y="597218"/>
                  <a:pt x="68365" y="635318"/>
                </a:cubicBezTo>
                <a:lnTo>
                  <a:pt x="68365" y="1337310"/>
                </a:lnTo>
                <a:cubicBezTo>
                  <a:pt x="68365" y="1375410"/>
                  <a:pt x="98845" y="1405891"/>
                  <a:pt x="136945" y="1405891"/>
                </a:cubicBezTo>
                <a:lnTo>
                  <a:pt x="635103" y="1405891"/>
                </a:lnTo>
                <a:cubicBezTo>
                  <a:pt x="673203" y="1405891"/>
                  <a:pt x="703683" y="1374458"/>
                  <a:pt x="703683" y="1337310"/>
                </a:cubicBezTo>
                <a:lnTo>
                  <a:pt x="703683" y="635318"/>
                </a:lnTo>
                <a:cubicBezTo>
                  <a:pt x="703683" y="597218"/>
                  <a:pt x="673203" y="566738"/>
                  <a:pt x="635103" y="566738"/>
                </a:cubicBezTo>
                <a:close/>
                <a:moveTo>
                  <a:pt x="386500" y="50483"/>
                </a:moveTo>
                <a:cubicBezTo>
                  <a:pt x="364592" y="50483"/>
                  <a:pt x="346495" y="68580"/>
                  <a:pt x="346495" y="90488"/>
                </a:cubicBezTo>
                <a:cubicBezTo>
                  <a:pt x="346495" y="112395"/>
                  <a:pt x="364592" y="130493"/>
                  <a:pt x="386500" y="130493"/>
                </a:cubicBezTo>
                <a:cubicBezTo>
                  <a:pt x="408408" y="130493"/>
                  <a:pt x="426505" y="112395"/>
                  <a:pt x="426505" y="90488"/>
                </a:cubicBezTo>
                <a:cubicBezTo>
                  <a:pt x="426505" y="68580"/>
                  <a:pt x="408408" y="50483"/>
                  <a:pt x="386500" y="50483"/>
                </a:cubicBezTo>
                <a:close/>
                <a:moveTo>
                  <a:pt x="358877" y="0"/>
                </a:moveTo>
                <a:cubicBezTo>
                  <a:pt x="367450" y="0"/>
                  <a:pt x="376022" y="0"/>
                  <a:pt x="384595" y="0"/>
                </a:cubicBezTo>
                <a:cubicBezTo>
                  <a:pt x="385547" y="0"/>
                  <a:pt x="385547" y="0"/>
                  <a:pt x="386500" y="0"/>
                </a:cubicBezTo>
                <a:cubicBezTo>
                  <a:pt x="386500" y="0"/>
                  <a:pt x="387452" y="0"/>
                  <a:pt x="387452" y="953"/>
                </a:cubicBezTo>
                <a:cubicBezTo>
                  <a:pt x="396025" y="953"/>
                  <a:pt x="404597" y="953"/>
                  <a:pt x="413170" y="953"/>
                </a:cubicBezTo>
                <a:cubicBezTo>
                  <a:pt x="462700" y="2858"/>
                  <a:pt x="493180" y="38100"/>
                  <a:pt x="488417" y="87630"/>
                </a:cubicBezTo>
                <a:cubicBezTo>
                  <a:pt x="484608" y="130493"/>
                  <a:pt x="469367" y="173355"/>
                  <a:pt x="468415" y="217170"/>
                </a:cubicBezTo>
                <a:cubicBezTo>
                  <a:pt x="466510" y="277178"/>
                  <a:pt x="470320" y="358140"/>
                  <a:pt x="489370" y="417195"/>
                </a:cubicBezTo>
                <a:cubicBezTo>
                  <a:pt x="501752" y="456248"/>
                  <a:pt x="526517" y="480060"/>
                  <a:pt x="569380" y="484823"/>
                </a:cubicBezTo>
                <a:cubicBezTo>
                  <a:pt x="616052" y="489585"/>
                  <a:pt x="661773" y="496253"/>
                  <a:pt x="708445" y="503873"/>
                </a:cubicBezTo>
                <a:cubicBezTo>
                  <a:pt x="748450" y="510540"/>
                  <a:pt x="770358" y="539115"/>
                  <a:pt x="766547" y="580073"/>
                </a:cubicBezTo>
                <a:cubicBezTo>
                  <a:pt x="763690" y="623888"/>
                  <a:pt x="775120" y="1377315"/>
                  <a:pt x="770358" y="1391603"/>
                </a:cubicBezTo>
                <a:cubicBezTo>
                  <a:pt x="761785" y="1427798"/>
                  <a:pt x="739878" y="1447800"/>
                  <a:pt x="703683" y="1452563"/>
                </a:cubicBezTo>
                <a:cubicBezTo>
                  <a:pt x="699873" y="1452563"/>
                  <a:pt x="697015" y="1452563"/>
                  <a:pt x="693205" y="1452563"/>
                </a:cubicBezTo>
                <a:cubicBezTo>
                  <a:pt x="591287" y="1452563"/>
                  <a:pt x="489370" y="1452563"/>
                  <a:pt x="387452" y="1452563"/>
                </a:cubicBezTo>
                <a:cubicBezTo>
                  <a:pt x="386500" y="1452563"/>
                  <a:pt x="386500" y="1452563"/>
                  <a:pt x="385547" y="1452563"/>
                </a:cubicBezTo>
                <a:cubicBezTo>
                  <a:pt x="384595" y="1452563"/>
                  <a:pt x="384595" y="1452563"/>
                  <a:pt x="383642" y="1452563"/>
                </a:cubicBezTo>
                <a:cubicBezTo>
                  <a:pt x="281725" y="1452563"/>
                  <a:pt x="179807" y="1452563"/>
                  <a:pt x="77890" y="1452563"/>
                </a:cubicBezTo>
                <a:cubicBezTo>
                  <a:pt x="74080" y="1452563"/>
                  <a:pt x="71222" y="1452563"/>
                  <a:pt x="67412" y="1452563"/>
                </a:cubicBezTo>
                <a:cubicBezTo>
                  <a:pt x="31217" y="1447800"/>
                  <a:pt x="9310" y="1427798"/>
                  <a:pt x="737" y="1391603"/>
                </a:cubicBezTo>
                <a:cubicBezTo>
                  <a:pt x="-3073" y="1376363"/>
                  <a:pt x="9310" y="621983"/>
                  <a:pt x="5500" y="579120"/>
                </a:cubicBezTo>
                <a:cubicBezTo>
                  <a:pt x="2642" y="538163"/>
                  <a:pt x="23597" y="509588"/>
                  <a:pt x="63602" y="502920"/>
                </a:cubicBezTo>
                <a:cubicBezTo>
                  <a:pt x="109322" y="495300"/>
                  <a:pt x="155995" y="488633"/>
                  <a:pt x="202667" y="483870"/>
                </a:cubicBezTo>
                <a:cubicBezTo>
                  <a:pt x="245530" y="479108"/>
                  <a:pt x="270295" y="455295"/>
                  <a:pt x="282677" y="416243"/>
                </a:cubicBezTo>
                <a:cubicBezTo>
                  <a:pt x="301727" y="357188"/>
                  <a:pt x="304585" y="277178"/>
                  <a:pt x="303633" y="216218"/>
                </a:cubicBezTo>
                <a:cubicBezTo>
                  <a:pt x="302680" y="173355"/>
                  <a:pt x="287440" y="129540"/>
                  <a:pt x="283630" y="86678"/>
                </a:cubicBezTo>
                <a:cubicBezTo>
                  <a:pt x="278867" y="37148"/>
                  <a:pt x="309347" y="1905"/>
                  <a:pt x="358877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AD4F9F1-6A3B-4DBD-BDA4-B1D42BB4313B}"/>
              </a:ext>
            </a:extLst>
          </p:cNvPr>
          <p:cNvSpPr/>
          <p:nvPr/>
        </p:nvSpPr>
        <p:spPr>
          <a:xfrm>
            <a:off x="2673510" y="2613472"/>
            <a:ext cx="9525" cy="9525"/>
          </a:xfrm>
          <a:custGeom>
            <a:avLst/>
            <a:gdLst>
              <a:gd name="connsiteX0" fmla="*/ 10449 w 9525"/>
              <a:gd name="connsiteY0" fmla="*/ 0 h 9525"/>
              <a:gd name="connsiteX1" fmla="*/ 18069 w 9525"/>
              <a:gd name="connsiteY1" fmla="*/ 16192 h 9525"/>
              <a:gd name="connsiteX2" fmla="*/ 924 w 9525"/>
              <a:gd name="connsiteY2" fmla="*/ 18098 h 9525"/>
              <a:gd name="connsiteX3" fmla="*/ 10449 w 9525"/>
              <a:gd name="connsiteY3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" h="9525">
                <a:moveTo>
                  <a:pt x="10449" y="0"/>
                </a:moveTo>
                <a:cubicBezTo>
                  <a:pt x="15212" y="3810"/>
                  <a:pt x="18069" y="9525"/>
                  <a:pt x="18069" y="16192"/>
                </a:cubicBezTo>
                <a:cubicBezTo>
                  <a:pt x="12354" y="10477"/>
                  <a:pt x="6639" y="19050"/>
                  <a:pt x="924" y="18098"/>
                </a:cubicBezTo>
                <a:cubicBezTo>
                  <a:pt x="-3838" y="6667"/>
                  <a:pt x="11402" y="7620"/>
                  <a:pt x="10449" y="0"/>
                </a:cubicBezTo>
                <a:close/>
              </a:path>
            </a:pathLst>
          </a:custGeom>
          <a:solidFill>
            <a:srgbClr val="EAEAE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B57E113-6D46-44C4-8B76-D8E2E8BB991F}"/>
              </a:ext>
            </a:extLst>
          </p:cNvPr>
          <p:cNvSpPr/>
          <p:nvPr/>
        </p:nvSpPr>
        <p:spPr>
          <a:xfrm>
            <a:off x="2652527" y="2420114"/>
            <a:ext cx="9525" cy="19050"/>
          </a:xfrm>
          <a:custGeom>
            <a:avLst/>
            <a:gdLst>
              <a:gd name="connsiteX0" fmla="*/ 3810 w 0"/>
              <a:gd name="connsiteY0" fmla="*/ 0 h 19050"/>
              <a:gd name="connsiteX1" fmla="*/ 0 w 0"/>
              <a:gd name="connsiteY1" fmla="*/ 21908 h 19050"/>
              <a:gd name="connsiteX2" fmla="*/ 3810 w 0"/>
              <a:gd name="connsiteY2" fmla="*/ 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9050">
                <a:moveTo>
                  <a:pt x="3810" y="0"/>
                </a:moveTo>
                <a:cubicBezTo>
                  <a:pt x="3810" y="7620"/>
                  <a:pt x="3810" y="15240"/>
                  <a:pt x="0" y="21908"/>
                </a:cubicBezTo>
                <a:cubicBezTo>
                  <a:pt x="1905" y="14288"/>
                  <a:pt x="-1905" y="6668"/>
                  <a:pt x="3810" y="0"/>
                </a:cubicBezTo>
                <a:close/>
              </a:path>
            </a:pathLst>
          </a:custGeom>
          <a:solidFill>
            <a:srgbClr val="EAEAE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75E0E7D-FD29-4B9A-B2F1-D6FB07A6D01F}"/>
              </a:ext>
            </a:extLst>
          </p:cNvPr>
          <p:cNvSpPr/>
          <p:nvPr/>
        </p:nvSpPr>
        <p:spPr>
          <a:xfrm>
            <a:off x="2653105" y="2498220"/>
            <a:ext cx="9525" cy="19050"/>
          </a:xfrm>
          <a:custGeom>
            <a:avLst/>
            <a:gdLst>
              <a:gd name="connsiteX0" fmla="*/ 374 w 0"/>
              <a:gd name="connsiteY0" fmla="*/ 0 h 19050"/>
              <a:gd name="connsiteX1" fmla="*/ 3231 w 0"/>
              <a:gd name="connsiteY1" fmla="*/ 21907 h 19050"/>
              <a:gd name="connsiteX2" fmla="*/ 374 w 0"/>
              <a:gd name="connsiteY2" fmla="*/ 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9050">
                <a:moveTo>
                  <a:pt x="374" y="0"/>
                </a:moveTo>
                <a:cubicBezTo>
                  <a:pt x="3231" y="6667"/>
                  <a:pt x="4184" y="14288"/>
                  <a:pt x="3231" y="21907"/>
                </a:cubicBezTo>
                <a:cubicBezTo>
                  <a:pt x="-2484" y="15240"/>
                  <a:pt x="1326" y="6667"/>
                  <a:pt x="374" y="0"/>
                </a:cubicBezTo>
                <a:close/>
              </a:path>
            </a:pathLst>
          </a:custGeom>
          <a:solidFill>
            <a:srgbClr val="EAEAE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4700EB9-A191-414D-867E-96A8BB3CD679}"/>
              </a:ext>
            </a:extLst>
          </p:cNvPr>
          <p:cNvSpPr/>
          <p:nvPr/>
        </p:nvSpPr>
        <p:spPr>
          <a:xfrm rot="13353473">
            <a:off x="4199151" y="1826827"/>
            <a:ext cx="312432" cy="1113041"/>
          </a:xfrm>
          <a:custGeom>
            <a:avLst/>
            <a:gdLst>
              <a:gd name="connsiteX0" fmla="*/ 321985 w 457200"/>
              <a:gd name="connsiteY0" fmla="*/ 1555869 h 1628775"/>
              <a:gd name="connsiteX1" fmla="*/ 348655 w 457200"/>
              <a:gd name="connsiteY1" fmla="*/ 1175821 h 1628775"/>
              <a:gd name="connsiteX2" fmla="*/ 368657 w 457200"/>
              <a:gd name="connsiteY2" fmla="*/ 805299 h 1628775"/>
              <a:gd name="connsiteX3" fmla="*/ 461050 w 457200"/>
              <a:gd name="connsiteY3" fmla="*/ 206176 h 1628775"/>
              <a:gd name="connsiteX4" fmla="*/ 426760 w 457200"/>
              <a:gd name="connsiteY4" fmla="*/ 120451 h 1628775"/>
              <a:gd name="connsiteX5" fmla="*/ 141962 w 457200"/>
              <a:gd name="connsiteY5" fmla="*/ 6151 h 1628775"/>
              <a:gd name="connsiteX6" fmla="*/ 82907 w 457200"/>
              <a:gd name="connsiteY6" fmla="*/ 43299 h 1628775"/>
              <a:gd name="connsiteX7" fmla="*/ 40 w 457200"/>
              <a:gd name="connsiteY7" fmla="*/ 893881 h 1628775"/>
              <a:gd name="connsiteX8" fmla="*/ 55285 w 457200"/>
              <a:gd name="connsiteY8" fmla="*/ 945316 h 1628775"/>
              <a:gd name="connsiteX9" fmla="*/ 200065 w 457200"/>
              <a:gd name="connsiteY9" fmla="*/ 937696 h 1628775"/>
              <a:gd name="connsiteX10" fmla="*/ 254357 w 457200"/>
              <a:gd name="connsiteY10" fmla="*/ 1000561 h 1628775"/>
              <a:gd name="connsiteX11" fmla="*/ 211495 w 457200"/>
              <a:gd name="connsiteY11" fmla="*/ 1392991 h 1628775"/>
              <a:gd name="connsiteX12" fmla="*/ 201970 w 457200"/>
              <a:gd name="connsiteY12" fmla="*/ 1490146 h 1628775"/>
              <a:gd name="connsiteX13" fmla="*/ 198160 w 457200"/>
              <a:gd name="connsiteY13" fmla="*/ 1595874 h 1628775"/>
              <a:gd name="connsiteX14" fmla="*/ 263882 w 457200"/>
              <a:gd name="connsiteY14" fmla="*/ 1632069 h 1628775"/>
              <a:gd name="connsiteX15" fmla="*/ 321985 w 457200"/>
              <a:gd name="connsiteY15" fmla="*/ 1555869 h 1628775"/>
              <a:gd name="connsiteX16" fmla="*/ 398185 w 457200"/>
              <a:gd name="connsiteY16" fmla="*/ 216654 h 1628775"/>
              <a:gd name="connsiteX17" fmla="*/ 358180 w 457200"/>
              <a:gd name="connsiteY17" fmla="*/ 206176 h 1628775"/>
              <a:gd name="connsiteX18" fmla="*/ 367705 w 457200"/>
              <a:gd name="connsiteY18" fmla="*/ 166171 h 1628775"/>
              <a:gd name="connsiteX19" fmla="*/ 407710 w 457200"/>
              <a:gd name="connsiteY19" fmla="*/ 174744 h 1628775"/>
              <a:gd name="connsiteX20" fmla="*/ 398185 w 457200"/>
              <a:gd name="connsiteY20" fmla="*/ 216654 h 1628775"/>
              <a:gd name="connsiteX21" fmla="*/ 269597 w 457200"/>
              <a:gd name="connsiteY21" fmla="*/ 1156771 h 1628775"/>
              <a:gd name="connsiteX22" fmla="*/ 274360 w 457200"/>
              <a:gd name="connsiteY22" fmla="*/ 1126291 h 1628775"/>
              <a:gd name="connsiteX23" fmla="*/ 304840 w 457200"/>
              <a:gd name="connsiteY23" fmla="*/ 1131054 h 1628775"/>
              <a:gd name="connsiteX24" fmla="*/ 300077 w 457200"/>
              <a:gd name="connsiteY24" fmla="*/ 1163439 h 1628775"/>
              <a:gd name="connsiteX25" fmla="*/ 269597 w 457200"/>
              <a:gd name="connsiteY25" fmla="*/ 1156771 h 1628775"/>
              <a:gd name="connsiteX26" fmla="*/ 263882 w 457200"/>
              <a:gd name="connsiteY26" fmla="*/ 1314886 h 1628775"/>
              <a:gd name="connsiteX27" fmla="*/ 269597 w 457200"/>
              <a:gd name="connsiteY27" fmla="*/ 1283454 h 1628775"/>
              <a:gd name="connsiteX28" fmla="*/ 301030 w 457200"/>
              <a:gd name="connsiteY28" fmla="*/ 1289169 h 1628775"/>
              <a:gd name="connsiteX29" fmla="*/ 295315 w 457200"/>
              <a:gd name="connsiteY29" fmla="*/ 1320601 h 1628775"/>
              <a:gd name="connsiteX30" fmla="*/ 263882 w 457200"/>
              <a:gd name="connsiteY30" fmla="*/ 1314886 h 1628775"/>
              <a:gd name="connsiteX31" fmla="*/ 261025 w 457200"/>
              <a:gd name="connsiteY31" fmla="*/ 1455856 h 1628775"/>
              <a:gd name="connsiteX32" fmla="*/ 266740 w 457200"/>
              <a:gd name="connsiteY32" fmla="*/ 1424424 h 1628775"/>
              <a:gd name="connsiteX33" fmla="*/ 297220 w 457200"/>
              <a:gd name="connsiteY33" fmla="*/ 1431091 h 1628775"/>
              <a:gd name="connsiteX34" fmla="*/ 292457 w 457200"/>
              <a:gd name="connsiteY34" fmla="*/ 1462524 h 1628775"/>
              <a:gd name="connsiteX35" fmla="*/ 261025 w 457200"/>
              <a:gd name="connsiteY35" fmla="*/ 1455856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57200" h="1628775">
                <a:moveTo>
                  <a:pt x="321985" y="1555869"/>
                </a:moveTo>
                <a:cubicBezTo>
                  <a:pt x="341035" y="1428234"/>
                  <a:pt x="342940" y="1304409"/>
                  <a:pt x="348655" y="1175821"/>
                </a:cubicBezTo>
                <a:cubicBezTo>
                  <a:pt x="353417" y="1053901"/>
                  <a:pt x="360085" y="927219"/>
                  <a:pt x="368657" y="805299"/>
                </a:cubicBezTo>
                <a:cubicBezTo>
                  <a:pt x="382945" y="606226"/>
                  <a:pt x="433427" y="417631"/>
                  <a:pt x="461050" y="206176"/>
                </a:cubicBezTo>
                <a:cubicBezTo>
                  <a:pt x="470575" y="168076"/>
                  <a:pt x="467717" y="136644"/>
                  <a:pt x="426760" y="120451"/>
                </a:cubicBezTo>
                <a:cubicBezTo>
                  <a:pt x="328652" y="82351"/>
                  <a:pt x="240070" y="45204"/>
                  <a:pt x="141962" y="6151"/>
                </a:cubicBezTo>
                <a:cubicBezTo>
                  <a:pt x="102910" y="-9089"/>
                  <a:pt x="89575" y="4246"/>
                  <a:pt x="82907" y="43299"/>
                </a:cubicBezTo>
                <a:cubicBezTo>
                  <a:pt x="71477" y="127119"/>
                  <a:pt x="4802" y="683379"/>
                  <a:pt x="40" y="893881"/>
                </a:cubicBezTo>
                <a:cubicBezTo>
                  <a:pt x="-913" y="935791"/>
                  <a:pt x="15280" y="951031"/>
                  <a:pt x="55285" y="945316"/>
                </a:cubicBezTo>
                <a:cubicBezTo>
                  <a:pt x="108625" y="938649"/>
                  <a:pt x="146725" y="942459"/>
                  <a:pt x="200065" y="937696"/>
                </a:cubicBezTo>
                <a:cubicBezTo>
                  <a:pt x="257215" y="932934"/>
                  <a:pt x="273407" y="947221"/>
                  <a:pt x="254357" y="1000561"/>
                </a:cubicBezTo>
                <a:cubicBezTo>
                  <a:pt x="206732" y="1139626"/>
                  <a:pt x="212447" y="1248211"/>
                  <a:pt x="211495" y="1392991"/>
                </a:cubicBezTo>
                <a:cubicBezTo>
                  <a:pt x="211495" y="1411089"/>
                  <a:pt x="216257" y="1478716"/>
                  <a:pt x="201970" y="1490146"/>
                </a:cubicBezTo>
                <a:cubicBezTo>
                  <a:pt x="158155" y="1528246"/>
                  <a:pt x="175300" y="1551106"/>
                  <a:pt x="198160" y="1595874"/>
                </a:cubicBezTo>
                <a:cubicBezTo>
                  <a:pt x="211495" y="1618734"/>
                  <a:pt x="223877" y="1640641"/>
                  <a:pt x="263882" y="1632069"/>
                </a:cubicBezTo>
                <a:cubicBezTo>
                  <a:pt x="305792" y="1624449"/>
                  <a:pt x="316270" y="1594921"/>
                  <a:pt x="321985" y="1555869"/>
                </a:cubicBezTo>
                <a:close/>
                <a:moveTo>
                  <a:pt x="398185" y="216654"/>
                </a:moveTo>
                <a:cubicBezTo>
                  <a:pt x="382945" y="225226"/>
                  <a:pt x="368657" y="219511"/>
                  <a:pt x="358180" y="206176"/>
                </a:cubicBezTo>
                <a:cubicBezTo>
                  <a:pt x="350560" y="189984"/>
                  <a:pt x="353417" y="175696"/>
                  <a:pt x="367705" y="166171"/>
                </a:cubicBezTo>
                <a:cubicBezTo>
                  <a:pt x="381992" y="157599"/>
                  <a:pt x="398185" y="159504"/>
                  <a:pt x="407710" y="174744"/>
                </a:cubicBezTo>
                <a:cubicBezTo>
                  <a:pt x="419140" y="190936"/>
                  <a:pt x="415330" y="207129"/>
                  <a:pt x="398185" y="216654"/>
                </a:cubicBezTo>
                <a:close/>
                <a:moveTo>
                  <a:pt x="269597" y="1156771"/>
                </a:moveTo>
                <a:cubicBezTo>
                  <a:pt x="261977" y="1145341"/>
                  <a:pt x="262930" y="1133911"/>
                  <a:pt x="274360" y="1126291"/>
                </a:cubicBezTo>
                <a:cubicBezTo>
                  <a:pt x="285790" y="1118671"/>
                  <a:pt x="296267" y="1121529"/>
                  <a:pt x="304840" y="1131054"/>
                </a:cubicBezTo>
                <a:cubicBezTo>
                  <a:pt x="312460" y="1144389"/>
                  <a:pt x="310555" y="1155819"/>
                  <a:pt x="300077" y="1163439"/>
                </a:cubicBezTo>
                <a:cubicBezTo>
                  <a:pt x="289600" y="1170106"/>
                  <a:pt x="277217" y="1168201"/>
                  <a:pt x="269597" y="1156771"/>
                </a:cubicBezTo>
                <a:close/>
                <a:moveTo>
                  <a:pt x="263882" y="1314886"/>
                </a:moveTo>
                <a:cubicBezTo>
                  <a:pt x="256262" y="1303456"/>
                  <a:pt x="258167" y="1291074"/>
                  <a:pt x="269597" y="1283454"/>
                </a:cubicBezTo>
                <a:cubicBezTo>
                  <a:pt x="281027" y="1275834"/>
                  <a:pt x="292457" y="1279644"/>
                  <a:pt x="301030" y="1289169"/>
                </a:cubicBezTo>
                <a:cubicBezTo>
                  <a:pt x="308650" y="1301551"/>
                  <a:pt x="306745" y="1312029"/>
                  <a:pt x="295315" y="1320601"/>
                </a:cubicBezTo>
                <a:cubicBezTo>
                  <a:pt x="283885" y="1328221"/>
                  <a:pt x="271502" y="1326316"/>
                  <a:pt x="263882" y="1314886"/>
                </a:cubicBezTo>
                <a:close/>
                <a:moveTo>
                  <a:pt x="261025" y="1455856"/>
                </a:moveTo>
                <a:cubicBezTo>
                  <a:pt x="253405" y="1443474"/>
                  <a:pt x="255310" y="1432044"/>
                  <a:pt x="266740" y="1424424"/>
                </a:cubicBezTo>
                <a:cubicBezTo>
                  <a:pt x="278170" y="1416804"/>
                  <a:pt x="289600" y="1418709"/>
                  <a:pt x="297220" y="1431091"/>
                </a:cubicBezTo>
                <a:cubicBezTo>
                  <a:pt x="304840" y="1443474"/>
                  <a:pt x="301030" y="1453951"/>
                  <a:pt x="292457" y="1462524"/>
                </a:cubicBezTo>
                <a:cubicBezTo>
                  <a:pt x="279122" y="1469191"/>
                  <a:pt x="268645" y="1467286"/>
                  <a:pt x="261025" y="14558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E9CBAC0-DEEC-41B0-BCB6-E17E30575093}"/>
              </a:ext>
            </a:extLst>
          </p:cNvPr>
          <p:cNvSpPr/>
          <p:nvPr/>
        </p:nvSpPr>
        <p:spPr>
          <a:xfrm rot="5664975">
            <a:off x="902648" y="1931390"/>
            <a:ext cx="457173" cy="1684205"/>
          </a:xfrm>
          <a:custGeom>
            <a:avLst/>
            <a:gdLst>
              <a:gd name="connsiteX0" fmla="*/ 354424 w 728345"/>
              <a:gd name="connsiteY0" fmla="*/ 2536507 h 2683192"/>
              <a:gd name="connsiteX1" fmla="*/ 331564 w 728345"/>
              <a:gd name="connsiteY1" fmla="*/ 2585085 h 2683192"/>
              <a:gd name="connsiteX2" fmla="*/ 380141 w 728345"/>
              <a:gd name="connsiteY2" fmla="*/ 2607944 h 2683192"/>
              <a:gd name="connsiteX3" fmla="*/ 403002 w 728345"/>
              <a:gd name="connsiteY3" fmla="*/ 2559367 h 2683192"/>
              <a:gd name="connsiteX4" fmla="*/ 354424 w 728345"/>
              <a:gd name="connsiteY4" fmla="*/ 2536507 h 2683192"/>
              <a:gd name="connsiteX5" fmla="*/ 590644 w 728345"/>
              <a:gd name="connsiteY5" fmla="*/ 141923 h 2683192"/>
              <a:gd name="connsiteX6" fmla="*/ 562069 w 728345"/>
              <a:gd name="connsiteY6" fmla="*/ 165735 h 2683192"/>
              <a:gd name="connsiteX7" fmla="*/ 562069 w 728345"/>
              <a:gd name="connsiteY7" fmla="*/ 782955 h 2683192"/>
              <a:gd name="connsiteX8" fmla="*/ 590644 w 728345"/>
              <a:gd name="connsiteY8" fmla="*/ 806768 h 2683192"/>
              <a:gd name="connsiteX9" fmla="*/ 619219 w 728345"/>
              <a:gd name="connsiteY9" fmla="*/ 782955 h 2683192"/>
              <a:gd name="connsiteX10" fmla="*/ 619219 w 728345"/>
              <a:gd name="connsiteY10" fmla="*/ 165735 h 2683192"/>
              <a:gd name="connsiteX11" fmla="*/ 590644 w 728345"/>
              <a:gd name="connsiteY11" fmla="*/ 141923 h 2683192"/>
              <a:gd name="connsiteX12" fmla="*/ 479202 w 728345"/>
              <a:gd name="connsiteY12" fmla="*/ 141923 h 2683192"/>
              <a:gd name="connsiteX13" fmla="*/ 450627 w 728345"/>
              <a:gd name="connsiteY13" fmla="*/ 165735 h 2683192"/>
              <a:gd name="connsiteX14" fmla="*/ 450627 w 728345"/>
              <a:gd name="connsiteY14" fmla="*/ 782955 h 2683192"/>
              <a:gd name="connsiteX15" fmla="*/ 479202 w 728345"/>
              <a:gd name="connsiteY15" fmla="*/ 806768 h 2683192"/>
              <a:gd name="connsiteX16" fmla="*/ 507777 w 728345"/>
              <a:gd name="connsiteY16" fmla="*/ 782955 h 2683192"/>
              <a:gd name="connsiteX17" fmla="*/ 507777 w 728345"/>
              <a:gd name="connsiteY17" fmla="*/ 165735 h 2683192"/>
              <a:gd name="connsiteX18" fmla="*/ 479202 w 728345"/>
              <a:gd name="connsiteY18" fmla="*/ 141923 h 2683192"/>
              <a:gd name="connsiteX19" fmla="*/ 367759 w 728345"/>
              <a:gd name="connsiteY19" fmla="*/ 141923 h 2683192"/>
              <a:gd name="connsiteX20" fmla="*/ 339184 w 728345"/>
              <a:gd name="connsiteY20" fmla="*/ 165735 h 2683192"/>
              <a:gd name="connsiteX21" fmla="*/ 339184 w 728345"/>
              <a:gd name="connsiteY21" fmla="*/ 782955 h 2683192"/>
              <a:gd name="connsiteX22" fmla="*/ 367759 w 728345"/>
              <a:gd name="connsiteY22" fmla="*/ 806768 h 2683192"/>
              <a:gd name="connsiteX23" fmla="*/ 396334 w 728345"/>
              <a:gd name="connsiteY23" fmla="*/ 782955 h 2683192"/>
              <a:gd name="connsiteX24" fmla="*/ 396334 w 728345"/>
              <a:gd name="connsiteY24" fmla="*/ 165735 h 2683192"/>
              <a:gd name="connsiteX25" fmla="*/ 367759 w 728345"/>
              <a:gd name="connsiteY25" fmla="*/ 141923 h 2683192"/>
              <a:gd name="connsiteX26" fmla="*/ 256316 w 728345"/>
              <a:gd name="connsiteY26" fmla="*/ 141923 h 2683192"/>
              <a:gd name="connsiteX27" fmla="*/ 227741 w 728345"/>
              <a:gd name="connsiteY27" fmla="*/ 165735 h 2683192"/>
              <a:gd name="connsiteX28" fmla="*/ 227741 w 728345"/>
              <a:gd name="connsiteY28" fmla="*/ 782955 h 2683192"/>
              <a:gd name="connsiteX29" fmla="*/ 256316 w 728345"/>
              <a:gd name="connsiteY29" fmla="*/ 806768 h 2683192"/>
              <a:gd name="connsiteX30" fmla="*/ 284891 w 728345"/>
              <a:gd name="connsiteY30" fmla="*/ 782955 h 2683192"/>
              <a:gd name="connsiteX31" fmla="*/ 284891 w 728345"/>
              <a:gd name="connsiteY31" fmla="*/ 165735 h 2683192"/>
              <a:gd name="connsiteX32" fmla="*/ 256316 w 728345"/>
              <a:gd name="connsiteY32" fmla="*/ 141923 h 2683192"/>
              <a:gd name="connsiteX33" fmla="*/ 144874 w 728345"/>
              <a:gd name="connsiteY33" fmla="*/ 141923 h 2683192"/>
              <a:gd name="connsiteX34" fmla="*/ 116299 w 728345"/>
              <a:gd name="connsiteY34" fmla="*/ 165735 h 2683192"/>
              <a:gd name="connsiteX35" fmla="*/ 116299 w 728345"/>
              <a:gd name="connsiteY35" fmla="*/ 782955 h 2683192"/>
              <a:gd name="connsiteX36" fmla="*/ 144874 w 728345"/>
              <a:gd name="connsiteY36" fmla="*/ 806768 h 2683192"/>
              <a:gd name="connsiteX37" fmla="*/ 173449 w 728345"/>
              <a:gd name="connsiteY37" fmla="*/ 782955 h 2683192"/>
              <a:gd name="connsiteX38" fmla="*/ 173449 w 728345"/>
              <a:gd name="connsiteY38" fmla="*/ 165735 h 2683192"/>
              <a:gd name="connsiteX39" fmla="*/ 144874 w 728345"/>
              <a:gd name="connsiteY39" fmla="*/ 141923 h 2683192"/>
              <a:gd name="connsiteX40" fmla="*/ 229647 w 728345"/>
              <a:gd name="connsiteY40" fmla="*/ 0 h 2683192"/>
              <a:gd name="connsiteX41" fmla="*/ 499204 w 728345"/>
              <a:gd name="connsiteY41" fmla="*/ 0 h 2683192"/>
              <a:gd name="connsiteX42" fmla="*/ 726852 w 728345"/>
              <a:gd name="connsiteY42" fmla="*/ 228600 h 2683192"/>
              <a:gd name="connsiteX43" fmla="*/ 688752 w 728345"/>
              <a:gd name="connsiteY43" fmla="*/ 783908 h 2683192"/>
              <a:gd name="connsiteX44" fmla="*/ 583977 w 728345"/>
              <a:gd name="connsiteY44" fmla="*/ 888683 h 2683192"/>
              <a:gd name="connsiteX45" fmla="*/ 412527 w 728345"/>
              <a:gd name="connsiteY45" fmla="*/ 888683 h 2683192"/>
              <a:gd name="connsiteX46" fmla="*/ 412527 w 728345"/>
              <a:gd name="connsiteY46" fmla="*/ 1535079 h 2683192"/>
              <a:gd name="connsiteX47" fmla="*/ 430981 w 728345"/>
              <a:gd name="connsiteY47" fmla="*/ 1547455 h 2683192"/>
              <a:gd name="connsiteX48" fmla="*/ 457294 w 728345"/>
              <a:gd name="connsiteY48" fmla="*/ 1611630 h 2683192"/>
              <a:gd name="connsiteX49" fmla="*/ 457294 w 728345"/>
              <a:gd name="connsiteY49" fmla="*/ 2592705 h 2683192"/>
              <a:gd name="connsiteX50" fmla="*/ 366807 w 728345"/>
              <a:gd name="connsiteY50" fmla="*/ 2683192 h 2683192"/>
              <a:gd name="connsiteX51" fmla="*/ 276319 w 728345"/>
              <a:gd name="connsiteY51" fmla="*/ 2592705 h 2683192"/>
              <a:gd name="connsiteX52" fmla="*/ 276319 w 728345"/>
              <a:gd name="connsiteY52" fmla="*/ 1611630 h 2683192"/>
              <a:gd name="connsiteX53" fmla="*/ 302990 w 728345"/>
              <a:gd name="connsiteY53" fmla="*/ 1547813 h 2683192"/>
              <a:gd name="connsiteX54" fmla="*/ 322039 w 728345"/>
              <a:gd name="connsiteY54" fmla="*/ 1534909 h 2683192"/>
              <a:gd name="connsiteX55" fmla="*/ 322039 w 728345"/>
              <a:gd name="connsiteY55" fmla="*/ 888683 h 2683192"/>
              <a:gd name="connsiteX56" fmla="*/ 143922 w 728345"/>
              <a:gd name="connsiteY56" fmla="*/ 888683 h 2683192"/>
              <a:gd name="connsiteX57" fmla="*/ 39147 w 728345"/>
              <a:gd name="connsiteY57" fmla="*/ 783908 h 2683192"/>
              <a:gd name="connsiteX58" fmla="*/ 1047 w 728345"/>
              <a:gd name="connsiteY58" fmla="*/ 228600 h 2683192"/>
              <a:gd name="connsiteX59" fmla="*/ 229647 w 728345"/>
              <a:gd name="connsiteY59" fmla="*/ 0 h 26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728345" h="2683192">
                <a:moveTo>
                  <a:pt x="354424" y="2536507"/>
                </a:moveTo>
                <a:cubicBezTo>
                  <a:pt x="334422" y="2543175"/>
                  <a:pt x="323944" y="2565082"/>
                  <a:pt x="331564" y="2585085"/>
                </a:cubicBezTo>
                <a:cubicBezTo>
                  <a:pt x="338232" y="2605087"/>
                  <a:pt x="360139" y="2615565"/>
                  <a:pt x="380141" y="2607944"/>
                </a:cubicBezTo>
                <a:cubicBezTo>
                  <a:pt x="400144" y="2601277"/>
                  <a:pt x="410622" y="2579369"/>
                  <a:pt x="403002" y="2559367"/>
                </a:cubicBezTo>
                <a:cubicBezTo>
                  <a:pt x="396334" y="2539365"/>
                  <a:pt x="374427" y="2529840"/>
                  <a:pt x="354424" y="2536507"/>
                </a:cubicBezTo>
                <a:close/>
                <a:moveTo>
                  <a:pt x="590644" y="141923"/>
                </a:moveTo>
                <a:cubicBezTo>
                  <a:pt x="575404" y="141923"/>
                  <a:pt x="562069" y="152400"/>
                  <a:pt x="562069" y="165735"/>
                </a:cubicBezTo>
                <a:lnTo>
                  <a:pt x="562069" y="782955"/>
                </a:lnTo>
                <a:cubicBezTo>
                  <a:pt x="562069" y="796290"/>
                  <a:pt x="574452" y="806768"/>
                  <a:pt x="590644" y="806768"/>
                </a:cubicBezTo>
                <a:cubicBezTo>
                  <a:pt x="605884" y="806768"/>
                  <a:pt x="619219" y="796290"/>
                  <a:pt x="619219" y="782955"/>
                </a:cubicBezTo>
                <a:lnTo>
                  <a:pt x="619219" y="165735"/>
                </a:lnTo>
                <a:cubicBezTo>
                  <a:pt x="619219" y="152400"/>
                  <a:pt x="606836" y="141923"/>
                  <a:pt x="590644" y="141923"/>
                </a:cubicBezTo>
                <a:close/>
                <a:moveTo>
                  <a:pt x="479202" y="141923"/>
                </a:moveTo>
                <a:cubicBezTo>
                  <a:pt x="463961" y="141923"/>
                  <a:pt x="450627" y="152400"/>
                  <a:pt x="450627" y="165735"/>
                </a:cubicBezTo>
                <a:lnTo>
                  <a:pt x="450627" y="782955"/>
                </a:lnTo>
                <a:cubicBezTo>
                  <a:pt x="450627" y="796290"/>
                  <a:pt x="463009" y="806768"/>
                  <a:pt x="479202" y="806768"/>
                </a:cubicBezTo>
                <a:cubicBezTo>
                  <a:pt x="494441" y="806768"/>
                  <a:pt x="507777" y="796290"/>
                  <a:pt x="507777" y="782955"/>
                </a:cubicBezTo>
                <a:lnTo>
                  <a:pt x="507777" y="165735"/>
                </a:lnTo>
                <a:cubicBezTo>
                  <a:pt x="507777" y="152400"/>
                  <a:pt x="495394" y="141923"/>
                  <a:pt x="479202" y="141923"/>
                </a:cubicBezTo>
                <a:close/>
                <a:moveTo>
                  <a:pt x="367759" y="141923"/>
                </a:moveTo>
                <a:cubicBezTo>
                  <a:pt x="352519" y="141923"/>
                  <a:pt x="339184" y="152400"/>
                  <a:pt x="339184" y="165735"/>
                </a:cubicBezTo>
                <a:lnTo>
                  <a:pt x="339184" y="782955"/>
                </a:lnTo>
                <a:cubicBezTo>
                  <a:pt x="339184" y="796290"/>
                  <a:pt x="351566" y="806768"/>
                  <a:pt x="367759" y="806768"/>
                </a:cubicBezTo>
                <a:cubicBezTo>
                  <a:pt x="382999" y="806768"/>
                  <a:pt x="396334" y="796290"/>
                  <a:pt x="396334" y="782955"/>
                </a:cubicBezTo>
                <a:lnTo>
                  <a:pt x="396334" y="165735"/>
                </a:lnTo>
                <a:cubicBezTo>
                  <a:pt x="396334" y="152400"/>
                  <a:pt x="383952" y="141923"/>
                  <a:pt x="367759" y="141923"/>
                </a:cubicBezTo>
                <a:close/>
                <a:moveTo>
                  <a:pt x="256316" y="141923"/>
                </a:moveTo>
                <a:cubicBezTo>
                  <a:pt x="241077" y="141923"/>
                  <a:pt x="227741" y="152400"/>
                  <a:pt x="227741" y="165735"/>
                </a:cubicBezTo>
                <a:lnTo>
                  <a:pt x="227741" y="782955"/>
                </a:lnTo>
                <a:cubicBezTo>
                  <a:pt x="227741" y="796290"/>
                  <a:pt x="240124" y="806768"/>
                  <a:pt x="256316" y="806768"/>
                </a:cubicBezTo>
                <a:cubicBezTo>
                  <a:pt x="271556" y="806768"/>
                  <a:pt x="284891" y="796290"/>
                  <a:pt x="284891" y="782955"/>
                </a:cubicBezTo>
                <a:lnTo>
                  <a:pt x="284891" y="165735"/>
                </a:lnTo>
                <a:cubicBezTo>
                  <a:pt x="284891" y="152400"/>
                  <a:pt x="272509" y="141923"/>
                  <a:pt x="256316" y="141923"/>
                </a:cubicBezTo>
                <a:close/>
                <a:moveTo>
                  <a:pt x="144874" y="141923"/>
                </a:moveTo>
                <a:cubicBezTo>
                  <a:pt x="129634" y="141923"/>
                  <a:pt x="116299" y="152400"/>
                  <a:pt x="116299" y="165735"/>
                </a:cubicBezTo>
                <a:lnTo>
                  <a:pt x="116299" y="782955"/>
                </a:lnTo>
                <a:cubicBezTo>
                  <a:pt x="116299" y="796290"/>
                  <a:pt x="128681" y="806768"/>
                  <a:pt x="144874" y="806768"/>
                </a:cubicBezTo>
                <a:cubicBezTo>
                  <a:pt x="160114" y="806768"/>
                  <a:pt x="173449" y="796290"/>
                  <a:pt x="173449" y="782955"/>
                </a:cubicBezTo>
                <a:lnTo>
                  <a:pt x="173449" y="165735"/>
                </a:lnTo>
                <a:cubicBezTo>
                  <a:pt x="173449" y="152400"/>
                  <a:pt x="161066" y="141923"/>
                  <a:pt x="144874" y="141923"/>
                </a:cubicBezTo>
                <a:close/>
                <a:moveTo>
                  <a:pt x="229647" y="0"/>
                </a:moveTo>
                <a:lnTo>
                  <a:pt x="499204" y="0"/>
                </a:lnTo>
                <a:cubicBezTo>
                  <a:pt x="624934" y="0"/>
                  <a:pt x="743044" y="36195"/>
                  <a:pt x="726852" y="228600"/>
                </a:cubicBezTo>
                <a:lnTo>
                  <a:pt x="688752" y="783908"/>
                </a:lnTo>
                <a:cubicBezTo>
                  <a:pt x="688752" y="841058"/>
                  <a:pt x="642079" y="888683"/>
                  <a:pt x="583977" y="888683"/>
                </a:cubicBezTo>
                <a:lnTo>
                  <a:pt x="412527" y="888683"/>
                </a:lnTo>
                <a:lnTo>
                  <a:pt x="412527" y="1535079"/>
                </a:lnTo>
                <a:lnTo>
                  <a:pt x="430981" y="1547455"/>
                </a:lnTo>
                <a:cubicBezTo>
                  <a:pt x="447293" y="1563767"/>
                  <a:pt x="457294" y="1586389"/>
                  <a:pt x="457294" y="1611630"/>
                </a:cubicBezTo>
                <a:lnTo>
                  <a:pt x="457294" y="2592705"/>
                </a:lnTo>
                <a:cubicBezTo>
                  <a:pt x="457294" y="2642235"/>
                  <a:pt x="416336" y="2683192"/>
                  <a:pt x="366807" y="2683192"/>
                </a:cubicBezTo>
                <a:cubicBezTo>
                  <a:pt x="317277" y="2683192"/>
                  <a:pt x="276319" y="2642235"/>
                  <a:pt x="276319" y="2592705"/>
                </a:cubicBezTo>
                <a:lnTo>
                  <a:pt x="276319" y="1611630"/>
                </a:lnTo>
                <a:cubicBezTo>
                  <a:pt x="276319" y="1586865"/>
                  <a:pt x="286559" y="1564243"/>
                  <a:pt x="302990" y="1547813"/>
                </a:cubicBezTo>
                <a:lnTo>
                  <a:pt x="322039" y="1534909"/>
                </a:lnTo>
                <a:lnTo>
                  <a:pt x="322039" y="888683"/>
                </a:lnTo>
                <a:lnTo>
                  <a:pt x="143922" y="888683"/>
                </a:lnTo>
                <a:cubicBezTo>
                  <a:pt x="86772" y="888683"/>
                  <a:pt x="39147" y="842010"/>
                  <a:pt x="39147" y="783908"/>
                </a:cubicBezTo>
                <a:lnTo>
                  <a:pt x="1047" y="228600"/>
                </a:lnTo>
                <a:cubicBezTo>
                  <a:pt x="-12289" y="34290"/>
                  <a:pt x="103916" y="0"/>
                  <a:pt x="229647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D39865F-3951-4F70-828E-BD37D397FA02}"/>
              </a:ext>
            </a:extLst>
          </p:cNvPr>
          <p:cNvSpPr/>
          <p:nvPr/>
        </p:nvSpPr>
        <p:spPr>
          <a:xfrm rot="1685737">
            <a:off x="708471" y="3880408"/>
            <a:ext cx="518121" cy="2030698"/>
          </a:xfrm>
          <a:custGeom>
            <a:avLst/>
            <a:gdLst>
              <a:gd name="connsiteX0" fmla="*/ 450200 w 590550"/>
              <a:gd name="connsiteY0" fmla="*/ 68609 h 2314575"/>
              <a:gd name="connsiteX1" fmla="*/ 291132 w 590550"/>
              <a:gd name="connsiteY1" fmla="*/ 29 h 2314575"/>
              <a:gd name="connsiteX2" fmla="*/ 291132 w 590550"/>
              <a:gd name="connsiteY2" fmla="*/ 29 h 2314575"/>
              <a:gd name="connsiteX3" fmla="*/ 291132 w 590550"/>
              <a:gd name="connsiteY3" fmla="*/ 29 h 2314575"/>
              <a:gd name="connsiteX4" fmla="*/ 291132 w 590550"/>
              <a:gd name="connsiteY4" fmla="*/ 29 h 2314575"/>
              <a:gd name="connsiteX5" fmla="*/ 291132 w 590550"/>
              <a:gd name="connsiteY5" fmla="*/ 29 h 2314575"/>
              <a:gd name="connsiteX6" fmla="*/ 286370 w 590550"/>
              <a:gd name="connsiteY6" fmla="*/ 29 h 2314575"/>
              <a:gd name="connsiteX7" fmla="*/ 130160 w 590550"/>
              <a:gd name="connsiteY7" fmla="*/ 78134 h 2314575"/>
              <a:gd name="connsiteX8" fmla="*/ 2525 w 590550"/>
              <a:gd name="connsiteY8" fmla="*/ 557241 h 2314575"/>
              <a:gd name="connsiteX9" fmla="*/ 147304 w 590550"/>
              <a:gd name="connsiteY9" fmla="*/ 1065876 h 2314575"/>
              <a:gd name="connsiteX10" fmla="*/ 140637 w 590550"/>
              <a:gd name="connsiteY10" fmla="*/ 1077306 h 2314575"/>
              <a:gd name="connsiteX11" fmla="*/ 140637 w 590550"/>
              <a:gd name="connsiteY11" fmla="*/ 1085879 h 2314575"/>
              <a:gd name="connsiteX12" fmla="*/ 153019 w 590550"/>
              <a:gd name="connsiteY12" fmla="*/ 1098261 h 2314575"/>
              <a:gd name="connsiteX13" fmla="*/ 158735 w 590550"/>
              <a:gd name="connsiteY13" fmla="*/ 1098261 h 2314575"/>
              <a:gd name="connsiteX14" fmla="*/ 257794 w 590550"/>
              <a:gd name="connsiteY14" fmla="*/ 1355436 h 2314575"/>
              <a:gd name="connsiteX15" fmla="*/ 190167 w 590550"/>
              <a:gd name="connsiteY15" fmla="*/ 1437351 h 2314575"/>
              <a:gd name="connsiteX16" fmla="*/ 209217 w 590550"/>
              <a:gd name="connsiteY16" fmla="*/ 2227926 h 2314575"/>
              <a:gd name="connsiteX17" fmla="*/ 299704 w 590550"/>
              <a:gd name="connsiteY17" fmla="*/ 2318414 h 2314575"/>
              <a:gd name="connsiteX18" fmla="*/ 390192 w 590550"/>
              <a:gd name="connsiteY18" fmla="*/ 2227926 h 2314575"/>
              <a:gd name="connsiteX19" fmla="*/ 409242 w 590550"/>
              <a:gd name="connsiteY19" fmla="*/ 1437351 h 2314575"/>
              <a:gd name="connsiteX20" fmla="*/ 343520 w 590550"/>
              <a:gd name="connsiteY20" fmla="*/ 1356389 h 2314575"/>
              <a:gd name="connsiteX21" fmla="*/ 437817 w 590550"/>
              <a:gd name="connsiteY21" fmla="*/ 1098261 h 2314575"/>
              <a:gd name="connsiteX22" fmla="*/ 447342 w 590550"/>
              <a:gd name="connsiteY22" fmla="*/ 1098261 h 2314575"/>
              <a:gd name="connsiteX23" fmla="*/ 459725 w 590550"/>
              <a:gd name="connsiteY23" fmla="*/ 1085879 h 2314575"/>
              <a:gd name="connsiteX24" fmla="*/ 459725 w 590550"/>
              <a:gd name="connsiteY24" fmla="*/ 1077306 h 2314575"/>
              <a:gd name="connsiteX25" fmla="*/ 449247 w 590550"/>
              <a:gd name="connsiteY25" fmla="*/ 1064924 h 2314575"/>
              <a:gd name="connsiteX26" fmla="*/ 592122 w 590550"/>
              <a:gd name="connsiteY26" fmla="*/ 521999 h 2314575"/>
              <a:gd name="connsiteX27" fmla="*/ 450200 w 590550"/>
              <a:gd name="connsiteY27" fmla="*/ 68609 h 2314575"/>
              <a:gd name="connsiteX28" fmla="*/ 284465 w 590550"/>
              <a:gd name="connsiteY28" fmla="*/ 1064924 h 2314575"/>
              <a:gd name="connsiteX29" fmla="*/ 233982 w 590550"/>
              <a:gd name="connsiteY29" fmla="*/ 491519 h 2314575"/>
              <a:gd name="connsiteX30" fmla="*/ 290179 w 590550"/>
              <a:gd name="connsiteY30" fmla="*/ 28604 h 2314575"/>
              <a:gd name="connsiteX31" fmla="*/ 290179 w 590550"/>
              <a:gd name="connsiteY31" fmla="*/ 28604 h 2314575"/>
              <a:gd name="connsiteX32" fmla="*/ 295895 w 590550"/>
              <a:gd name="connsiteY32" fmla="*/ 31461 h 2314575"/>
              <a:gd name="connsiteX33" fmla="*/ 355902 w 590550"/>
              <a:gd name="connsiteY33" fmla="*/ 490566 h 2314575"/>
              <a:gd name="connsiteX34" fmla="*/ 314945 w 590550"/>
              <a:gd name="connsiteY34" fmla="*/ 1063971 h 2314575"/>
              <a:gd name="connsiteX35" fmla="*/ 284465 w 590550"/>
              <a:gd name="connsiteY35" fmla="*/ 1063971 h 2314575"/>
              <a:gd name="connsiteX36" fmla="*/ 311135 w 590550"/>
              <a:gd name="connsiteY36" fmla="*/ 1099214 h 2314575"/>
              <a:gd name="connsiteX37" fmla="*/ 300657 w 590550"/>
              <a:gd name="connsiteY37" fmla="*/ 1220181 h 2314575"/>
              <a:gd name="connsiteX38" fmla="*/ 288275 w 590550"/>
              <a:gd name="connsiteY38" fmla="*/ 1099214 h 2314575"/>
              <a:gd name="connsiteX39" fmla="*/ 311135 w 590550"/>
              <a:gd name="connsiteY39" fmla="*/ 1099214 h 2314575"/>
              <a:gd name="connsiteX40" fmla="*/ 243507 w 590550"/>
              <a:gd name="connsiteY40" fmla="*/ 56226 h 2314575"/>
              <a:gd name="connsiteX41" fmla="*/ 205407 w 590550"/>
              <a:gd name="connsiteY41" fmla="*/ 491519 h 2314575"/>
              <a:gd name="connsiteX42" fmla="*/ 255890 w 590550"/>
              <a:gd name="connsiteY42" fmla="*/ 1064924 h 2314575"/>
              <a:gd name="connsiteX43" fmla="*/ 234935 w 590550"/>
              <a:gd name="connsiteY43" fmla="*/ 1064924 h 2314575"/>
              <a:gd name="connsiteX44" fmla="*/ 133017 w 590550"/>
              <a:gd name="connsiteY44" fmla="*/ 517236 h 2314575"/>
              <a:gd name="connsiteX45" fmla="*/ 242554 w 590550"/>
              <a:gd name="connsiteY45" fmla="*/ 58131 h 2314575"/>
              <a:gd name="connsiteX46" fmla="*/ 243507 w 590550"/>
              <a:gd name="connsiteY46" fmla="*/ 56226 h 2314575"/>
              <a:gd name="connsiteX47" fmla="*/ 258747 w 590550"/>
              <a:gd name="connsiteY47" fmla="*/ 1099214 h 2314575"/>
              <a:gd name="connsiteX48" fmla="*/ 273035 w 590550"/>
              <a:gd name="connsiteY48" fmla="*/ 1235421 h 2314575"/>
              <a:gd name="connsiteX49" fmla="*/ 241602 w 590550"/>
              <a:gd name="connsiteY49" fmla="*/ 1099214 h 2314575"/>
              <a:gd name="connsiteX50" fmla="*/ 258747 w 590550"/>
              <a:gd name="connsiteY50" fmla="*/ 1099214 h 2314575"/>
              <a:gd name="connsiteX51" fmla="*/ 339710 w 590550"/>
              <a:gd name="connsiteY51" fmla="*/ 1099214 h 2314575"/>
              <a:gd name="connsiteX52" fmla="*/ 360665 w 590550"/>
              <a:gd name="connsiteY52" fmla="*/ 1099214 h 2314575"/>
              <a:gd name="connsiteX53" fmla="*/ 326375 w 590550"/>
              <a:gd name="connsiteY53" fmla="*/ 1254471 h 2314575"/>
              <a:gd name="connsiteX54" fmla="*/ 339710 w 590550"/>
              <a:gd name="connsiteY54" fmla="*/ 1099214 h 2314575"/>
              <a:gd name="connsiteX55" fmla="*/ 342567 w 590550"/>
              <a:gd name="connsiteY55" fmla="*/ 1064924 h 2314575"/>
              <a:gd name="connsiteX56" fmla="*/ 383525 w 590550"/>
              <a:gd name="connsiteY56" fmla="*/ 491519 h 2314575"/>
              <a:gd name="connsiteX57" fmla="*/ 335900 w 590550"/>
              <a:gd name="connsiteY57" fmla="*/ 46701 h 2314575"/>
              <a:gd name="connsiteX58" fmla="*/ 356854 w 590550"/>
              <a:gd name="connsiteY58" fmla="*/ 65751 h 2314575"/>
              <a:gd name="connsiteX59" fmla="*/ 454962 w 590550"/>
              <a:gd name="connsiteY59" fmla="*/ 513426 h 2314575"/>
              <a:gd name="connsiteX60" fmla="*/ 367332 w 590550"/>
              <a:gd name="connsiteY60" fmla="*/ 1064924 h 2314575"/>
              <a:gd name="connsiteX61" fmla="*/ 342567 w 590550"/>
              <a:gd name="connsiteY61" fmla="*/ 1064924 h 2314575"/>
              <a:gd name="connsiteX62" fmla="*/ 150162 w 590550"/>
              <a:gd name="connsiteY62" fmla="*/ 97184 h 2314575"/>
              <a:gd name="connsiteX63" fmla="*/ 213027 w 590550"/>
              <a:gd name="connsiteY63" fmla="*/ 47654 h 2314575"/>
              <a:gd name="connsiteX64" fmla="*/ 104442 w 590550"/>
              <a:gd name="connsiteY64" fmla="*/ 519141 h 2314575"/>
              <a:gd name="connsiteX65" fmla="*/ 205407 w 590550"/>
              <a:gd name="connsiteY65" fmla="*/ 1064924 h 2314575"/>
              <a:gd name="connsiteX66" fmla="*/ 175879 w 590550"/>
              <a:gd name="connsiteY66" fmla="*/ 1064924 h 2314575"/>
              <a:gd name="connsiteX67" fmla="*/ 29194 w 590550"/>
              <a:gd name="connsiteY67" fmla="*/ 555336 h 2314575"/>
              <a:gd name="connsiteX68" fmla="*/ 150162 w 590550"/>
              <a:gd name="connsiteY68" fmla="*/ 97184 h 2314575"/>
              <a:gd name="connsiteX69" fmla="*/ 213027 w 590550"/>
              <a:gd name="connsiteY69" fmla="*/ 1099214 h 2314575"/>
              <a:gd name="connsiteX70" fmla="*/ 251127 w 590550"/>
              <a:gd name="connsiteY70" fmla="*/ 1263044 h 2314575"/>
              <a:gd name="connsiteX71" fmla="*/ 189215 w 590550"/>
              <a:gd name="connsiteY71" fmla="*/ 1099214 h 2314575"/>
              <a:gd name="connsiteX72" fmla="*/ 213027 w 590550"/>
              <a:gd name="connsiteY72" fmla="*/ 1099214 h 2314575"/>
              <a:gd name="connsiteX73" fmla="*/ 312087 w 590550"/>
              <a:gd name="connsiteY73" fmla="*/ 2245071 h 2314575"/>
              <a:gd name="connsiteX74" fmla="*/ 263510 w 590550"/>
              <a:gd name="connsiteY74" fmla="*/ 2222211 h 2314575"/>
              <a:gd name="connsiteX75" fmla="*/ 286370 w 590550"/>
              <a:gd name="connsiteY75" fmla="*/ 2173634 h 2314575"/>
              <a:gd name="connsiteX76" fmla="*/ 334947 w 590550"/>
              <a:gd name="connsiteY76" fmla="*/ 2196494 h 2314575"/>
              <a:gd name="connsiteX77" fmla="*/ 312087 w 590550"/>
              <a:gd name="connsiteY77" fmla="*/ 2245071 h 2314575"/>
              <a:gd name="connsiteX78" fmla="*/ 363522 w 590550"/>
              <a:gd name="connsiteY78" fmla="*/ 1219229 h 2314575"/>
              <a:gd name="connsiteX79" fmla="*/ 390192 w 590550"/>
              <a:gd name="connsiteY79" fmla="*/ 1099214 h 2314575"/>
              <a:gd name="connsiteX80" fmla="*/ 406385 w 590550"/>
              <a:gd name="connsiteY80" fmla="*/ 1099214 h 2314575"/>
              <a:gd name="connsiteX81" fmla="*/ 363522 w 590550"/>
              <a:gd name="connsiteY81" fmla="*/ 1219229 h 2314575"/>
              <a:gd name="connsiteX82" fmla="*/ 562595 w 590550"/>
              <a:gd name="connsiteY82" fmla="*/ 521046 h 2314575"/>
              <a:gd name="connsiteX83" fmla="*/ 417815 w 590550"/>
              <a:gd name="connsiteY83" fmla="*/ 1063971 h 2314575"/>
              <a:gd name="connsiteX84" fmla="*/ 396860 w 590550"/>
              <a:gd name="connsiteY84" fmla="*/ 1063971 h 2314575"/>
              <a:gd name="connsiteX85" fmla="*/ 483537 w 590550"/>
              <a:gd name="connsiteY85" fmla="*/ 515331 h 2314575"/>
              <a:gd name="connsiteX86" fmla="*/ 384477 w 590550"/>
              <a:gd name="connsiteY86" fmla="*/ 53369 h 2314575"/>
              <a:gd name="connsiteX87" fmla="*/ 429245 w 590550"/>
              <a:gd name="connsiteY87" fmla="*/ 88611 h 2314575"/>
              <a:gd name="connsiteX88" fmla="*/ 562595 w 590550"/>
              <a:gd name="connsiteY88" fmla="*/ 521046 h 231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590550" h="2314575">
                <a:moveTo>
                  <a:pt x="450200" y="68609"/>
                </a:moveTo>
                <a:cubicBezTo>
                  <a:pt x="404479" y="21936"/>
                  <a:pt x="351140" y="-924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89227" y="29"/>
                  <a:pt x="288275" y="29"/>
                  <a:pt x="286370" y="29"/>
                </a:cubicBezTo>
                <a:cubicBezTo>
                  <a:pt x="227315" y="1934"/>
                  <a:pt x="174927" y="28604"/>
                  <a:pt x="130160" y="78134"/>
                </a:cubicBezTo>
                <a:cubicBezTo>
                  <a:pt x="28242" y="190529"/>
                  <a:pt x="-10810" y="404841"/>
                  <a:pt x="2525" y="557241"/>
                </a:cubicBezTo>
                <a:cubicBezTo>
                  <a:pt x="13002" y="671541"/>
                  <a:pt x="82535" y="884901"/>
                  <a:pt x="147304" y="1065876"/>
                </a:cubicBezTo>
                <a:cubicBezTo>
                  <a:pt x="143494" y="1067781"/>
                  <a:pt x="140637" y="1072544"/>
                  <a:pt x="140637" y="1077306"/>
                </a:cubicBezTo>
                <a:lnTo>
                  <a:pt x="140637" y="1085879"/>
                </a:lnTo>
                <a:cubicBezTo>
                  <a:pt x="140637" y="1092546"/>
                  <a:pt x="146352" y="1098261"/>
                  <a:pt x="153019" y="1098261"/>
                </a:cubicBezTo>
                <a:lnTo>
                  <a:pt x="158735" y="1098261"/>
                </a:lnTo>
                <a:cubicBezTo>
                  <a:pt x="201597" y="1216371"/>
                  <a:pt x="241602" y="1315431"/>
                  <a:pt x="257794" y="1355436"/>
                </a:cubicBezTo>
                <a:cubicBezTo>
                  <a:pt x="221600" y="1369724"/>
                  <a:pt x="190167" y="1401156"/>
                  <a:pt x="190167" y="1437351"/>
                </a:cubicBezTo>
                <a:lnTo>
                  <a:pt x="209217" y="2227926"/>
                </a:lnTo>
                <a:cubicBezTo>
                  <a:pt x="209217" y="2277456"/>
                  <a:pt x="250175" y="2318414"/>
                  <a:pt x="299704" y="2318414"/>
                </a:cubicBezTo>
                <a:cubicBezTo>
                  <a:pt x="349235" y="2318414"/>
                  <a:pt x="390192" y="2277456"/>
                  <a:pt x="390192" y="2227926"/>
                </a:cubicBezTo>
                <a:lnTo>
                  <a:pt x="409242" y="1437351"/>
                </a:lnTo>
                <a:cubicBezTo>
                  <a:pt x="409242" y="1402109"/>
                  <a:pt x="378762" y="1370676"/>
                  <a:pt x="343520" y="1356389"/>
                </a:cubicBezTo>
                <a:cubicBezTo>
                  <a:pt x="356854" y="1322099"/>
                  <a:pt x="394954" y="1221134"/>
                  <a:pt x="437817" y="1098261"/>
                </a:cubicBezTo>
                <a:lnTo>
                  <a:pt x="447342" y="1098261"/>
                </a:lnTo>
                <a:cubicBezTo>
                  <a:pt x="454010" y="1098261"/>
                  <a:pt x="459725" y="1092546"/>
                  <a:pt x="459725" y="1085879"/>
                </a:cubicBezTo>
                <a:lnTo>
                  <a:pt x="459725" y="1077306"/>
                </a:lnTo>
                <a:cubicBezTo>
                  <a:pt x="459725" y="1070639"/>
                  <a:pt x="454962" y="1065876"/>
                  <a:pt x="449247" y="1064924"/>
                </a:cubicBezTo>
                <a:cubicBezTo>
                  <a:pt x="515922" y="869661"/>
                  <a:pt x="589265" y="633441"/>
                  <a:pt x="592122" y="521999"/>
                </a:cubicBezTo>
                <a:cubicBezTo>
                  <a:pt x="594979" y="377219"/>
                  <a:pt x="552117" y="173384"/>
                  <a:pt x="450200" y="68609"/>
                </a:cubicBezTo>
                <a:close/>
                <a:moveTo>
                  <a:pt x="284465" y="1064924"/>
                </a:moveTo>
                <a:cubicBezTo>
                  <a:pt x="260652" y="838229"/>
                  <a:pt x="233029" y="553431"/>
                  <a:pt x="233982" y="491519"/>
                </a:cubicBezTo>
                <a:cubicBezTo>
                  <a:pt x="239697" y="46701"/>
                  <a:pt x="287322" y="29556"/>
                  <a:pt x="290179" y="28604"/>
                </a:cubicBezTo>
                <a:cubicBezTo>
                  <a:pt x="290179" y="28604"/>
                  <a:pt x="290179" y="28604"/>
                  <a:pt x="290179" y="28604"/>
                </a:cubicBezTo>
                <a:cubicBezTo>
                  <a:pt x="292085" y="28604"/>
                  <a:pt x="293990" y="30509"/>
                  <a:pt x="295895" y="31461"/>
                </a:cubicBezTo>
                <a:cubicBezTo>
                  <a:pt x="336852" y="72419"/>
                  <a:pt x="356854" y="324831"/>
                  <a:pt x="355902" y="490566"/>
                </a:cubicBezTo>
                <a:cubicBezTo>
                  <a:pt x="354950" y="582959"/>
                  <a:pt x="333995" y="849659"/>
                  <a:pt x="314945" y="1063971"/>
                </a:cubicBezTo>
                <a:lnTo>
                  <a:pt x="284465" y="1063971"/>
                </a:lnTo>
                <a:close/>
                <a:moveTo>
                  <a:pt x="311135" y="1099214"/>
                </a:moveTo>
                <a:cubicBezTo>
                  <a:pt x="307325" y="1143029"/>
                  <a:pt x="303515" y="1183986"/>
                  <a:pt x="300657" y="1220181"/>
                </a:cubicBezTo>
                <a:cubicBezTo>
                  <a:pt x="296847" y="1183986"/>
                  <a:pt x="292085" y="1143029"/>
                  <a:pt x="288275" y="1099214"/>
                </a:cubicBezTo>
                <a:lnTo>
                  <a:pt x="311135" y="1099214"/>
                </a:lnTo>
                <a:close/>
                <a:moveTo>
                  <a:pt x="243507" y="56226"/>
                </a:moveTo>
                <a:cubicBezTo>
                  <a:pt x="225410" y="115281"/>
                  <a:pt x="208265" y="238154"/>
                  <a:pt x="205407" y="491519"/>
                </a:cubicBezTo>
                <a:cubicBezTo>
                  <a:pt x="204454" y="555336"/>
                  <a:pt x="232077" y="838229"/>
                  <a:pt x="255890" y="1064924"/>
                </a:cubicBezTo>
                <a:lnTo>
                  <a:pt x="234935" y="1064924"/>
                </a:lnTo>
                <a:cubicBezTo>
                  <a:pt x="192072" y="873471"/>
                  <a:pt x="144447" y="639156"/>
                  <a:pt x="133017" y="517236"/>
                </a:cubicBezTo>
                <a:cubicBezTo>
                  <a:pt x="114919" y="317211"/>
                  <a:pt x="175879" y="131474"/>
                  <a:pt x="242554" y="58131"/>
                </a:cubicBezTo>
                <a:cubicBezTo>
                  <a:pt x="242554" y="57179"/>
                  <a:pt x="243507" y="56226"/>
                  <a:pt x="243507" y="56226"/>
                </a:cubicBezTo>
                <a:close/>
                <a:moveTo>
                  <a:pt x="258747" y="1099214"/>
                </a:moveTo>
                <a:cubicBezTo>
                  <a:pt x="263510" y="1149696"/>
                  <a:pt x="269225" y="1196369"/>
                  <a:pt x="273035" y="1235421"/>
                </a:cubicBezTo>
                <a:cubicBezTo>
                  <a:pt x="263510" y="1195416"/>
                  <a:pt x="253032" y="1149696"/>
                  <a:pt x="241602" y="1099214"/>
                </a:cubicBezTo>
                <a:lnTo>
                  <a:pt x="258747" y="1099214"/>
                </a:lnTo>
                <a:close/>
                <a:moveTo>
                  <a:pt x="339710" y="1099214"/>
                </a:moveTo>
                <a:lnTo>
                  <a:pt x="360665" y="1099214"/>
                </a:lnTo>
                <a:cubicBezTo>
                  <a:pt x="348282" y="1158269"/>
                  <a:pt x="335900" y="1211609"/>
                  <a:pt x="326375" y="1254471"/>
                </a:cubicBezTo>
                <a:cubicBezTo>
                  <a:pt x="330185" y="1211609"/>
                  <a:pt x="334947" y="1157316"/>
                  <a:pt x="339710" y="1099214"/>
                </a:cubicBezTo>
                <a:close/>
                <a:moveTo>
                  <a:pt x="342567" y="1064924"/>
                </a:moveTo>
                <a:cubicBezTo>
                  <a:pt x="361617" y="850611"/>
                  <a:pt x="382572" y="583911"/>
                  <a:pt x="383525" y="491519"/>
                </a:cubicBezTo>
                <a:cubicBezTo>
                  <a:pt x="384477" y="392459"/>
                  <a:pt x="375904" y="147666"/>
                  <a:pt x="335900" y="46701"/>
                </a:cubicBezTo>
                <a:cubicBezTo>
                  <a:pt x="342567" y="52416"/>
                  <a:pt x="350187" y="58131"/>
                  <a:pt x="356854" y="65751"/>
                </a:cubicBezTo>
                <a:cubicBezTo>
                  <a:pt x="415910" y="128616"/>
                  <a:pt x="472107" y="280064"/>
                  <a:pt x="454962" y="513426"/>
                </a:cubicBezTo>
                <a:cubicBezTo>
                  <a:pt x="442579" y="677256"/>
                  <a:pt x="403527" y="891569"/>
                  <a:pt x="367332" y="1064924"/>
                </a:cubicBezTo>
                <a:lnTo>
                  <a:pt x="342567" y="1064924"/>
                </a:lnTo>
                <a:close/>
                <a:moveTo>
                  <a:pt x="150162" y="97184"/>
                </a:moveTo>
                <a:cubicBezTo>
                  <a:pt x="170165" y="75276"/>
                  <a:pt x="191119" y="59084"/>
                  <a:pt x="213027" y="47654"/>
                </a:cubicBezTo>
                <a:cubicBezTo>
                  <a:pt x="145400" y="130521"/>
                  <a:pt x="86344" y="319116"/>
                  <a:pt x="104442" y="519141"/>
                </a:cubicBezTo>
                <a:cubicBezTo>
                  <a:pt x="115872" y="641061"/>
                  <a:pt x="163497" y="873471"/>
                  <a:pt x="205407" y="1064924"/>
                </a:cubicBezTo>
                <a:lnTo>
                  <a:pt x="175879" y="1064924"/>
                </a:lnTo>
                <a:cubicBezTo>
                  <a:pt x="110157" y="883949"/>
                  <a:pt x="38719" y="667731"/>
                  <a:pt x="29194" y="555336"/>
                </a:cubicBezTo>
                <a:cubicBezTo>
                  <a:pt x="15860" y="408651"/>
                  <a:pt x="53007" y="203864"/>
                  <a:pt x="150162" y="97184"/>
                </a:cubicBezTo>
                <a:close/>
                <a:moveTo>
                  <a:pt x="213027" y="1099214"/>
                </a:moveTo>
                <a:cubicBezTo>
                  <a:pt x="227315" y="1161126"/>
                  <a:pt x="239697" y="1218276"/>
                  <a:pt x="251127" y="1263044"/>
                </a:cubicBezTo>
                <a:cubicBezTo>
                  <a:pt x="233982" y="1218276"/>
                  <a:pt x="212075" y="1161126"/>
                  <a:pt x="189215" y="1099214"/>
                </a:cubicBezTo>
                <a:lnTo>
                  <a:pt x="213027" y="1099214"/>
                </a:lnTo>
                <a:close/>
                <a:moveTo>
                  <a:pt x="312087" y="2245071"/>
                </a:moveTo>
                <a:cubicBezTo>
                  <a:pt x="292085" y="2252691"/>
                  <a:pt x="270177" y="2242214"/>
                  <a:pt x="263510" y="2222211"/>
                </a:cubicBezTo>
                <a:cubicBezTo>
                  <a:pt x="255890" y="2202209"/>
                  <a:pt x="266367" y="2180301"/>
                  <a:pt x="286370" y="2173634"/>
                </a:cubicBezTo>
                <a:cubicBezTo>
                  <a:pt x="306372" y="2166966"/>
                  <a:pt x="328279" y="2176491"/>
                  <a:pt x="334947" y="2196494"/>
                </a:cubicBezTo>
                <a:cubicBezTo>
                  <a:pt x="342567" y="2215544"/>
                  <a:pt x="332090" y="2237451"/>
                  <a:pt x="312087" y="2245071"/>
                </a:cubicBezTo>
                <a:close/>
                <a:moveTo>
                  <a:pt x="363522" y="1219229"/>
                </a:moveTo>
                <a:cubicBezTo>
                  <a:pt x="371142" y="1183986"/>
                  <a:pt x="380667" y="1143029"/>
                  <a:pt x="390192" y="1099214"/>
                </a:cubicBezTo>
                <a:lnTo>
                  <a:pt x="406385" y="1099214"/>
                </a:lnTo>
                <a:cubicBezTo>
                  <a:pt x="391145" y="1143029"/>
                  <a:pt x="376857" y="1183034"/>
                  <a:pt x="363522" y="1219229"/>
                </a:cubicBezTo>
                <a:close/>
                <a:moveTo>
                  <a:pt x="562595" y="521046"/>
                </a:moveTo>
                <a:cubicBezTo>
                  <a:pt x="559737" y="629631"/>
                  <a:pt x="485442" y="868709"/>
                  <a:pt x="417815" y="1063971"/>
                </a:cubicBezTo>
                <a:lnTo>
                  <a:pt x="396860" y="1063971"/>
                </a:lnTo>
                <a:cubicBezTo>
                  <a:pt x="433054" y="890616"/>
                  <a:pt x="472107" y="678209"/>
                  <a:pt x="483537" y="515331"/>
                </a:cubicBezTo>
                <a:cubicBezTo>
                  <a:pt x="498777" y="314354"/>
                  <a:pt x="461629" y="143856"/>
                  <a:pt x="384477" y="53369"/>
                </a:cubicBezTo>
                <a:cubicBezTo>
                  <a:pt x="399717" y="62894"/>
                  <a:pt x="414957" y="74324"/>
                  <a:pt x="429245" y="88611"/>
                </a:cubicBezTo>
                <a:cubicBezTo>
                  <a:pt x="526400" y="186719"/>
                  <a:pt x="566404" y="381981"/>
                  <a:pt x="562595" y="52104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32" name="그룹 108">
            <a:extLst>
              <a:ext uri="{FF2B5EF4-FFF2-40B4-BE49-F238E27FC236}">
                <a16:creationId xmlns:a16="http://schemas.microsoft.com/office/drawing/2014/main" id="{0B6670DE-A843-4DBE-91ED-4DD498C0BB69}"/>
              </a:ext>
            </a:extLst>
          </p:cNvPr>
          <p:cNvGrpSpPr/>
          <p:nvPr/>
        </p:nvGrpSpPr>
        <p:grpSpPr>
          <a:xfrm rot="20806430">
            <a:off x="2989362" y="4083027"/>
            <a:ext cx="432177" cy="493370"/>
            <a:chOff x="7322818" y="1544656"/>
            <a:chExt cx="2434437" cy="2779133"/>
          </a:xfrm>
          <a:solidFill>
            <a:schemeClr val="bg1"/>
          </a:solidFill>
        </p:grpSpPr>
        <p:sp>
          <p:nvSpPr>
            <p:cNvPr id="33" name="타원 109">
              <a:extLst>
                <a:ext uri="{FF2B5EF4-FFF2-40B4-BE49-F238E27FC236}">
                  <a16:creationId xmlns:a16="http://schemas.microsoft.com/office/drawing/2014/main" id="{B47348C8-F35A-4206-B8A9-EBC0995CEDD8}"/>
                </a:ext>
              </a:extLst>
            </p:cNvPr>
            <p:cNvSpPr/>
            <p:nvPr/>
          </p:nvSpPr>
          <p:spPr>
            <a:xfrm rot="1023001">
              <a:off x="7882224" y="2424122"/>
              <a:ext cx="876262" cy="72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110">
              <a:extLst>
                <a:ext uri="{FF2B5EF4-FFF2-40B4-BE49-F238E27FC236}">
                  <a16:creationId xmlns:a16="http://schemas.microsoft.com/office/drawing/2014/main" id="{F8D5E503-360E-40F8-8413-8DDD9394C0FB}"/>
                </a:ext>
              </a:extLst>
            </p:cNvPr>
            <p:cNvSpPr/>
            <p:nvPr/>
          </p:nvSpPr>
          <p:spPr>
            <a:xfrm rot="1023001">
              <a:off x="8340738" y="2465286"/>
              <a:ext cx="876262" cy="72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: 도형 111">
              <a:extLst>
                <a:ext uri="{FF2B5EF4-FFF2-40B4-BE49-F238E27FC236}">
                  <a16:creationId xmlns:a16="http://schemas.microsoft.com/office/drawing/2014/main" id="{9F1DCAFF-2983-4C54-9581-11A3D7653473}"/>
                </a:ext>
              </a:extLst>
            </p:cNvPr>
            <p:cNvSpPr/>
            <p:nvPr/>
          </p:nvSpPr>
          <p:spPr>
            <a:xfrm>
              <a:off x="7870936" y="2805575"/>
              <a:ext cx="1345565" cy="1518214"/>
            </a:xfrm>
            <a:custGeom>
              <a:avLst/>
              <a:gdLst>
                <a:gd name="connsiteX0" fmla="*/ 854110 w 1396721"/>
                <a:gd name="connsiteY0" fmla="*/ 70339 h 1487156"/>
                <a:gd name="connsiteX1" fmla="*/ 854110 w 1396721"/>
                <a:gd name="connsiteY1" fmla="*/ 0 h 1487156"/>
                <a:gd name="connsiteX2" fmla="*/ 864158 w 1396721"/>
                <a:gd name="connsiteY2" fmla="*/ 472273 h 1487156"/>
                <a:gd name="connsiteX3" fmla="*/ 1165609 w 1396721"/>
                <a:gd name="connsiteY3" fmla="*/ 291403 h 1487156"/>
                <a:gd name="connsiteX4" fmla="*/ 1396721 w 1396721"/>
                <a:gd name="connsiteY4" fmla="*/ 462225 h 1487156"/>
                <a:gd name="connsiteX5" fmla="*/ 954593 w 1396721"/>
                <a:gd name="connsiteY5" fmla="*/ 693337 h 1487156"/>
                <a:gd name="connsiteX6" fmla="*/ 1034980 w 1396721"/>
                <a:gd name="connsiteY6" fmla="*/ 844062 h 1487156"/>
                <a:gd name="connsiteX7" fmla="*/ 813916 w 1396721"/>
                <a:gd name="connsiteY7" fmla="*/ 844062 h 1487156"/>
                <a:gd name="connsiteX8" fmla="*/ 793820 w 1396721"/>
                <a:gd name="connsiteY8" fmla="*/ 1165609 h 1487156"/>
                <a:gd name="connsiteX9" fmla="*/ 884255 w 1396721"/>
                <a:gd name="connsiteY9" fmla="*/ 1195754 h 1487156"/>
                <a:gd name="connsiteX10" fmla="*/ 763674 w 1396721"/>
                <a:gd name="connsiteY10" fmla="*/ 1487156 h 1487156"/>
                <a:gd name="connsiteX11" fmla="*/ 90435 w 1396721"/>
                <a:gd name="connsiteY11" fmla="*/ 1416818 h 1487156"/>
                <a:gd name="connsiteX12" fmla="*/ 60290 w 1396721"/>
                <a:gd name="connsiteY12" fmla="*/ 924449 h 1487156"/>
                <a:gd name="connsiteX13" fmla="*/ 180870 w 1396721"/>
                <a:gd name="connsiteY13" fmla="*/ 1024932 h 1487156"/>
                <a:gd name="connsiteX14" fmla="*/ 271305 w 1396721"/>
                <a:gd name="connsiteY14" fmla="*/ 703385 h 1487156"/>
                <a:gd name="connsiteX15" fmla="*/ 0 w 1396721"/>
                <a:gd name="connsiteY15" fmla="*/ 241161 h 1487156"/>
                <a:gd name="connsiteX16" fmla="*/ 301450 w 1396721"/>
                <a:gd name="connsiteY16" fmla="*/ 110532 h 1487156"/>
                <a:gd name="connsiteX17" fmla="*/ 452176 w 1396721"/>
                <a:gd name="connsiteY17" fmla="*/ 361741 h 1487156"/>
                <a:gd name="connsiteX18" fmla="*/ 522514 w 1396721"/>
                <a:gd name="connsiteY18" fmla="*/ 20097 h 1487156"/>
                <a:gd name="connsiteX19" fmla="*/ 823965 w 1396721"/>
                <a:gd name="connsiteY19" fmla="*/ 20097 h 1487156"/>
                <a:gd name="connsiteX0" fmla="*/ 854110 w 1396721"/>
                <a:gd name="connsiteY0" fmla="*/ 50242 h 1467059"/>
                <a:gd name="connsiteX1" fmla="*/ 864158 w 1396721"/>
                <a:gd name="connsiteY1" fmla="*/ 452176 h 1467059"/>
                <a:gd name="connsiteX2" fmla="*/ 1165609 w 1396721"/>
                <a:gd name="connsiteY2" fmla="*/ 271306 h 1467059"/>
                <a:gd name="connsiteX3" fmla="*/ 1396721 w 1396721"/>
                <a:gd name="connsiteY3" fmla="*/ 442128 h 1467059"/>
                <a:gd name="connsiteX4" fmla="*/ 954593 w 1396721"/>
                <a:gd name="connsiteY4" fmla="*/ 673240 h 1467059"/>
                <a:gd name="connsiteX5" fmla="*/ 1034980 w 1396721"/>
                <a:gd name="connsiteY5" fmla="*/ 823965 h 1467059"/>
                <a:gd name="connsiteX6" fmla="*/ 813916 w 1396721"/>
                <a:gd name="connsiteY6" fmla="*/ 823965 h 1467059"/>
                <a:gd name="connsiteX7" fmla="*/ 793820 w 1396721"/>
                <a:gd name="connsiteY7" fmla="*/ 1145512 h 1467059"/>
                <a:gd name="connsiteX8" fmla="*/ 884255 w 1396721"/>
                <a:gd name="connsiteY8" fmla="*/ 1175657 h 1467059"/>
                <a:gd name="connsiteX9" fmla="*/ 763674 w 1396721"/>
                <a:gd name="connsiteY9" fmla="*/ 1467059 h 1467059"/>
                <a:gd name="connsiteX10" fmla="*/ 90435 w 1396721"/>
                <a:gd name="connsiteY10" fmla="*/ 1396721 h 1467059"/>
                <a:gd name="connsiteX11" fmla="*/ 60290 w 1396721"/>
                <a:gd name="connsiteY11" fmla="*/ 904352 h 1467059"/>
                <a:gd name="connsiteX12" fmla="*/ 180870 w 1396721"/>
                <a:gd name="connsiteY12" fmla="*/ 1004835 h 1467059"/>
                <a:gd name="connsiteX13" fmla="*/ 271305 w 1396721"/>
                <a:gd name="connsiteY13" fmla="*/ 683288 h 1467059"/>
                <a:gd name="connsiteX14" fmla="*/ 0 w 1396721"/>
                <a:gd name="connsiteY14" fmla="*/ 221064 h 1467059"/>
                <a:gd name="connsiteX15" fmla="*/ 301450 w 1396721"/>
                <a:gd name="connsiteY15" fmla="*/ 90435 h 1467059"/>
                <a:gd name="connsiteX16" fmla="*/ 452176 w 1396721"/>
                <a:gd name="connsiteY16" fmla="*/ 341644 h 1467059"/>
                <a:gd name="connsiteX17" fmla="*/ 522514 w 1396721"/>
                <a:gd name="connsiteY17" fmla="*/ 0 h 1467059"/>
                <a:gd name="connsiteX18" fmla="*/ 823965 w 1396721"/>
                <a:gd name="connsiteY18" fmla="*/ 0 h 1467059"/>
                <a:gd name="connsiteX0" fmla="*/ 854110 w 1396721"/>
                <a:gd name="connsiteY0" fmla="*/ 50242 h 1467059"/>
                <a:gd name="connsiteX1" fmla="*/ 864158 w 1396721"/>
                <a:gd name="connsiteY1" fmla="*/ 452176 h 1467059"/>
                <a:gd name="connsiteX2" fmla="*/ 1165609 w 1396721"/>
                <a:gd name="connsiteY2" fmla="*/ 271306 h 1467059"/>
                <a:gd name="connsiteX3" fmla="*/ 1396721 w 1396721"/>
                <a:gd name="connsiteY3" fmla="*/ 442128 h 1467059"/>
                <a:gd name="connsiteX4" fmla="*/ 954593 w 1396721"/>
                <a:gd name="connsiteY4" fmla="*/ 673240 h 1467059"/>
                <a:gd name="connsiteX5" fmla="*/ 1034980 w 1396721"/>
                <a:gd name="connsiteY5" fmla="*/ 823965 h 1467059"/>
                <a:gd name="connsiteX6" fmla="*/ 813916 w 1396721"/>
                <a:gd name="connsiteY6" fmla="*/ 823965 h 1467059"/>
                <a:gd name="connsiteX7" fmla="*/ 793820 w 1396721"/>
                <a:gd name="connsiteY7" fmla="*/ 1145512 h 1467059"/>
                <a:gd name="connsiteX8" fmla="*/ 884255 w 1396721"/>
                <a:gd name="connsiteY8" fmla="*/ 1175657 h 1467059"/>
                <a:gd name="connsiteX9" fmla="*/ 763674 w 1396721"/>
                <a:gd name="connsiteY9" fmla="*/ 1467059 h 1467059"/>
                <a:gd name="connsiteX10" fmla="*/ 90435 w 1396721"/>
                <a:gd name="connsiteY10" fmla="*/ 1396721 h 1467059"/>
                <a:gd name="connsiteX11" fmla="*/ 60290 w 1396721"/>
                <a:gd name="connsiteY11" fmla="*/ 904352 h 1467059"/>
                <a:gd name="connsiteX12" fmla="*/ 180870 w 1396721"/>
                <a:gd name="connsiteY12" fmla="*/ 1004835 h 1467059"/>
                <a:gd name="connsiteX13" fmla="*/ 271305 w 1396721"/>
                <a:gd name="connsiteY13" fmla="*/ 683288 h 1467059"/>
                <a:gd name="connsiteX14" fmla="*/ 0 w 1396721"/>
                <a:gd name="connsiteY14" fmla="*/ 221064 h 1467059"/>
                <a:gd name="connsiteX15" fmla="*/ 301450 w 1396721"/>
                <a:gd name="connsiteY15" fmla="*/ 90435 h 1467059"/>
                <a:gd name="connsiteX16" fmla="*/ 452176 w 1396721"/>
                <a:gd name="connsiteY16" fmla="*/ 341644 h 1467059"/>
                <a:gd name="connsiteX17" fmla="*/ 522514 w 1396721"/>
                <a:gd name="connsiteY17" fmla="*/ 0 h 1467059"/>
                <a:gd name="connsiteX0" fmla="*/ 847716 w 1396721"/>
                <a:gd name="connsiteY0" fmla="*/ 0 h 1490352"/>
                <a:gd name="connsiteX1" fmla="*/ 864158 w 1396721"/>
                <a:gd name="connsiteY1" fmla="*/ 475469 h 1490352"/>
                <a:gd name="connsiteX2" fmla="*/ 1165609 w 1396721"/>
                <a:gd name="connsiteY2" fmla="*/ 294599 h 1490352"/>
                <a:gd name="connsiteX3" fmla="*/ 1396721 w 1396721"/>
                <a:gd name="connsiteY3" fmla="*/ 465421 h 1490352"/>
                <a:gd name="connsiteX4" fmla="*/ 954593 w 1396721"/>
                <a:gd name="connsiteY4" fmla="*/ 696533 h 1490352"/>
                <a:gd name="connsiteX5" fmla="*/ 1034980 w 1396721"/>
                <a:gd name="connsiteY5" fmla="*/ 847258 h 1490352"/>
                <a:gd name="connsiteX6" fmla="*/ 813916 w 1396721"/>
                <a:gd name="connsiteY6" fmla="*/ 847258 h 1490352"/>
                <a:gd name="connsiteX7" fmla="*/ 793820 w 1396721"/>
                <a:gd name="connsiteY7" fmla="*/ 1168805 h 1490352"/>
                <a:gd name="connsiteX8" fmla="*/ 884255 w 1396721"/>
                <a:gd name="connsiteY8" fmla="*/ 1198950 h 1490352"/>
                <a:gd name="connsiteX9" fmla="*/ 763674 w 1396721"/>
                <a:gd name="connsiteY9" fmla="*/ 1490352 h 1490352"/>
                <a:gd name="connsiteX10" fmla="*/ 90435 w 1396721"/>
                <a:gd name="connsiteY10" fmla="*/ 1420014 h 1490352"/>
                <a:gd name="connsiteX11" fmla="*/ 60290 w 1396721"/>
                <a:gd name="connsiteY11" fmla="*/ 927645 h 1490352"/>
                <a:gd name="connsiteX12" fmla="*/ 180870 w 1396721"/>
                <a:gd name="connsiteY12" fmla="*/ 1028128 h 1490352"/>
                <a:gd name="connsiteX13" fmla="*/ 271305 w 1396721"/>
                <a:gd name="connsiteY13" fmla="*/ 706581 h 1490352"/>
                <a:gd name="connsiteX14" fmla="*/ 0 w 1396721"/>
                <a:gd name="connsiteY14" fmla="*/ 244357 h 1490352"/>
                <a:gd name="connsiteX15" fmla="*/ 301450 w 1396721"/>
                <a:gd name="connsiteY15" fmla="*/ 113728 h 1490352"/>
                <a:gd name="connsiteX16" fmla="*/ 452176 w 1396721"/>
                <a:gd name="connsiteY16" fmla="*/ 364937 h 1490352"/>
                <a:gd name="connsiteX17" fmla="*/ 522514 w 1396721"/>
                <a:gd name="connsiteY17" fmla="*/ 23293 h 1490352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96829 w 1387129"/>
                <a:gd name="connsiteY10" fmla="*/ 1435087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92261 w 1387129"/>
                <a:gd name="connsiteY11" fmla="*/ 108659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92261 w 1387129"/>
                <a:gd name="connsiteY11" fmla="*/ 108659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92261 w 1387129"/>
                <a:gd name="connsiteY11" fmla="*/ 108659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09645 w 1387129"/>
                <a:gd name="connsiteY12" fmla="*/ 1196667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09645 w 1387129"/>
                <a:gd name="connsiteY12" fmla="*/ 1196667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54082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54082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6705 w 1387129"/>
                <a:gd name="connsiteY4" fmla="*/ 746776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0288 w 1387129"/>
                <a:gd name="connsiteY5" fmla="*/ 785598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0288 w 1387129"/>
                <a:gd name="connsiteY5" fmla="*/ 785598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74340"/>
                <a:gd name="connsiteY0" fmla="*/ 40651 h 1518214"/>
                <a:gd name="connsiteX1" fmla="*/ 854566 w 1374340"/>
                <a:gd name="connsiteY1" fmla="*/ 516120 h 1518214"/>
                <a:gd name="connsiteX2" fmla="*/ 1156017 w 1374340"/>
                <a:gd name="connsiteY2" fmla="*/ 335250 h 1518214"/>
                <a:gd name="connsiteX3" fmla="*/ 1374340 w 1374340"/>
                <a:gd name="connsiteY3" fmla="*/ 509269 h 1518214"/>
                <a:gd name="connsiteX4" fmla="*/ 823508 w 1374340"/>
                <a:gd name="connsiteY4" fmla="*/ 765960 h 1518214"/>
                <a:gd name="connsiteX5" fmla="*/ 910288 w 1374340"/>
                <a:gd name="connsiteY5" fmla="*/ 785598 h 1518214"/>
                <a:gd name="connsiteX6" fmla="*/ 813915 w 1374340"/>
                <a:gd name="connsiteY6" fmla="*/ 833556 h 1518214"/>
                <a:gd name="connsiteX7" fmla="*/ 784228 w 1374340"/>
                <a:gd name="connsiteY7" fmla="*/ 1209456 h 1518214"/>
                <a:gd name="connsiteX8" fmla="*/ 849085 w 1374340"/>
                <a:gd name="connsiteY8" fmla="*/ 1214024 h 1518214"/>
                <a:gd name="connsiteX9" fmla="*/ 741293 w 1374340"/>
                <a:gd name="connsiteY9" fmla="*/ 1518214 h 1518214"/>
                <a:gd name="connsiteX10" fmla="*/ 208731 w 1374340"/>
                <a:gd name="connsiteY10" fmla="*/ 1505425 h 1518214"/>
                <a:gd name="connsiteX11" fmla="*/ 146613 w 1374340"/>
                <a:gd name="connsiteY11" fmla="*/ 1166522 h 1518214"/>
                <a:gd name="connsiteX12" fmla="*/ 209645 w 1374340"/>
                <a:gd name="connsiteY12" fmla="*/ 1196667 h 1518214"/>
                <a:gd name="connsiteX13" fmla="*/ 178117 w 1374340"/>
                <a:gd name="connsiteY13" fmla="*/ 715869 h 1518214"/>
                <a:gd name="connsiteX14" fmla="*/ 261713 w 1374340"/>
                <a:gd name="connsiteY14" fmla="*/ 747232 h 1518214"/>
                <a:gd name="connsiteX15" fmla="*/ 0 w 1374340"/>
                <a:gd name="connsiteY15" fmla="*/ 278613 h 1518214"/>
                <a:gd name="connsiteX16" fmla="*/ 291858 w 1374340"/>
                <a:gd name="connsiteY16" fmla="*/ 154379 h 1518214"/>
                <a:gd name="connsiteX17" fmla="*/ 442584 w 1374340"/>
                <a:gd name="connsiteY17" fmla="*/ 405588 h 1518214"/>
                <a:gd name="connsiteX18" fmla="*/ 548091 w 1374340"/>
                <a:gd name="connsiteY18" fmla="*/ 0 h 1518214"/>
                <a:gd name="connsiteX0" fmla="*/ 838124 w 1374340"/>
                <a:gd name="connsiteY0" fmla="*/ 40651 h 1518214"/>
                <a:gd name="connsiteX1" fmla="*/ 854566 w 1374340"/>
                <a:gd name="connsiteY1" fmla="*/ 516120 h 1518214"/>
                <a:gd name="connsiteX2" fmla="*/ 1156017 w 1374340"/>
                <a:gd name="connsiteY2" fmla="*/ 335250 h 1518214"/>
                <a:gd name="connsiteX3" fmla="*/ 1374340 w 1374340"/>
                <a:gd name="connsiteY3" fmla="*/ 509269 h 1518214"/>
                <a:gd name="connsiteX4" fmla="*/ 823508 w 1374340"/>
                <a:gd name="connsiteY4" fmla="*/ 765960 h 1518214"/>
                <a:gd name="connsiteX5" fmla="*/ 910288 w 1374340"/>
                <a:gd name="connsiteY5" fmla="*/ 785598 h 1518214"/>
                <a:gd name="connsiteX6" fmla="*/ 813915 w 1374340"/>
                <a:gd name="connsiteY6" fmla="*/ 833556 h 1518214"/>
                <a:gd name="connsiteX7" fmla="*/ 784228 w 1374340"/>
                <a:gd name="connsiteY7" fmla="*/ 1209456 h 1518214"/>
                <a:gd name="connsiteX8" fmla="*/ 849085 w 1374340"/>
                <a:gd name="connsiteY8" fmla="*/ 1214024 h 1518214"/>
                <a:gd name="connsiteX9" fmla="*/ 741293 w 1374340"/>
                <a:gd name="connsiteY9" fmla="*/ 1518214 h 1518214"/>
                <a:gd name="connsiteX10" fmla="*/ 208731 w 1374340"/>
                <a:gd name="connsiteY10" fmla="*/ 1505425 h 1518214"/>
                <a:gd name="connsiteX11" fmla="*/ 146613 w 1374340"/>
                <a:gd name="connsiteY11" fmla="*/ 1166522 h 1518214"/>
                <a:gd name="connsiteX12" fmla="*/ 209645 w 1374340"/>
                <a:gd name="connsiteY12" fmla="*/ 1196667 h 1518214"/>
                <a:gd name="connsiteX13" fmla="*/ 178117 w 1374340"/>
                <a:gd name="connsiteY13" fmla="*/ 715869 h 1518214"/>
                <a:gd name="connsiteX14" fmla="*/ 261713 w 1374340"/>
                <a:gd name="connsiteY14" fmla="*/ 747232 h 1518214"/>
                <a:gd name="connsiteX15" fmla="*/ 0 w 1374340"/>
                <a:gd name="connsiteY15" fmla="*/ 278613 h 1518214"/>
                <a:gd name="connsiteX16" fmla="*/ 291858 w 1374340"/>
                <a:gd name="connsiteY16" fmla="*/ 154379 h 1518214"/>
                <a:gd name="connsiteX17" fmla="*/ 442584 w 1374340"/>
                <a:gd name="connsiteY17" fmla="*/ 405588 h 1518214"/>
                <a:gd name="connsiteX18" fmla="*/ 548091 w 1374340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8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8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26382"/>
                <a:gd name="connsiteY0" fmla="*/ 40651 h 1518214"/>
                <a:gd name="connsiteX1" fmla="*/ 854566 w 1326382"/>
                <a:gd name="connsiteY1" fmla="*/ 516120 h 1518214"/>
                <a:gd name="connsiteX2" fmla="*/ 1156017 w 1326382"/>
                <a:gd name="connsiteY2" fmla="*/ 335250 h 1518214"/>
                <a:gd name="connsiteX3" fmla="*/ 1326382 w 1326382"/>
                <a:gd name="connsiteY3" fmla="*/ 442128 h 1518214"/>
                <a:gd name="connsiteX4" fmla="*/ 823508 w 1326382"/>
                <a:gd name="connsiteY4" fmla="*/ 765960 h 1518214"/>
                <a:gd name="connsiteX5" fmla="*/ 910288 w 1326382"/>
                <a:gd name="connsiteY5" fmla="*/ 785598 h 1518214"/>
                <a:gd name="connsiteX6" fmla="*/ 813915 w 1326382"/>
                <a:gd name="connsiteY6" fmla="*/ 833556 h 1518214"/>
                <a:gd name="connsiteX7" fmla="*/ 784228 w 1326382"/>
                <a:gd name="connsiteY7" fmla="*/ 1209456 h 1518214"/>
                <a:gd name="connsiteX8" fmla="*/ 849085 w 1326382"/>
                <a:gd name="connsiteY8" fmla="*/ 1214024 h 1518214"/>
                <a:gd name="connsiteX9" fmla="*/ 741293 w 1326382"/>
                <a:gd name="connsiteY9" fmla="*/ 1518214 h 1518214"/>
                <a:gd name="connsiteX10" fmla="*/ 208731 w 1326382"/>
                <a:gd name="connsiteY10" fmla="*/ 1505425 h 1518214"/>
                <a:gd name="connsiteX11" fmla="*/ 146613 w 1326382"/>
                <a:gd name="connsiteY11" fmla="*/ 1166522 h 1518214"/>
                <a:gd name="connsiteX12" fmla="*/ 209645 w 1326382"/>
                <a:gd name="connsiteY12" fmla="*/ 1196667 h 1518214"/>
                <a:gd name="connsiteX13" fmla="*/ 178117 w 1326382"/>
                <a:gd name="connsiteY13" fmla="*/ 715869 h 1518214"/>
                <a:gd name="connsiteX14" fmla="*/ 261713 w 1326382"/>
                <a:gd name="connsiteY14" fmla="*/ 747232 h 1518214"/>
                <a:gd name="connsiteX15" fmla="*/ 0 w 1326382"/>
                <a:gd name="connsiteY15" fmla="*/ 278613 h 1518214"/>
                <a:gd name="connsiteX16" fmla="*/ 291858 w 1326382"/>
                <a:gd name="connsiteY16" fmla="*/ 154379 h 1518214"/>
                <a:gd name="connsiteX17" fmla="*/ 442584 w 1326382"/>
                <a:gd name="connsiteY17" fmla="*/ 405588 h 1518214"/>
                <a:gd name="connsiteX18" fmla="*/ 548091 w 1326382"/>
                <a:gd name="connsiteY18" fmla="*/ 0 h 1518214"/>
                <a:gd name="connsiteX0" fmla="*/ 838124 w 1326382"/>
                <a:gd name="connsiteY0" fmla="*/ 40651 h 1518214"/>
                <a:gd name="connsiteX1" fmla="*/ 854566 w 1326382"/>
                <a:gd name="connsiteY1" fmla="*/ 516120 h 1518214"/>
                <a:gd name="connsiteX2" fmla="*/ 1156017 w 1326382"/>
                <a:gd name="connsiteY2" fmla="*/ 335250 h 1518214"/>
                <a:gd name="connsiteX3" fmla="*/ 1326382 w 1326382"/>
                <a:gd name="connsiteY3" fmla="*/ 442128 h 1518214"/>
                <a:gd name="connsiteX4" fmla="*/ 823508 w 1326382"/>
                <a:gd name="connsiteY4" fmla="*/ 765960 h 1518214"/>
                <a:gd name="connsiteX5" fmla="*/ 910288 w 1326382"/>
                <a:gd name="connsiteY5" fmla="*/ 785598 h 1518214"/>
                <a:gd name="connsiteX6" fmla="*/ 813915 w 1326382"/>
                <a:gd name="connsiteY6" fmla="*/ 833556 h 1518214"/>
                <a:gd name="connsiteX7" fmla="*/ 784228 w 1326382"/>
                <a:gd name="connsiteY7" fmla="*/ 1209456 h 1518214"/>
                <a:gd name="connsiteX8" fmla="*/ 849085 w 1326382"/>
                <a:gd name="connsiteY8" fmla="*/ 1214024 h 1518214"/>
                <a:gd name="connsiteX9" fmla="*/ 741293 w 1326382"/>
                <a:gd name="connsiteY9" fmla="*/ 1518214 h 1518214"/>
                <a:gd name="connsiteX10" fmla="*/ 208731 w 1326382"/>
                <a:gd name="connsiteY10" fmla="*/ 1505425 h 1518214"/>
                <a:gd name="connsiteX11" fmla="*/ 146613 w 1326382"/>
                <a:gd name="connsiteY11" fmla="*/ 1166522 h 1518214"/>
                <a:gd name="connsiteX12" fmla="*/ 209645 w 1326382"/>
                <a:gd name="connsiteY12" fmla="*/ 1196667 h 1518214"/>
                <a:gd name="connsiteX13" fmla="*/ 178117 w 1326382"/>
                <a:gd name="connsiteY13" fmla="*/ 715869 h 1518214"/>
                <a:gd name="connsiteX14" fmla="*/ 261713 w 1326382"/>
                <a:gd name="connsiteY14" fmla="*/ 747232 h 1518214"/>
                <a:gd name="connsiteX15" fmla="*/ 0 w 1326382"/>
                <a:gd name="connsiteY15" fmla="*/ 278613 h 1518214"/>
                <a:gd name="connsiteX16" fmla="*/ 291858 w 1326382"/>
                <a:gd name="connsiteY16" fmla="*/ 154379 h 1518214"/>
                <a:gd name="connsiteX17" fmla="*/ 442584 w 1326382"/>
                <a:gd name="connsiteY17" fmla="*/ 405588 h 1518214"/>
                <a:gd name="connsiteX18" fmla="*/ 548091 w 1326382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5565" h="1518214">
                  <a:moveTo>
                    <a:pt x="838124" y="40651"/>
                  </a:moveTo>
                  <a:cubicBezTo>
                    <a:pt x="836145" y="190615"/>
                    <a:pt x="834165" y="340578"/>
                    <a:pt x="832186" y="490542"/>
                  </a:cubicBezTo>
                  <a:cubicBezTo>
                    <a:pt x="940130" y="410003"/>
                    <a:pt x="1009707" y="358239"/>
                    <a:pt x="1156017" y="335250"/>
                  </a:cubicBezTo>
                  <a:cubicBezTo>
                    <a:pt x="1219200" y="385796"/>
                    <a:pt x="1269593" y="404371"/>
                    <a:pt x="1345565" y="486889"/>
                  </a:cubicBezTo>
                  <a:cubicBezTo>
                    <a:pt x="1037262" y="530888"/>
                    <a:pt x="904808" y="696382"/>
                    <a:pt x="823508" y="765960"/>
                  </a:cubicBezTo>
                  <a:cubicBezTo>
                    <a:pt x="837514" y="773572"/>
                    <a:pt x="854719" y="765197"/>
                    <a:pt x="910288" y="785598"/>
                  </a:cubicBezTo>
                  <a:cubicBezTo>
                    <a:pt x="837665" y="810110"/>
                    <a:pt x="848171" y="834622"/>
                    <a:pt x="813915" y="833556"/>
                  </a:cubicBezTo>
                  <a:lnTo>
                    <a:pt x="784228" y="1209456"/>
                  </a:lnTo>
                  <a:cubicBezTo>
                    <a:pt x="805847" y="1210979"/>
                    <a:pt x="814677" y="1209304"/>
                    <a:pt x="849085" y="1214024"/>
                  </a:cubicBezTo>
                  <a:cubicBezTo>
                    <a:pt x="768394" y="1328210"/>
                    <a:pt x="754844" y="1442395"/>
                    <a:pt x="741293" y="1518214"/>
                  </a:cubicBezTo>
                  <a:lnTo>
                    <a:pt x="208731" y="1505425"/>
                  </a:lnTo>
                  <a:cubicBezTo>
                    <a:pt x="209340" y="1346631"/>
                    <a:pt x="203554" y="1293344"/>
                    <a:pt x="146613" y="1166522"/>
                  </a:cubicBezTo>
                  <a:cubicBezTo>
                    <a:pt x="190002" y="1187227"/>
                    <a:pt x="191832" y="1182356"/>
                    <a:pt x="209645" y="1196667"/>
                  </a:cubicBezTo>
                  <a:cubicBezTo>
                    <a:pt x="223647" y="1048124"/>
                    <a:pt x="263228" y="800468"/>
                    <a:pt x="178117" y="715869"/>
                  </a:cubicBezTo>
                  <a:lnTo>
                    <a:pt x="261713" y="747232"/>
                  </a:lnTo>
                  <a:cubicBezTo>
                    <a:pt x="273589" y="660298"/>
                    <a:pt x="218324" y="506223"/>
                    <a:pt x="0" y="278613"/>
                  </a:cubicBezTo>
                  <a:lnTo>
                    <a:pt x="256689" y="154379"/>
                  </a:lnTo>
                  <a:cubicBezTo>
                    <a:pt x="357021" y="234918"/>
                    <a:pt x="380619" y="337838"/>
                    <a:pt x="442584" y="421574"/>
                  </a:cubicBezTo>
                  <a:lnTo>
                    <a:pt x="548091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112">
              <a:extLst>
                <a:ext uri="{FF2B5EF4-FFF2-40B4-BE49-F238E27FC236}">
                  <a16:creationId xmlns:a16="http://schemas.microsoft.com/office/drawing/2014/main" id="{59AD1FC6-6DDF-4B8F-99D7-9F31C17F193A}"/>
                </a:ext>
              </a:extLst>
            </p:cNvPr>
            <p:cNvSpPr/>
            <p:nvPr/>
          </p:nvSpPr>
          <p:spPr>
            <a:xfrm rot="1023001">
              <a:off x="8872391" y="2752794"/>
              <a:ext cx="876262" cy="72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113">
              <a:extLst>
                <a:ext uri="{FF2B5EF4-FFF2-40B4-BE49-F238E27FC236}">
                  <a16:creationId xmlns:a16="http://schemas.microsoft.com/office/drawing/2014/main" id="{093257A4-0845-4CBE-A6A3-5BBFAE241C24}"/>
                </a:ext>
              </a:extLst>
            </p:cNvPr>
            <p:cNvSpPr/>
            <p:nvPr/>
          </p:nvSpPr>
          <p:spPr>
            <a:xfrm rot="1023001">
              <a:off x="8739631" y="2136731"/>
              <a:ext cx="1017624" cy="95697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114">
              <a:extLst>
                <a:ext uri="{FF2B5EF4-FFF2-40B4-BE49-F238E27FC236}">
                  <a16:creationId xmlns:a16="http://schemas.microsoft.com/office/drawing/2014/main" id="{E8748117-4EFD-4289-90A2-A7E3DEDDF6AB}"/>
                </a:ext>
              </a:extLst>
            </p:cNvPr>
            <p:cNvSpPr/>
            <p:nvPr/>
          </p:nvSpPr>
          <p:spPr>
            <a:xfrm rot="1023001">
              <a:off x="8781329" y="1841640"/>
              <a:ext cx="650363" cy="6115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115">
              <a:extLst>
                <a:ext uri="{FF2B5EF4-FFF2-40B4-BE49-F238E27FC236}">
                  <a16:creationId xmlns:a16="http://schemas.microsoft.com/office/drawing/2014/main" id="{6305E2A3-CC8A-41B2-96D7-D55DB0ACF733}"/>
                </a:ext>
              </a:extLst>
            </p:cNvPr>
            <p:cNvSpPr/>
            <p:nvPr/>
          </p:nvSpPr>
          <p:spPr>
            <a:xfrm rot="1023001">
              <a:off x="8227747" y="1544656"/>
              <a:ext cx="942587" cy="10191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116">
              <a:extLst>
                <a:ext uri="{FF2B5EF4-FFF2-40B4-BE49-F238E27FC236}">
                  <a16:creationId xmlns:a16="http://schemas.microsoft.com/office/drawing/2014/main" id="{13CC511A-B101-449B-A2BF-D20CA1294E69}"/>
                </a:ext>
              </a:extLst>
            </p:cNvPr>
            <p:cNvSpPr/>
            <p:nvPr/>
          </p:nvSpPr>
          <p:spPr>
            <a:xfrm rot="1023001">
              <a:off x="7793056" y="1695490"/>
              <a:ext cx="942587" cy="886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117">
              <a:extLst>
                <a:ext uri="{FF2B5EF4-FFF2-40B4-BE49-F238E27FC236}">
                  <a16:creationId xmlns:a16="http://schemas.microsoft.com/office/drawing/2014/main" id="{CAB862FB-5E2C-4992-9F93-1B896C8DDC32}"/>
                </a:ext>
              </a:extLst>
            </p:cNvPr>
            <p:cNvSpPr/>
            <p:nvPr/>
          </p:nvSpPr>
          <p:spPr>
            <a:xfrm rot="1023001">
              <a:off x="7329654" y="1926595"/>
              <a:ext cx="942587" cy="886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118">
              <a:extLst>
                <a:ext uri="{FF2B5EF4-FFF2-40B4-BE49-F238E27FC236}">
                  <a16:creationId xmlns:a16="http://schemas.microsoft.com/office/drawing/2014/main" id="{CBDB79C0-52DA-47A7-9B27-FF8EED9D5BD6}"/>
                </a:ext>
              </a:extLst>
            </p:cNvPr>
            <p:cNvSpPr/>
            <p:nvPr/>
          </p:nvSpPr>
          <p:spPr>
            <a:xfrm rot="1023001">
              <a:off x="7322818" y="2549785"/>
              <a:ext cx="782358" cy="73572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119">
              <a:extLst>
                <a:ext uri="{FF2B5EF4-FFF2-40B4-BE49-F238E27FC236}">
                  <a16:creationId xmlns:a16="http://schemas.microsoft.com/office/drawing/2014/main" id="{3135203B-34E7-4CEA-87A0-1FCCA2D1BEED}"/>
                </a:ext>
              </a:extLst>
            </p:cNvPr>
            <p:cNvSpPr/>
            <p:nvPr/>
          </p:nvSpPr>
          <p:spPr>
            <a:xfrm rot="1023001">
              <a:off x="8073501" y="2415555"/>
              <a:ext cx="797355" cy="6557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120">
            <a:extLst>
              <a:ext uri="{FF2B5EF4-FFF2-40B4-BE49-F238E27FC236}">
                <a16:creationId xmlns:a16="http://schemas.microsoft.com/office/drawing/2014/main" id="{CF6D9706-7427-4938-A143-B8436F06980E}"/>
              </a:ext>
            </a:extLst>
          </p:cNvPr>
          <p:cNvGrpSpPr/>
          <p:nvPr/>
        </p:nvGrpSpPr>
        <p:grpSpPr>
          <a:xfrm>
            <a:off x="2954309" y="3450528"/>
            <a:ext cx="298248" cy="430688"/>
            <a:chOff x="8615780" y="3185232"/>
            <a:chExt cx="1026044" cy="1481671"/>
          </a:xfrm>
          <a:solidFill>
            <a:schemeClr val="bg1"/>
          </a:solidFill>
        </p:grpSpPr>
        <p:sp>
          <p:nvSpPr>
            <p:cNvPr id="45" name="눈물 방울 121">
              <a:extLst>
                <a:ext uri="{FF2B5EF4-FFF2-40B4-BE49-F238E27FC236}">
                  <a16:creationId xmlns:a16="http://schemas.microsoft.com/office/drawing/2014/main" id="{A9030187-6F34-4C66-9F12-6FE39086C8F4}"/>
                </a:ext>
              </a:extLst>
            </p:cNvPr>
            <p:cNvSpPr/>
            <p:nvPr/>
          </p:nvSpPr>
          <p:spPr>
            <a:xfrm rot="8100000">
              <a:off x="8675547" y="3752503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자유형: 도형 122">
              <a:extLst>
                <a:ext uri="{FF2B5EF4-FFF2-40B4-BE49-F238E27FC236}">
                  <a16:creationId xmlns:a16="http://schemas.microsoft.com/office/drawing/2014/main" id="{8BD6975D-BBD6-4876-9CAA-03D93AFDBBD2}"/>
                </a:ext>
              </a:extLst>
            </p:cNvPr>
            <p:cNvSpPr/>
            <p:nvPr/>
          </p:nvSpPr>
          <p:spPr>
            <a:xfrm>
              <a:off x="9014972" y="3185232"/>
              <a:ext cx="216234" cy="56314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자유형: 도형 123">
              <a:extLst>
                <a:ext uri="{FF2B5EF4-FFF2-40B4-BE49-F238E27FC236}">
                  <a16:creationId xmlns:a16="http://schemas.microsoft.com/office/drawing/2014/main" id="{E2550F81-D8BF-4F67-88F7-374306708F94}"/>
                </a:ext>
              </a:extLst>
            </p:cNvPr>
            <p:cNvSpPr/>
            <p:nvPr/>
          </p:nvSpPr>
          <p:spPr>
            <a:xfrm rot="3314848">
              <a:off x="9297740" y="3340683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자유형: 도형 124">
              <a:extLst>
                <a:ext uri="{FF2B5EF4-FFF2-40B4-BE49-F238E27FC236}">
                  <a16:creationId xmlns:a16="http://schemas.microsoft.com/office/drawing/2014/main" id="{87268EEF-FCEA-4018-A01D-741242F88985}"/>
                </a:ext>
              </a:extLst>
            </p:cNvPr>
            <p:cNvSpPr/>
            <p:nvPr/>
          </p:nvSpPr>
          <p:spPr>
            <a:xfrm rot="18285152" flipH="1">
              <a:off x="8768936" y="3335788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125">
            <a:extLst>
              <a:ext uri="{FF2B5EF4-FFF2-40B4-BE49-F238E27FC236}">
                <a16:creationId xmlns:a16="http://schemas.microsoft.com/office/drawing/2014/main" id="{67E2E7AC-506D-4686-9C3C-D2B42936775F}"/>
              </a:ext>
            </a:extLst>
          </p:cNvPr>
          <p:cNvGrpSpPr/>
          <p:nvPr/>
        </p:nvGrpSpPr>
        <p:grpSpPr>
          <a:xfrm rot="20246837">
            <a:off x="2562433" y="3911368"/>
            <a:ext cx="301904" cy="422301"/>
            <a:chOff x="1019786" y="3002376"/>
            <a:chExt cx="2531613" cy="3541196"/>
          </a:xfrm>
          <a:solidFill>
            <a:schemeClr val="bg1"/>
          </a:solidFill>
        </p:grpSpPr>
        <p:sp>
          <p:nvSpPr>
            <p:cNvPr id="50" name="사각형: 둥근 모서리 132">
              <a:extLst>
                <a:ext uri="{FF2B5EF4-FFF2-40B4-BE49-F238E27FC236}">
                  <a16:creationId xmlns:a16="http://schemas.microsoft.com/office/drawing/2014/main" id="{3F3A00B1-754F-45CF-866D-1223ECA5BB36}"/>
                </a:ext>
              </a:extLst>
            </p:cNvPr>
            <p:cNvSpPr/>
            <p:nvPr/>
          </p:nvSpPr>
          <p:spPr>
            <a:xfrm>
              <a:off x="1719599" y="3938796"/>
              <a:ext cx="1084494" cy="2604776"/>
            </a:xfrm>
            <a:custGeom>
              <a:avLst/>
              <a:gdLst>
                <a:gd name="connsiteX0" fmla="*/ 0 w 626166"/>
                <a:gd name="connsiteY0" fmla="*/ 293202 h 1175728"/>
                <a:gd name="connsiteX1" fmla="*/ 293202 w 626166"/>
                <a:gd name="connsiteY1" fmla="*/ 0 h 1175728"/>
                <a:gd name="connsiteX2" fmla="*/ 332964 w 626166"/>
                <a:gd name="connsiteY2" fmla="*/ 0 h 1175728"/>
                <a:gd name="connsiteX3" fmla="*/ 626166 w 626166"/>
                <a:gd name="connsiteY3" fmla="*/ 293202 h 1175728"/>
                <a:gd name="connsiteX4" fmla="*/ 626166 w 626166"/>
                <a:gd name="connsiteY4" fmla="*/ 882526 h 1175728"/>
                <a:gd name="connsiteX5" fmla="*/ 332964 w 626166"/>
                <a:gd name="connsiteY5" fmla="*/ 1175728 h 1175728"/>
                <a:gd name="connsiteX6" fmla="*/ 293202 w 626166"/>
                <a:gd name="connsiteY6" fmla="*/ 1175728 h 1175728"/>
                <a:gd name="connsiteX7" fmla="*/ 0 w 626166"/>
                <a:gd name="connsiteY7" fmla="*/ 882526 h 1175728"/>
                <a:gd name="connsiteX8" fmla="*/ 0 w 626166"/>
                <a:gd name="connsiteY8" fmla="*/ 293202 h 1175728"/>
                <a:gd name="connsiteX0" fmla="*/ 0 w 626166"/>
                <a:gd name="connsiteY0" fmla="*/ 303142 h 1185668"/>
                <a:gd name="connsiteX1" fmla="*/ 293202 w 626166"/>
                <a:gd name="connsiteY1" fmla="*/ 9940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03142 h 1185668"/>
                <a:gd name="connsiteX1" fmla="*/ 233567 w 626166"/>
                <a:gd name="connsiteY1" fmla="*/ 1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93202 w 626166"/>
                <a:gd name="connsiteY6" fmla="*/ 1205546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53446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32959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03142 w 626166"/>
                <a:gd name="connsiteY6" fmla="*/ 1185668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25711"/>
                <a:gd name="connsiteX1" fmla="*/ 233567 w 626166"/>
                <a:gd name="connsiteY1" fmla="*/ 19879 h 1225711"/>
                <a:gd name="connsiteX2" fmla="*/ 432356 w 626166"/>
                <a:gd name="connsiteY2" fmla="*/ 0 h 1225711"/>
                <a:gd name="connsiteX3" fmla="*/ 626166 w 626166"/>
                <a:gd name="connsiteY3" fmla="*/ 323020 h 1225711"/>
                <a:gd name="connsiteX4" fmla="*/ 626166 w 626166"/>
                <a:gd name="connsiteY4" fmla="*/ 912344 h 1225711"/>
                <a:gd name="connsiteX5" fmla="*/ 332964 w 626166"/>
                <a:gd name="connsiteY5" fmla="*/ 1205546 h 1225711"/>
                <a:gd name="connsiteX6" fmla="*/ 332960 w 626166"/>
                <a:gd name="connsiteY6" fmla="*/ 1225424 h 1225711"/>
                <a:gd name="connsiteX7" fmla="*/ 0 w 626166"/>
                <a:gd name="connsiteY7" fmla="*/ 912344 h 1225711"/>
                <a:gd name="connsiteX8" fmla="*/ 0 w 626166"/>
                <a:gd name="connsiteY8" fmla="*/ 323020 h 1225711"/>
                <a:gd name="connsiteX0" fmla="*/ 0 w 626166"/>
                <a:gd name="connsiteY0" fmla="*/ 303142 h 1205833"/>
                <a:gd name="connsiteX1" fmla="*/ 233567 w 626166"/>
                <a:gd name="connsiteY1" fmla="*/ 1 h 1205833"/>
                <a:gd name="connsiteX2" fmla="*/ 412478 w 626166"/>
                <a:gd name="connsiteY2" fmla="*/ 0 h 1205833"/>
                <a:gd name="connsiteX3" fmla="*/ 626166 w 626166"/>
                <a:gd name="connsiteY3" fmla="*/ 303142 h 1205833"/>
                <a:gd name="connsiteX4" fmla="*/ 626166 w 626166"/>
                <a:gd name="connsiteY4" fmla="*/ 892466 h 1205833"/>
                <a:gd name="connsiteX5" fmla="*/ 332964 w 626166"/>
                <a:gd name="connsiteY5" fmla="*/ 1185668 h 1205833"/>
                <a:gd name="connsiteX6" fmla="*/ 332960 w 626166"/>
                <a:gd name="connsiteY6" fmla="*/ 1205546 h 1205833"/>
                <a:gd name="connsiteX7" fmla="*/ 0 w 626166"/>
                <a:gd name="connsiteY7" fmla="*/ 892466 h 1205833"/>
                <a:gd name="connsiteX8" fmla="*/ 0 w 626166"/>
                <a:gd name="connsiteY8" fmla="*/ 303142 h 1205833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32960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23429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3429 w 626166"/>
                <a:gd name="connsiteY6" fmla="*/ 1205546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0252 w 626166"/>
                <a:gd name="connsiteY6" fmla="*/ 1200437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9124"/>
                <a:gd name="connsiteX1" fmla="*/ 233567 w 626166"/>
                <a:gd name="connsiteY1" fmla="*/ 1 h 1209124"/>
                <a:gd name="connsiteX2" fmla="*/ 412478 w 626166"/>
                <a:gd name="connsiteY2" fmla="*/ 0 h 1209124"/>
                <a:gd name="connsiteX3" fmla="*/ 626166 w 626166"/>
                <a:gd name="connsiteY3" fmla="*/ 303142 h 1209124"/>
                <a:gd name="connsiteX4" fmla="*/ 626166 w 626166"/>
                <a:gd name="connsiteY4" fmla="*/ 892466 h 1209124"/>
                <a:gd name="connsiteX5" fmla="*/ 345672 w 626166"/>
                <a:gd name="connsiteY5" fmla="*/ 1208656 h 1209124"/>
                <a:gd name="connsiteX6" fmla="*/ 313898 w 626166"/>
                <a:gd name="connsiteY6" fmla="*/ 1208099 h 1209124"/>
                <a:gd name="connsiteX7" fmla="*/ 0 w 626166"/>
                <a:gd name="connsiteY7" fmla="*/ 892466 h 1209124"/>
                <a:gd name="connsiteX8" fmla="*/ 0 w 626166"/>
                <a:gd name="connsiteY8" fmla="*/ 303142 h 12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166" h="1209124">
                  <a:moveTo>
                    <a:pt x="0" y="303142"/>
                  </a:moveTo>
                  <a:cubicBezTo>
                    <a:pt x="0" y="141211"/>
                    <a:pt x="71636" y="1"/>
                    <a:pt x="233567" y="1"/>
                  </a:cubicBezTo>
                  <a:lnTo>
                    <a:pt x="412478" y="0"/>
                  </a:lnTo>
                  <a:cubicBezTo>
                    <a:pt x="574409" y="0"/>
                    <a:pt x="626166" y="141211"/>
                    <a:pt x="626166" y="303142"/>
                  </a:cubicBezTo>
                  <a:lnTo>
                    <a:pt x="626166" y="892466"/>
                  </a:lnTo>
                  <a:cubicBezTo>
                    <a:pt x="626166" y="1054397"/>
                    <a:pt x="507603" y="1208656"/>
                    <a:pt x="345672" y="1208656"/>
                  </a:cubicBezTo>
                  <a:cubicBezTo>
                    <a:pt x="345670" y="1205343"/>
                    <a:pt x="313900" y="1211412"/>
                    <a:pt x="313898" y="1208099"/>
                  </a:cubicBezTo>
                  <a:cubicBezTo>
                    <a:pt x="151967" y="1208099"/>
                    <a:pt x="0" y="1054397"/>
                    <a:pt x="0" y="892466"/>
                  </a:cubicBezTo>
                  <a:lnTo>
                    <a:pt x="0" y="303142"/>
                  </a:ln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막힌 원호 135">
              <a:extLst>
                <a:ext uri="{FF2B5EF4-FFF2-40B4-BE49-F238E27FC236}">
                  <a16:creationId xmlns:a16="http://schemas.microsoft.com/office/drawing/2014/main" id="{742D1F49-5C46-4A1A-B205-6086D6F56BE4}"/>
                </a:ext>
              </a:extLst>
            </p:cNvPr>
            <p:cNvSpPr/>
            <p:nvPr/>
          </p:nvSpPr>
          <p:spPr>
            <a:xfrm>
              <a:off x="2103734" y="3002376"/>
              <a:ext cx="861381" cy="963974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997" h="683767">
                  <a:moveTo>
                    <a:pt x="6425" y="681464"/>
                  </a:moveTo>
                  <a:cubicBezTo>
                    <a:pt x="-19339" y="507616"/>
                    <a:pt x="33160" y="331280"/>
                    <a:pt x="149815" y="199833"/>
                  </a:cubicBezTo>
                  <a:cubicBezTo>
                    <a:pt x="266470" y="68386"/>
                    <a:pt x="435320" y="-4692"/>
                    <a:pt x="610997" y="233"/>
                  </a:cubicBezTo>
                  <a:lnTo>
                    <a:pt x="595567" y="154969"/>
                  </a:lnTo>
                  <a:cubicBezTo>
                    <a:pt x="480028" y="151730"/>
                    <a:pt x="378707" y="248430"/>
                    <a:pt x="301985" y="334880"/>
                  </a:cubicBezTo>
                  <a:cubicBezTo>
                    <a:pt x="225263" y="421330"/>
                    <a:pt x="258829" y="566486"/>
                    <a:pt x="275773" y="680822"/>
                  </a:cubicBezTo>
                  <a:cubicBezTo>
                    <a:pt x="208688" y="690764"/>
                    <a:pt x="73510" y="671522"/>
                    <a:pt x="6425" y="681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자유형: 도형 128">
              <a:extLst>
                <a:ext uri="{FF2B5EF4-FFF2-40B4-BE49-F238E27FC236}">
                  <a16:creationId xmlns:a16="http://schemas.microsoft.com/office/drawing/2014/main" id="{FEA40713-6CBF-4CDA-8D2C-B3A4E10D078E}"/>
                </a:ext>
              </a:extLst>
            </p:cNvPr>
            <p:cNvSpPr/>
            <p:nvPr/>
          </p:nvSpPr>
          <p:spPr>
            <a:xfrm rot="21000000">
              <a:off x="1019786" y="4024649"/>
              <a:ext cx="948277" cy="2492473"/>
            </a:xfrm>
            <a:custGeom>
              <a:avLst/>
              <a:gdLst>
                <a:gd name="connsiteX0" fmla="*/ 810820 w 948279"/>
                <a:gd name="connsiteY0" fmla="*/ 13176 h 2492471"/>
                <a:gd name="connsiteX1" fmla="*/ 890541 w 948279"/>
                <a:gd name="connsiteY1" fmla="*/ 50763 h 2492471"/>
                <a:gd name="connsiteX2" fmla="*/ 948279 w 948279"/>
                <a:gd name="connsiteY2" fmla="*/ 103894 h 2492471"/>
                <a:gd name="connsiteX3" fmla="*/ 938298 w 948279"/>
                <a:gd name="connsiteY3" fmla="*/ 110009 h 2492471"/>
                <a:gd name="connsiteX4" fmla="*/ 693849 w 948279"/>
                <a:gd name="connsiteY4" fmla="*/ 613610 h 2492471"/>
                <a:gd name="connsiteX5" fmla="*/ 473392 w 948279"/>
                <a:gd name="connsiteY5" fmla="*/ 1863884 h 2492471"/>
                <a:gd name="connsiteX6" fmla="*/ 621326 w 948279"/>
                <a:gd name="connsiteY6" fmla="*/ 2455353 h 2492471"/>
                <a:gd name="connsiteX7" fmla="*/ 654526 w 948279"/>
                <a:gd name="connsiteY7" fmla="*/ 2489310 h 2492471"/>
                <a:gd name="connsiteX8" fmla="*/ 632338 w 948279"/>
                <a:gd name="connsiteY8" fmla="*/ 2492471 h 2492471"/>
                <a:gd name="connsiteX9" fmla="*/ 576673 w 948279"/>
                <a:gd name="connsiteY9" fmla="*/ 2488230 h 2492471"/>
                <a:gd name="connsiteX10" fmla="*/ 0 w 948279"/>
                <a:gd name="connsiteY10" fmla="*/ 1842037 h 2492471"/>
                <a:gd name="connsiteX11" fmla="*/ 0 w 948279"/>
                <a:gd name="connsiteY11" fmla="*/ 625681 h 2492471"/>
                <a:gd name="connsiteX12" fmla="*/ 404528 w 948279"/>
                <a:gd name="connsiteY12" fmla="*/ 2 h 2492471"/>
                <a:gd name="connsiteX13" fmla="*/ 714395 w 948279"/>
                <a:gd name="connsiteY13" fmla="*/ 0 h 2492471"/>
                <a:gd name="connsiteX14" fmla="*/ 810820 w 948279"/>
                <a:gd name="connsiteY14" fmla="*/ 13176 h 249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8279" h="2492471">
                  <a:moveTo>
                    <a:pt x="810820" y="13176"/>
                  </a:moveTo>
                  <a:cubicBezTo>
                    <a:pt x="840111" y="21799"/>
                    <a:pt x="866619" y="34490"/>
                    <a:pt x="890541" y="50763"/>
                  </a:cubicBezTo>
                  <a:lnTo>
                    <a:pt x="948279" y="103894"/>
                  </a:lnTo>
                  <a:lnTo>
                    <a:pt x="938298" y="110009"/>
                  </a:lnTo>
                  <a:cubicBezTo>
                    <a:pt x="814270" y="209770"/>
                    <a:pt x="731709" y="398896"/>
                    <a:pt x="693849" y="613610"/>
                  </a:cubicBezTo>
                  <a:lnTo>
                    <a:pt x="473392" y="1863884"/>
                  </a:lnTo>
                  <a:cubicBezTo>
                    <a:pt x="435532" y="2078599"/>
                    <a:pt x="500125" y="2304347"/>
                    <a:pt x="621326" y="2455353"/>
                  </a:cubicBezTo>
                  <a:lnTo>
                    <a:pt x="654526" y="2489310"/>
                  </a:lnTo>
                  <a:lnTo>
                    <a:pt x="632338" y="2492471"/>
                  </a:lnTo>
                  <a:cubicBezTo>
                    <a:pt x="632335" y="2485633"/>
                    <a:pt x="576677" y="2495068"/>
                    <a:pt x="576673" y="2488230"/>
                  </a:cubicBezTo>
                  <a:cubicBezTo>
                    <a:pt x="296215" y="2488230"/>
                    <a:pt x="0" y="2176260"/>
                    <a:pt x="0" y="1842037"/>
                  </a:cubicBezTo>
                  <a:lnTo>
                    <a:pt x="0" y="625681"/>
                  </a:lnTo>
                  <a:cubicBezTo>
                    <a:pt x="0" y="291458"/>
                    <a:pt x="124071" y="2"/>
                    <a:pt x="404528" y="2"/>
                  </a:cubicBezTo>
                  <a:lnTo>
                    <a:pt x="714395" y="0"/>
                  </a:lnTo>
                  <a:cubicBezTo>
                    <a:pt x="749452" y="0"/>
                    <a:pt x="781528" y="4554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자유형: 도형 129">
              <a:extLst>
                <a:ext uri="{FF2B5EF4-FFF2-40B4-BE49-F238E27FC236}">
                  <a16:creationId xmlns:a16="http://schemas.microsoft.com/office/drawing/2014/main" id="{D1E62264-197B-4055-845C-ACB9713AFAE0}"/>
                </a:ext>
              </a:extLst>
            </p:cNvPr>
            <p:cNvSpPr/>
            <p:nvPr/>
          </p:nvSpPr>
          <p:spPr>
            <a:xfrm rot="638553" flipH="1">
              <a:off x="2580804" y="4025901"/>
              <a:ext cx="970595" cy="2486379"/>
            </a:xfrm>
            <a:custGeom>
              <a:avLst/>
              <a:gdLst>
                <a:gd name="connsiteX0" fmla="*/ 810820 w 970595"/>
                <a:gd name="connsiteY0" fmla="*/ 13176 h 2486380"/>
                <a:gd name="connsiteX1" fmla="*/ 714395 w 970595"/>
                <a:gd name="connsiteY1" fmla="*/ 0 h 2486380"/>
                <a:gd name="connsiteX2" fmla="*/ 404528 w 970595"/>
                <a:gd name="connsiteY2" fmla="*/ 2 h 2486380"/>
                <a:gd name="connsiteX3" fmla="*/ 0 w 970595"/>
                <a:gd name="connsiteY3" fmla="*/ 625681 h 2486380"/>
                <a:gd name="connsiteX4" fmla="*/ 0 w 970595"/>
                <a:gd name="connsiteY4" fmla="*/ 1842037 h 2486380"/>
                <a:gd name="connsiteX5" fmla="*/ 560449 w 970595"/>
                <a:gd name="connsiteY5" fmla="*/ 2485181 h 2486380"/>
                <a:gd name="connsiteX6" fmla="*/ 599656 w 970595"/>
                <a:gd name="connsiteY6" fmla="*/ 2473913 h 2486380"/>
                <a:gd name="connsiteX7" fmla="*/ 663413 w 970595"/>
                <a:gd name="connsiteY7" fmla="*/ 2465457 h 2486380"/>
                <a:gd name="connsiteX8" fmla="*/ 641917 w 970595"/>
                <a:gd name="connsiteY8" fmla="*/ 2440471 h 2486380"/>
                <a:gd name="connsiteX9" fmla="*/ 539647 w 970595"/>
                <a:gd name="connsiteY9" fmla="*/ 1853878 h 2486380"/>
                <a:gd name="connsiteX10" fmla="*/ 774111 w 970595"/>
                <a:gd name="connsiteY10" fmla="*/ 606155 h 2486380"/>
                <a:gd name="connsiteX11" fmla="*/ 937077 w 970595"/>
                <a:gd name="connsiteY11" fmla="*/ 171433 h 2486380"/>
                <a:gd name="connsiteX12" fmla="*/ 970595 w 970595"/>
                <a:gd name="connsiteY12" fmla="*/ 134526 h 2486380"/>
                <a:gd name="connsiteX13" fmla="*/ 954745 w 970595"/>
                <a:gd name="connsiteY13" fmla="*/ 109844 h 2486380"/>
                <a:gd name="connsiteX14" fmla="*/ 810820 w 970595"/>
                <a:gd name="connsiteY14" fmla="*/ 13176 h 24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0595" h="2486380">
                  <a:moveTo>
                    <a:pt x="810820" y="13176"/>
                  </a:moveTo>
                  <a:cubicBezTo>
                    <a:pt x="781528" y="4554"/>
                    <a:pt x="749452" y="0"/>
                    <a:pt x="714395" y="0"/>
                  </a:cubicBezTo>
                  <a:lnTo>
                    <a:pt x="404528" y="2"/>
                  </a:lnTo>
                  <a:cubicBezTo>
                    <a:pt x="124071" y="2"/>
                    <a:pt x="0" y="291457"/>
                    <a:pt x="0" y="625681"/>
                  </a:cubicBezTo>
                  <a:lnTo>
                    <a:pt x="0" y="1842037"/>
                  </a:lnTo>
                  <a:cubicBezTo>
                    <a:pt x="0" y="2176260"/>
                    <a:pt x="279992" y="2485181"/>
                    <a:pt x="560449" y="2485181"/>
                  </a:cubicBezTo>
                  <a:cubicBezTo>
                    <a:pt x="560454" y="2492019"/>
                    <a:pt x="599653" y="2467075"/>
                    <a:pt x="599656" y="2473913"/>
                  </a:cubicBezTo>
                  <a:lnTo>
                    <a:pt x="663413" y="2465457"/>
                  </a:lnTo>
                  <a:lnTo>
                    <a:pt x="641917" y="2440471"/>
                  </a:lnTo>
                  <a:cubicBezTo>
                    <a:pt x="539141" y="2290899"/>
                    <a:pt x="499381" y="2068154"/>
                    <a:pt x="539647" y="1853878"/>
                  </a:cubicBezTo>
                  <a:lnTo>
                    <a:pt x="774111" y="606155"/>
                  </a:lnTo>
                  <a:cubicBezTo>
                    <a:pt x="806323" y="434734"/>
                    <a:pt x="858499" y="278419"/>
                    <a:pt x="937077" y="171433"/>
                  </a:cubicBezTo>
                  <a:lnTo>
                    <a:pt x="970595" y="134526"/>
                  </a:lnTo>
                  <a:lnTo>
                    <a:pt x="954745" y="109844"/>
                  </a:lnTo>
                  <a:cubicBezTo>
                    <a:pt x="916851" y="63939"/>
                    <a:pt x="869403" y="30421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103">
            <a:extLst>
              <a:ext uri="{FF2B5EF4-FFF2-40B4-BE49-F238E27FC236}">
                <a16:creationId xmlns:a16="http://schemas.microsoft.com/office/drawing/2014/main" id="{347FDE1E-50ED-4D1B-A1D5-FB773F1586F9}"/>
              </a:ext>
            </a:extLst>
          </p:cNvPr>
          <p:cNvGrpSpPr/>
          <p:nvPr/>
        </p:nvGrpSpPr>
        <p:grpSpPr>
          <a:xfrm rot="2470273">
            <a:off x="3408634" y="3425160"/>
            <a:ext cx="298248" cy="631981"/>
            <a:chOff x="-287118" y="4952296"/>
            <a:chExt cx="1609427" cy="3410347"/>
          </a:xfrm>
          <a:solidFill>
            <a:schemeClr val="bg1"/>
          </a:solidFill>
        </p:grpSpPr>
        <p:sp>
          <p:nvSpPr>
            <p:cNvPr id="55" name="자유형: 도형 104">
              <a:extLst>
                <a:ext uri="{FF2B5EF4-FFF2-40B4-BE49-F238E27FC236}">
                  <a16:creationId xmlns:a16="http://schemas.microsoft.com/office/drawing/2014/main" id="{E8B986DF-F63C-447B-B61A-17BA4F6983B7}"/>
                </a:ext>
              </a:extLst>
            </p:cNvPr>
            <p:cNvSpPr/>
            <p:nvPr/>
          </p:nvSpPr>
          <p:spPr>
            <a:xfrm>
              <a:off x="-16779" y="5815886"/>
              <a:ext cx="976601" cy="2546757"/>
            </a:xfrm>
            <a:custGeom>
              <a:avLst/>
              <a:gdLst>
                <a:gd name="connsiteX0" fmla="*/ 245997 w 976601"/>
                <a:gd name="connsiteY0" fmla="*/ 1541896 h 2546757"/>
                <a:gd name="connsiteX1" fmla="*/ 191997 w 976601"/>
                <a:gd name="connsiteY1" fmla="*/ 1595896 h 2546757"/>
                <a:gd name="connsiteX2" fmla="*/ 245997 w 976601"/>
                <a:gd name="connsiteY2" fmla="*/ 1649896 h 2546757"/>
                <a:gd name="connsiteX3" fmla="*/ 353997 w 976601"/>
                <a:gd name="connsiteY3" fmla="*/ 1649896 h 2546757"/>
                <a:gd name="connsiteX4" fmla="*/ 407997 w 976601"/>
                <a:gd name="connsiteY4" fmla="*/ 1595896 h 2546757"/>
                <a:gd name="connsiteX5" fmla="*/ 353997 w 976601"/>
                <a:gd name="connsiteY5" fmla="*/ 1541896 h 2546757"/>
                <a:gd name="connsiteX6" fmla="*/ 510373 w 976601"/>
                <a:gd name="connsiteY6" fmla="*/ 50 h 2546757"/>
                <a:gd name="connsiteX7" fmla="*/ 885380 w 976601"/>
                <a:gd name="connsiteY7" fmla="*/ 214523 h 2546757"/>
                <a:gd name="connsiteX8" fmla="*/ 975808 w 976601"/>
                <a:gd name="connsiteY8" fmla="*/ 584318 h 2546757"/>
                <a:gd name="connsiteX9" fmla="*/ 976601 w 976601"/>
                <a:gd name="connsiteY9" fmla="*/ 731372 h 2546757"/>
                <a:gd name="connsiteX10" fmla="*/ 948804 w 976601"/>
                <a:gd name="connsiteY10" fmla="*/ 719858 h 2546757"/>
                <a:gd name="connsiteX11" fmla="*/ 696804 w 976601"/>
                <a:gd name="connsiteY11" fmla="*/ 719858 h 2546757"/>
                <a:gd name="connsiteX12" fmla="*/ 642804 w 976601"/>
                <a:gd name="connsiteY12" fmla="*/ 773858 h 2546757"/>
                <a:gd name="connsiteX13" fmla="*/ 696804 w 976601"/>
                <a:gd name="connsiteY13" fmla="*/ 827858 h 2546757"/>
                <a:gd name="connsiteX14" fmla="*/ 948804 w 976601"/>
                <a:gd name="connsiteY14" fmla="*/ 827858 h 2546757"/>
                <a:gd name="connsiteX15" fmla="*/ 972918 w 976601"/>
                <a:gd name="connsiteY15" fmla="*/ 817870 h 2546757"/>
                <a:gd name="connsiteX16" fmla="*/ 966749 w 976601"/>
                <a:gd name="connsiteY16" fmla="*/ 921008 h 2546757"/>
                <a:gd name="connsiteX17" fmla="*/ 806380 w 976601"/>
                <a:gd name="connsiteY17" fmla="*/ 921008 h 2546757"/>
                <a:gd name="connsiteX18" fmla="*/ 752380 w 976601"/>
                <a:gd name="connsiteY18" fmla="*/ 975008 h 2546757"/>
                <a:gd name="connsiteX19" fmla="*/ 806380 w 976601"/>
                <a:gd name="connsiteY19" fmla="*/ 1029008 h 2546757"/>
                <a:gd name="connsiteX20" fmla="*/ 955051 w 976601"/>
                <a:gd name="connsiteY20" fmla="*/ 1029008 h 2546757"/>
                <a:gd name="connsiteX21" fmla="*/ 933789 w 976601"/>
                <a:gd name="connsiteY21" fmla="*/ 1208993 h 2546757"/>
                <a:gd name="connsiteX22" fmla="*/ 843059 w 976601"/>
                <a:gd name="connsiteY22" fmla="*/ 1688156 h 2546757"/>
                <a:gd name="connsiteX23" fmla="*/ 810682 w 976601"/>
                <a:gd name="connsiteY23" fmla="*/ 1817456 h 2546757"/>
                <a:gd name="connsiteX24" fmla="*/ 806987 w 976601"/>
                <a:gd name="connsiteY24" fmla="*/ 1811976 h 2546757"/>
                <a:gd name="connsiteX25" fmla="*/ 768803 w 976601"/>
                <a:gd name="connsiteY25" fmla="*/ 1796159 h 2546757"/>
                <a:gd name="connsiteX26" fmla="*/ 660803 w 976601"/>
                <a:gd name="connsiteY26" fmla="*/ 1796159 h 2546757"/>
                <a:gd name="connsiteX27" fmla="*/ 606803 w 976601"/>
                <a:gd name="connsiteY27" fmla="*/ 1850159 h 2546757"/>
                <a:gd name="connsiteX28" fmla="*/ 660803 w 976601"/>
                <a:gd name="connsiteY28" fmla="*/ 1904159 h 2546757"/>
                <a:gd name="connsiteX29" fmla="*/ 768803 w 976601"/>
                <a:gd name="connsiteY29" fmla="*/ 1904159 h 2546757"/>
                <a:gd name="connsiteX30" fmla="*/ 791304 w 976601"/>
                <a:gd name="connsiteY30" fmla="*/ 1894839 h 2546757"/>
                <a:gd name="connsiteX31" fmla="*/ 786712 w 976601"/>
                <a:gd name="connsiteY31" fmla="*/ 1913180 h 2546757"/>
                <a:gd name="connsiteX32" fmla="*/ 505236 w 976601"/>
                <a:gd name="connsiteY32" fmla="*/ 2546757 h 2546757"/>
                <a:gd name="connsiteX33" fmla="*/ 104544 w 976601"/>
                <a:gd name="connsiteY33" fmla="*/ 193975 h 2546757"/>
                <a:gd name="connsiteX34" fmla="*/ 510373 w 976601"/>
                <a:gd name="connsiteY34" fmla="*/ 50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76601" h="2546757">
                  <a:moveTo>
                    <a:pt x="245997" y="1541896"/>
                  </a:moveTo>
                  <a:cubicBezTo>
                    <a:pt x="216174" y="1541896"/>
                    <a:pt x="191997" y="1566073"/>
                    <a:pt x="191997" y="1595896"/>
                  </a:cubicBezTo>
                  <a:cubicBezTo>
                    <a:pt x="191997" y="1625719"/>
                    <a:pt x="216174" y="1649896"/>
                    <a:pt x="245997" y="1649896"/>
                  </a:cubicBezTo>
                  <a:lnTo>
                    <a:pt x="353997" y="1649896"/>
                  </a:lnTo>
                  <a:cubicBezTo>
                    <a:pt x="383820" y="1649896"/>
                    <a:pt x="407997" y="1625719"/>
                    <a:pt x="407997" y="1595896"/>
                  </a:cubicBezTo>
                  <a:cubicBezTo>
                    <a:pt x="407997" y="1566073"/>
                    <a:pt x="383820" y="1541896"/>
                    <a:pt x="353997" y="1541896"/>
                  </a:cubicBezTo>
                  <a:close/>
                  <a:moveTo>
                    <a:pt x="510373" y="50"/>
                  </a:moveTo>
                  <a:cubicBezTo>
                    <a:pt x="645650" y="2191"/>
                    <a:pt x="775789" y="72397"/>
                    <a:pt x="885380" y="214523"/>
                  </a:cubicBezTo>
                  <a:cubicBezTo>
                    <a:pt x="940604" y="292864"/>
                    <a:pt x="968376" y="423579"/>
                    <a:pt x="975808" y="584318"/>
                  </a:cubicBezTo>
                  <a:lnTo>
                    <a:pt x="976601" y="731372"/>
                  </a:lnTo>
                  <a:lnTo>
                    <a:pt x="948804" y="719858"/>
                  </a:lnTo>
                  <a:lnTo>
                    <a:pt x="696804" y="719858"/>
                  </a:lnTo>
                  <a:cubicBezTo>
                    <a:pt x="666981" y="719858"/>
                    <a:pt x="642804" y="744035"/>
                    <a:pt x="642804" y="773858"/>
                  </a:cubicBezTo>
                  <a:cubicBezTo>
                    <a:pt x="642804" y="803681"/>
                    <a:pt x="666981" y="827858"/>
                    <a:pt x="696804" y="827858"/>
                  </a:cubicBezTo>
                  <a:lnTo>
                    <a:pt x="948804" y="827858"/>
                  </a:lnTo>
                  <a:lnTo>
                    <a:pt x="972918" y="817870"/>
                  </a:lnTo>
                  <a:lnTo>
                    <a:pt x="966749" y="921008"/>
                  </a:lnTo>
                  <a:lnTo>
                    <a:pt x="806380" y="921008"/>
                  </a:lnTo>
                  <a:cubicBezTo>
                    <a:pt x="776557" y="921008"/>
                    <a:pt x="752380" y="945185"/>
                    <a:pt x="752380" y="975008"/>
                  </a:cubicBezTo>
                  <a:cubicBezTo>
                    <a:pt x="752380" y="1004831"/>
                    <a:pt x="776557" y="1029008"/>
                    <a:pt x="806380" y="1029008"/>
                  </a:cubicBezTo>
                  <a:lnTo>
                    <a:pt x="955051" y="1029008"/>
                  </a:lnTo>
                  <a:lnTo>
                    <a:pt x="933789" y="1208993"/>
                  </a:lnTo>
                  <a:cubicBezTo>
                    <a:pt x="910261" y="1369418"/>
                    <a:pt x="878795" y="1532982"/>
                    <a:pt x="843059" y="1688156"/>
                  </a:cubicBezTo>
                  <a:lnTo>
                    <a:pt x="810682" y="1817456"/>
                  </a:lnTo>
                  <a:lnTo>
                    <a:pt x="806987" y="1811976"/>
                  </a:lnTo>
                  <a:cubicBezTo>
                    <a:pt x="797215" y="1802204"/>
                    <a:pt x="783715" y="1796159"/>
                    <a:pt x="768803" y="1796159"/>
                  </a:cubicBezTo>
                  <a:lnTo>
                    <a:pt x="660803" y="1796159"/>
                  </a:lnTo>
                  <a:cubicBezTo>
                    <a:pt x="630980" y="1796159"/>
                    <a:pt x="606803" y="1820336"/>
                    <a:pt x="606803" y="1850159"/>
                  </a:cubicBezTo>
                  <a:cubicBezTo>
                    <a:pt x="606803" y="1879982"/>
                    <a:pt x="630980" y="1904159"/>
                    <a:pt x="660803" y="1904159"/>
                  </a:cubicBezTo>
                  <a:lnTo>
                    <a:pt x="768803" y="1904159"/>
                  </a:lnTo>
                  <a:lnTo>
                    <a:pt x="791304" y="1894839"/>
                  </a:lnTo>
                  <a:lnTo>
                    <a:pt x="786712" y="1913180"/>
                  </a:lnTo>
                  <a:cubicBezTo>
                    <a:pt x="688992" y="2272925"/>
                    <a:pt x="576055" y="2544183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ubicBezTo>
                    <a:pt x="234684" y="63836"/>
                    <a:pt x="375097" y="-2091"/>
                    <a:pt x="510373" y="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자유형: 도형 105">
              <a:extLst>
                <a:ext uri="{FF2B5EF4-FFF2-40B4-BE49-F238E27FC236}">
                  <a16:creationId xmlns:a16="http://schemas.microsoft.com/office/drawing/2014/main" id="{6CDDD2D5-4E52-41CB-B22E-D2225A965A42}"/>
                </a:ext>
              </a:extLst>
            </p:cNvPr>
            <p:cNvSpPr/>
            <p:nvPr/>
          </p:nvSpPr>
          <p:spPr>
            <a:xfrm>
              <a:off x="339044" y="4952296"/>
              <a:ext cx="339180" cy="8833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자유형: 도형 106">
              <a:extLst>
                <a:ext uri="{FF2B5EF4-FFF2-40B4-BE49-F238E27FC236}">
                  <a16:creationId xmlns:a16="http://schemas.microsoft.com/office/drawing/2014/main" id="{B1C04837-7B15-42F5-BCE3-542F06D8C41D}"/>
                </a:ext>
              </a:extLst>
            </p:cNvPr>
            <p:cNvSpPr/>
            <p:nvPr/>
          </p:nvSpPr>
          <p:spPr>
            <a:xfrm rot="3314848">
              <a:off x="782588" y="5196133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자유형: 도형 107">
              <a:extLst>
                <a:ext uri="{FF2B5EF4-FFF2-40B4-BE49-F238E27FC236}">
                  <a16:creationId xmlns:a16="http://schemas.microsoft.com/office/drawing/2014/main" id="{225C1E92-AAB4-452A-A025-12EB79D0896E}"/>
                </a:ext>
              </a:extLst>
            </p:cNvPr>
            <p:cNvSpPr/>
            <p:nvPr/>
          </p:nvSpPr>
          <p:spPr>
            <a:xfrm rot="18285152" flipH="1">
              <a:off x="-46881" y="5188454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13887C9-E9E5-48A2-B060-C9403A0A0770}"/>
              </a:ext>
            </a:extLst>
          </p:cNvPr>
          <p:cNvGrpSpPr/>
          <p:nvPr/>
        </p:nvGrpSpPr>
        <p:grpSpPr>
          <a:xfrm>
            <a:off x="847724" y="3066244"/>
            <a:ext cx="746213" cy="767027"/>
            <a:chOff x="846492" y="3960126"/>
            <a:chExt cx="2097648" cy="2156157"/>
          </a:xfrm>
        </p:grpSpPr>
        <p:sp>
          <p:nvSpPr>
            <p:cNvPr id="61" name="Oval 7">
              <a:extLst>
                <a:ext uri="{FF2B5EF4-FFF2-40B4-BE49-F238E27FC236}">
                  <a16:creationId xmlns:a16="http://schemas.microsoft.com/office/drawing/2014/main" id="{752E3293-2474-4D69-90B3-AB50FB6B8A51}"/>
                </a:ext>
              </a:extLst>
            </p:cNvPr>
            <p:cNvSpPr/>
            <p:nvPr/>
          </p:nvSpPr>
          <p:spPr>
            <a:xfrm>
              <a:off x="846492" y="3960126"/>
              <a:ext cx="2097648" cy="2156157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2" name="Oval 7">
              <a:extLst>
                <a:ext uri="{FF2B5EF4-FFF2-40B4-BE49-F238E27FC236}">
                  <a16:creationId xmlns:a16="http://schemas.microsoft.com/office/drawing/2014/main" id="{3627690F-9128-4080-9300-0B50A7B4592E}"/>
                </a:ext>
              </a:extLst>
            </p:cNvPr>
            <p:cNvSpPr/>
            <p:nvPr/>
          </p:nvSpPr>
          <p:spPr>
            <a:xfrm>
              <a:off x="1115418" y="4287558"/>
              <a:ext cx="1551147" cy="1551147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  <a:effectLst>
              <a:innerShdw blurRad="254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B2F4E22-FF3C-4C4A-8D87-1B57614E955B}"/>
              </a:ext>
            </a:extLst>
          </p:cNvPr>
          <p:cNvGrpSpPr/>
          <p:nvPr/>
        </p:nvGrpSpPr>
        <p:grpSpPr>
          <a:xfrm>
            <a:off x="3582497" y="3755187"/>
            <a:ext cx="601363" cy="627636"/>
            <a:chOff x="2782567" y="352219"/>
            <a:chExt cx="1434275" cy="1496937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367A7E7-33E5-4F38-84DB-DDD062C13AFE}"/>
                </a:ext>
              </a:extLst>
            </p:cNvPr>
            <p:cNvSpPr/>
            <p:nvPr/>
          </p:nvSpPr>
          <p:spPr>
            <a:xfrm>
              <a:off x="2782567" y="352219"/>
              <a:ext cx="1434275" cy="1496937"/>
            </a:xfrm>
            <a:custGeom>
              <a:avLst/>
              <a:gdLst>
                <a:gd name="connsiteX0" fmla="*/ 3929811 w 3924300"/>
                <a:gd name="connsiteY0" fmla="*/ 1288776 h 4095750"/>
                <a:gd name="connsiteX1" fmla="*/ 3929811 w 3924300"/>
                <a:gd name="connsiteY1" fmla="*/ 1491658 h 4095750"/>
                <a:gd name="connsiteX2" fmla="*/ 3728834 w 3924300"/>
                <a:gd name="connsiteY2" fmla="*/ 2112688 h 4095750"/>
                <a:gd name="connsiteX3" fmla="*/ 2990646 w 3924300"/>
                <a:gd name="connsiteY3" fmla="*/ 3125196 h 4095750"/>
                <a:gd name="connsiteX4" fmla="*/ 1449501 w 3924300"/>
                <a:gd name="connsiteY4" fmla="*/ 4044358 h 4095750"/>
                <a:gd name="connsiteX5" fmla="*/ 634161 w 3924300"/>
                <a:gd name="connsiteY5" fmla="*/ 4067218 h 4095750"/>
                <a:gd name="connsiteX6" fmla="*/ 80758 w 3924300"/>
                <a:gd name="connsiteY6" fmla="*/ 2915646 h 4095750"/>
                <a:gd name="connsiteX7" fmla="*/ 223633 w 3924300"/>
                <a:gd name="connsiteY7" fmla="*/ 2713716 h 4095750"/>
                <a:gd name="connsiteX8" fmla="*/ 942771 w 3924300"/>
                <a:gd name="connsiteY8" fmla="*/ 1723116 h 4095750"/>
                <a:gd name="connsiteX9" fmla="*/ 1302816 w 3924300"/>
                <a:gd name="connsiteY9" fmla="*/ 776331 h 4095750"/>
                <a:gd name="connsiteX10" fmla="*/ 1350441 w 3924300"/>
                <a:gd name="connsiteY10" fmla="*/ 655363 h 4095750"/>
                <a:gd name="connsiteX11" fmla="*/ 2846819 w 3924300"/>
                <a:gd name="connsiteY11" fmla="*/ 36238 h 4095750"/>
                <a:gd name="connsiteX12" fmla="*/ 3929811 w 3924300"/>
                <a:gd name="connsiteY12" fmla="*/ 1288776 h 409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24300" h="4095750">
                  <a:moveTo>
                    <a:pt x="3929811" y="1288776"/>
                  </a:moveTo>
                  <a:cubicBezTo>
                    <a:pt x="3929811" y="1356403"/>
                    <a:pt x="3929811" y="1424031"/>
                    <a:pt x="3929811" y="1491658"/>
                  </a:cubicBezTo>
                  <a:cubicBezTo>
                    <a:pt x="3908856" y="1713591"/>
                    <a:pt x="3840276" y="1919331"/>
                    <a:pt x="3728834" y="2112688"/>
                  </a:cubicBezTo>
                  <a:cubicBezTo>
                    <a:pt x="3519284" y="2477496"/>
                    <a:pt x="3288778" y="2827063"/>
                    <a:pt x="2990646" y="3125196"/>
                  </a:cubicBezTo>
                  <a:cubicBezTo>
                    <a:pt x="2555353" y="3559536"/>
                    <a:pt x="2065768" y="3911008"/>
                    <a:pt x="1449501" y="4044358"/>
                  </a:cubicBezTo>
                  <a:cubicBezTo>
                    <a:pt x="1179943" y="4103413"/>
                    <a:pt x="906576" y="4129131"/>
                    <a:pt x="634161" y="4067218"/>
                  </a:cubicBezTo>
                  <a:cubicBezTo>
                    <a:pt x="125526" y="3951966"/>
                    <a:pt x="-145937" y="3385228"/>
                    <a:pt x="80758" y="2915646"/>
                  </a:cubicBezTo>
                  <a:cubicBezTo>
                    <a:pt x="116953" y="2840398"/>
                    <a:pt x="173151" y="2778486"/>
                    <a:pt x="223633" y="2713716"/>
                  </a:cubicBezTo>
                  <a:cubicBezTo>
                    <a:pt x="474141" y="2390818"/>
                    <a:pt x="729411" y="2073636"/>
                    <a:pt x="942771" y="1723116"/>
                  </a:cubicBezTo>
                  <a:cubicBezTo>
                    <a:pt x="1123746" y="1427841"/>
                    <a:pt x="1228521" y="1108753"/>
                    <a:pt x="1302816" y="776331"/>
                  </a:cubicBezTo>
                  <a:cubicBezTo>
                    <a:pt x="1312341" y="732516"/>
                    <a:pt x="1326628" y="692511"/>
                    <a:pt x="1350441" y="655363"/>
                  </a:cubicBezTo>
                  <a:cubicBezTo>
                    <a:pt x="1660003" y="152443"/>
                    <a:pt x="2265794" y="-99017"/>
                    <a:pt x="2846819" y="36238"/>
                  </a:cubicBezTo>
                  <a:cubicBezTo>
                    <a:pt x="3456419" y="178161"/>
                    <a:pt x="3861231" y="646791"/>
                    <a:pt x="3929811" y="128877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86CF994-90D1-4642-A835-B5F7BF93471E}"/>
                </a:ext>
              </a:extLst>
            </p:cNvPr>
            <p:cNvSpPr/>
            <p:nvPr/>
          </p:nvSpPr>
          <p:spPr>
            <a:xfrm>
              <a:off x="2858097" y="474121"/>
              <a:ext cx="1263694" cy="1277618"/>
            </a:xfrm>
            <a:custGeom>
              <a:avLst/>
              <a:gdLst>
                <a:gd name="connsiteX0" fmla="*/ 3464073 w 3457575"/>
                <a:gd name="connsiteY0" fmla="*/ 1172412 h 3495675"/>
                <a:gd name="connsiteX1" fmla="*/ 3317388 w 3457575"/>
                <a:gd name="connsiteY1" fmla="*/ 1743912 h 3495675"/>
                <a:gd name="connsiteX2" fmla="*/ 2803038 w 3457575"/>
                <a:gd name="connsiteY2" fmla="*/ 2498292 h 3495675"/>
                <a:gd name="connsiteX3" fmla="*/ 1423818 w 3457575"/>
                <a:gd name="connsiteY3" fmla="*/ 3428885 h 3495675"/>
                <a:gd name="connsiteX4" fmla="*/ 601810 w 3457575"/>
                <a:gd name="connsiteY4" fmla="*/ 3474605 h 3495675"/>
                <a:gd name="connsiteX5" fmla="*/ 455125 w 3457575"/>
                <a:gd name="connsiteY5" fmla="*/ 3406025 h 3495675"/>
                <a:gd name="connsiteX6" fmla="*/ 66505 w 3457575"/>
                <a:gd name="connsiteY6" fmla="*/ 3025978 h 3495675"/>
                <a:gd name="connsiteX7" fmla="*/ 104605 w 3457575"/>
                <a:gd name="connsiteY7" fmla="*/ 2525915 h 3495675"/>
                <a:gd name="connsiteX8" fmla="*/ 738970 w 3457575"/>
                <a:gd name="connsiteY8" fmla="*/ 1676285 h 3495675"/>
                <a:gd name="connsiteX9" fmla="*/ 1224745 w 3457575"/>
                <a:gd name="connsiteY9" fmla="*/ 614247 h 3495675"/>
                <a:gd name="connsiteX10" fmla="*/ 1439058 w 3457575"/>
                <a:gd name="connsiteY10" fmla="*/ 278015 h 3495675"/>
                <a:gd name="connsiteX11" fmla="*/ 2737315 w 3457575"/>
                <a:gd name="connsiteY11" fmla="*/ 77037 h 3495675"/>
                <a:gd name="connsiteX12" fmla="*/ 3464073 w 3457575"/>
                <a:gd name="connsiteY12" fmla="*/ 1172412 h 3495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57575" h="3495675">
                  <a:moveTo>
                    <a:pt x="3464073" y="1172412"/>
                  </a:moveTo>
                  <a:cubicBezTo>
                    <a:pt x="3465025" y="1376247"/>
                    <a:pt x="3415495" y="1566747"/>
                    <a:pt x="3317388" y="1743912"/>
                  </a:cubicBezTo>
                  <a:cubicBezTo>
                    <a:pt x="3169750" y="2011565"/>
                    <a:pt x="3007825" y="2271597"/>
                    <a:pt x="2803038" y="2498292"/>
                  </a:cubicBezTo>
                  <a:cubicBezTo>
                    <a:pt x="2421085" y="2922155"/>
                    <a:pt x="1990555" y="3276485"/>
                    <a:pt x="1423818" y="3428885"/>
                  </a:cubicBezTo>
                  <a:cubicBezTo>
                    <a:pt x="1152355" y="3502228"/>
                    <a:pt x="878988" y="3516515"/>
                    <a:pt x="601810" y="3474605"/>
                  </a:cubicBezTo>
                  <a:cubicBezTo>
                    <a:pt x="546565" y="3466032"/>
                    <a:pt x="501798" y="3432695"/>
                    <a:pt x="455125" y="3406025"/>
                  </a:cubicBezTo>
                  <a:cubicBezTo>
                    <a:pt x="293200" y="3312680"/>
                    <a:pt x="156040" y="3192665"/>
                    <a:pt x="66505" y="3025978"/>
                  </a:cubicBezTo>
                  <a:cubicBezTo>
                    <a:pt x="-26840" y="2852622"/>
                    <a:pt x="-28745" y="2673553"/>
                    <a:pt x="104605" y="2525915"/>
                  </a:cubicBezTo>
                  <a:cubicBezTo>
                    <a:pt x="342730" y="2262072"/>
                    <a:pt x="548470" y="1975370"/>
                    <a:pt x="738970" y="1676285"/>
                  </a:cubicBezTo>
                  <a:cubicBezTo>
                    <a:pt x="951378" y="1343862"/>
                    <a:pt x="1136163" y="1000010"/>
                    <a:pt x="1224745" y="614247"/>
                  </a:cubicBezTo>
                  <a:cubicBezTo>
                    <a:pt x="1258083" y="470420"/>
                    <a:pt x="1323805" y="358025"/>
                    <a:pt x="1439058" y="278015"/>
                  </a:cubicBezTo>
                  <a:cubicBezTo>
                    <a:pt x="1838155" y="1790"/>
                    <a:pt x="2276305" y="-75363"/>
                    <a:pt x="2737315" y="77037"/>
                  </a:cubicBezTo>
                  <a:cubicBezTo>
                    <a:pt x="3163083" y="218960"/>
                    <a:pt x="3465025" y="691400"/>
                    <a:pt x="3464073" y="117241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61B8A2F-D0AD-44CA-B362-6DBEDCB0F5B6}"/>
                </a:ext>
              </a:extLst>
            </p:cNvPr>
            <p:cNvSpPr/>
            <p:nvPr/>
          </p:nvSpPr>
          <p:spPr>
            <a:xfrm>
              <a:off x="2998098" y="580348"/>
              <a:ext cx="1009562" cy="1086149"/>
            </a:xfrm>
            <a:custGeom>
              <a:avLst/>
              <a:gdLst>
                <a:gd name="connsiteX0" fmla="*/ 2764788 w 2762250"/>
                <a:gd name="connsiteY0" fmla="*/ 760797 h 2971800"/>
                <a:gd name="connsiteX1" fmla="*/ 2659061 w 2762250"/>
                <a:gd name="connsiteY1" fmla="*/ 1238953 h 2971800"/>
                <a:gd name="connsiteX2" fmla="*/ 2379978 w 2762250"/>
                <a:gd name="connsiteY2" fmla="*/ 1676150 h 2971800"/>
                <a:gd name="connsiteX3" fmla="*/ 779778 w 2762250"/>
                <a:gd name="connsiteY3" fmla="*/ 2902970 h 2971800"/>
                <a:gd name="connsiteX4" fmla="*/ 417828 w 2762250"/>
                <a:gd name="connsiteY4" fmla="*/ 2979170 h 2971800"/>
                <a:gd name="connsiteX5" fmla="*/ 18731 w 2762250"/>
                <a:gd name="connsiteY5" fmla="*/ 2677228 h 2971800"/>
                <a:gd name="connsiteX6" fmla="*/ 180656 w 2762250"/>
                <a:gd name="connsiteY6" fmla="*/ 2202882 h 2971800"/>
                <a:gd name="connsiteX7" fmla="*/ 510221 w 2762250"/>
                <a:gd name="connsiteY7" fmla="*/ 2033337 h 2971800"/>
                <a:gd name="connsiteX8" fmla="*/ 955038 w 2762250"/>
                <a:gd name="connsiteY8" fmla="*/ 1575185 h 2971800"/>
                <a:gd name="connsiteX9" fmla="*/ 1090293 w 2762250"/>
                <a:gd name="connsiteY9" fmla="*/ 884622 h 2971800"/>
                <a:gd name="connsiteX10" fmla="*/ 2266631 w 2762250"/>
                <a:gd name="connsiteY10" fmla="*/ 74997 h 2971800"/>
                <a:gd name="connsiteX11" fmla="*/ 2764788 w 2762250"/>
                <a:gd name="connsiteY11" fmla="*/ 760797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2250" h="2971800">
                  <a:moveTo>
                    <a:pt x="2764788" y="760797"/>
                  </a:moveTo>
                  <a:cubicBezTo>
                    <a:pt x="2766693" y="977015"/>
                    <a:pt x="2729546" y="1112270"/>
                    <a:pt x="2659061" y="1238953"/>
                  </a:cubicBezTo>
                  <a:cubicBezTo>
                    <a:pt x="2575241" y="1390400"/>
                    <a:pt x="2486658" y="1539942"/>
                    <a:pt x="2379978" y="1676150"/>
                  </a:cubicBezTo>
                  <a:cubicBezTo>
                    <a:pt x="1951353" y="2220980"/>
                    <a:pt x="1450338" y="2672465"/>
                    <a:pt x="779778" y="2902970"/>
                  </a:cubicBezTo>
                  <a:cubicBezTo>
                    <a:pt x="662621" y="2942975"/>
                    <a:pt x="544511" y="2982980"/>
                    <a:pt x="417828" y="2979170"/>
                  </a:cubicBezTo>
                  <a:cubicBezTo>
                    <a:pt x="230186" y="2973455"/>
                    <a:pt x="72071" y="2853440"/>
                    <a:pt x="18731" y="2677228"/>
                  </a:cubicBezTo>
                  <a:cubicBezTo>
                    <a:pt x="-35562" y="2500063"/>
                    <a:pt x="31113" y="2315278"/>
                    <a:pt x="180656" y="2202882"/>
                  </a:cubicBezTo>
                  <a:cubicBezTo>
                    <a:pt x="281621" y="2127635"/>
                    <a:pt x="396873" y="2081915"/>
                    <a:pt x="510221" y="2033337"/>
                  </a:cubicBezTo>
                  <a:cubicBezTo>
                    <a:pt x="722628" y="1939993"/>
                    <a:pt x="868361" y="1792355"/>
                    <a:pt x="955038" y="1575185"/>
                  </a:cubicBezTo>
                  <a:cubicBezTo>
                    <a:pt x="1044573" y="1351347"/>
                    <a:pt x="1105533" y="1131320"/>
                    <a:pt x="1090293" y="884622"/>
                  </a:cubicBezTo>
                  <a:cubicBezTo>
                    <a:pt x="1050288" y="247400"/>
                    <a:pt x="1682748" y="-180273"/>
                    <a:pt x="2266631" y="74997"/>
                  </a:cubicBezTo>
                  <a:cubicBezTo>
                    <a:pt x="2597149" y="220730"/>
                    <a:pt x="2743833" y="483620"/>
                    <a:pt x="2764788" y="76079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9BE52BEF-6204-4A2A-904F-6F461CA65A02}"/>
                </a:ext>
              </a:extLst>
            </p:cNvPr>
            <p:cNvSpPr/>
            <p:nvPr/>
          </p:nvSpPr>
          <p:spPr>
            <a:xfrm>
              <a:off x="3582467" y="777990"/>
              <a:ext cx="219319" cy="219319"/>
            </a:xfrm>
            <a:custGeom>
              <a:avLst/>
              <a:gdLst>
                <a:gd name="connsiteX0" fmla="*/ 306750 w 600075"/>
                <a:gd name="connsiteY0" fmla="*/ 5 h 600075"/>
                <a:gd name="connsiteX1" fmla="*/ 603929 w 600075"/>
                <a:gd name="connsiteY1" fmla="*/ 303853 h 600075"/>
                <a:gd name="connsiteX2" fmla="*/ 301035 w 600075"/>
                <a:gd name="connsiteY2" fmla="*/ 603890 h 600075"/>
                <a:gd name="connsiteX3" fmla="*/ 44 w 600075"/>
                <a:gd name="connsiteY3" fmla="*/ 295280 h 600075"/>
                <a:gd name="connsiteX4" fmla="*/ 306750 w 600075"/>
                <a:gd name="connsiteY4" fmla="*/ 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075" h="600075">
                  <a:moveTo>
                    <a:pt x="306750" y="5"/>
                  </a:moveTo>
                  <a:cubicBezTo>
                    <a:pt x="472485" y="1910"/>
                    <a:pt x="605835" y="138118"/>
                    <a:pt x="603929" y="303853"/>
                  </a:cubicBezTo>
                  <a:cubicBezTo>
                    <a:pt x="602977" y="469588"/>
                    <a:pt x="466769" y="603890"/>
                    <a:pt x="301035" y="603890"/>
                  </a:cubicBezTo>
                  <a:cubicBezTo>
                    <a:pt x="132442" y="603890"/>
                    <a:pt x="-2813" y="464825"/>
                    <a:pt x="44" y="295280"/>
                  </a:cubicBezTo>
                  <a:cubicBezTo>
                    <a:pt x="2902" y="129545"/>
                    <a:pt x="139110" y="-947"/>
                    <a:pt x="306750" y="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47B068F-C141-462E-B192-BB49FC188045}"/>
              </a:ext>
            </a:extLst>
          </p:cNvPr>
          <p:cNvGrpSpPr/>
          <p:nvPr/>
        </p:nvGrpSpPr>
        <p:grpSpPr>
          <a:xfrm rot="20306280">
            <a:off x="4509297" y="3634012"/>
            <a:ext cx="778440" cy="650113"/>
            <a:chOff x="1720613" y="1882872"/>
            <a:chExt cx="962025" cy="803434"/>
          </a:xfrm>
          <a:solidFill>
            <a:schemeClr val="bg1"/>
          </a:solidFill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03FA7C0-B15C-47CD-B7BE-662D47020054}"/>
                </a:ext>
              </a:extLst>
            </p:cNvPr>
            <p:cNvSpPr/>
            <p:nvPr/>
          </p:nvSpPr>
          <p:spPr>
            <a:xfrm>
              <a:off x="1877062" y="1882872"/>
              <a:ext cx="409575" cy="161925"/>
            </a:xfrm>
            <a:custGeom>
              <a:avLst/>
              <a:gdLst>
                <a:gd name="connsiteX0" fmla="*/ 417195 w 409575"/>
                <a:gd name="connsiteY0" fmla="*/ 163830 h 161925"/>
                <a:gd name="connsiteX1" fmla="*/ 236220 w 409575"/>
                <a:gd name="connsiteY1" fmla="*/ 100965 h 161925"/>
                <a:gd name="connsiteX2" fmla="*/ 262890 w 409575"/>
                <a:gd name="connsiteY2" fmla="*/ 54293 h 161925"/>
                <a:gd name="connsiteX3" fmla="*/ 208597 w 409575"/>
                <a:gd name="connsiteY3" fmla="*/ 0 h 161925"/>
                <a:gd name="connsiteX4" fmla="*/ 154305 w 409575"/>
                <a:gd name="connsiteY4" fmla="*/ 54293 h 161925"/>
                <a:gd name="connsiteX5" fmla="*/ 180975 w 409575"/>
                <a:gd name="connsiteY5" fmla="*/ 100965 h 161925"/>
                <a:gd name="connsiteX6" fmla="*/ 0 w 409575"/>
                <a:gd name="connsiteY6" fmla="*/ 163830 h 161925"/>
                <a:gd name="connsiteX7" fmla="*/ 417195 w 409575"/>
                <a:gd name="connsiteY7" fmla="*/ 16383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161925">
                  <a:moveTo>
                    <a:pt x="417195" y="163830"/>
                  </a:moveTo>
                  <a:cubicBezTo>
                    <a:pt x="364807" y="128588"/>
                    <a:pt x="302895" y="105727"/>
                    <a:pt x="236220" y="100965"/>
                  </a:cubicBezTo>
                  <a:cubicBezTo>
                    <a:pt x="252413" y="91440"/>
                    <a:pt x="262890" y="74295"/>
                    <a:pt x="262890" y="54293"/>
                  </a:cubicBezTo>
                  <a:cubicBezTo>
                    <a:pt x="262890" y="24765"/>
                    <a:pt x="238125" y="0"/>
                    <a:pt x="208597" y="0"/>
                  </a:cubicBezTo>
                  <a:cubicBezTo>
                    <a:pt x="179070" y="0"/>
                    <a:pt x="154305" y="24765"/>
                    <a:pt x="154305" y="54293"/>
                  </a:cubicBezTo>
                  <a:cubicBezTo>
                    <a:pt x="154305" y="74295"/>
                    <a:pt x="164782" y="91440"/>
                    <a:pt x="180975" y="100965"/>
                  </a:cubicBezTo>
                  <a:cubicBezTo>
                    <a:pt x="114300" y="105727"/>
                    <a:pt x="52388" y="128588"/>
                    <a:pt x="0" y="163830"/>
                  </a:cubicBezTo>
                  <a:lnTo>
                    <a:pt x="417195" y="1638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0B660E6-4E63-42A2-9B0F-EE57878ECA7A}"/>
                </a:ext>
              </a:extLst>
            </p:cNvPr>
            <p:cNvSpPr/>
            <p:nvPr/>
          </p:nvSpPr>
          <p:spPr>
            <a:xfrm>
              <a:off x="1720613" y="2038606"/>
              <a:ext cx="962025" cy="647700"/>
            </a:xfrm>
            <a:custGeom>
              <a:avLst/>
              <a:gdLst>
                <a:gd name="connsiteX0" fmla="*/ 967978 w 962025"/>
                <a:gd name="connsiteY0" fmla="*/ 229076 h 647700"/>
                <a:gd name="connsiteX1" fmla="*/ 963216 w 962025"/>
                <a:gd name="connsiteY1" fmla="*/ 204311 h 647700"/>
                <a:gd name="connsiteX2" fmla="*/ 794623 w 962025"/>
                <a:gd name="connsiteY2" fmla="*/ 1429 h 647700"/>
                <a:gd name="connsiteX3" fmla="*/ 764143 w 962025"/>
                <a:gd name="connsiteY3" fmla="*/ 1429 h 647700"/>
                <a:gd name="connsiteX4" fmla="*/ 635556 w 962025"/>
                <a:gd name="connsiteY4" fmla="*/ 59531 h 647700"/>
                <a:gd name="connsiteX5" fmla="*/ 606981 w 962025"/>
                <a:gd name="connsiteY5" fmla="*/ 58579 h 647700"/>
                <a:gd name="connsiteX6" fmla="*/ 523161 w 962025"/>
                <a:gd name="connsiteY6" fmla="*/ 28099 h 647700"/>
                <a:gd name="connsiteX7" fmla="*/ 189786 w 962025"/>
                <a:gd name="connsiteY7" fmla="*/ 28099 h 647700"/>
                <a:gd name="connsiteX8" fmla="*/ 27861 w 962025"/>
                <a:gd name="connsiteY8" fmla="*/ 26194 h 647700"/>
                <a:gd name="connsiteX9" fmla="*/ 52626 w 962025"/>
                <a:gd name="connsiteY9" fmla="*/ 52864 h 647700"/>
                <a:gd name="connsiteX10" fmla="*/ 72628 w 962025"/>
                <a:gd name="connsiteY10" fmla="*/ 63341 h 647700"/>
                <a:gd name="connsiteX11" fmla="*/ 83106 w 962025"/>
                <a:gd name="connsiteY11" fmla="*/ 108109 h 647700"/>
                <a:gd name="connsiteX12" fmla="*/ 2143 w 962025"/>
                <a:gd name="connsiteY12" fmla="*/ 285274 h 647700"/>
                <a:gd name="connsiteX13" fmla="*/ 2143 w 962025"/>
                <a:gd name="connsiteY13" fmla="*/ 385286 h 647700"/>
                <a:gd name="connsiteX14" fmla="*/ 28813 w 962025"/>
                <a:gd name="connsiteY14" fmla="*/ 478631 h 647700"/>
                <a:gd name="connsiteX15" fmla="*/ 36433 w 962025"/>
                <a:gd name="connsiteY15" fmla="*/ 494824 h 647700"/>
                <a:gd name="connsiteX16" fmla="*/ 193596 w 962025"/>
                <a:gd name="connsiteY16" fmla="*/ 648176 h 647700"/>
                <a:gd name="connsiteX17" fmla="*/ 217408 w 962025"/>
                <a:gd name="connsiteY17" fmla="*/ 649129 h 647700"/>
                <a:gd name="connsiteX18" fmla="*/ 487918 w 962025"/>
                <a:gd name="connsiteY18" fmla="*/ 649129 h 647700"/>
                <a:gd name="connsiteX19" fmla="*/ 554593 w 962025"/>
                <a:gd name="connsiteY19" fmla="*/ 648176 h 647700"/>
                <a:gd name="connsiteX20" fmla="*/ 614601 w 962025"/>
                <a:gd name="connsiteY20" fmla="*/ 608171 h 647700"/>
                <a:gd name="connsiteX21" fmla="*/ 680323 w 962025"/>
                <a:gd name="connsiteY21" fmla="*/ 538639 h 647700"/>
                <a:gd name="connsiteX22" fmla="*/ 686038 w 962025"/>
                <a:gd name="connsiteY22" fmla="*/ 536734 h 647700"/>
                <a:gd name="connsiteX23" fmla="*/ 935593 w 962025"/>
                <a:gd name="connsiteY23" fmla="*/ 408146 h 647700"/>
                <a:gd name="connsiteX24" fmla="*/ 963216 w 962025"/>
                <a:gd name="connsiteY24" fmla="*/ 312896 h 647700"/>
                <a:gd name="connsiteX25" fmla="*/ 967978 w 962025"/>
                <a:gd name="connsiteY25" fmla="*/ 229076 h 647700"/>
                <a:gd name="connsiteX26" fmla="*/ 900351 w 962025"/>
                <a:gd name="connsiteY26" fmla="*/ 348139 h 647700"/>
                <a:gd name="connsiteX27" fmla="*/ 764143 w 962025"/>
                <a:gd name="connsiteY27" fmla="*/ 480536 h 647700"/>
                <a:gd name="connsiteX28" fmla="*/ 711756 w 962025"/>
                <a:gd name="connsiteY28" fmla="*/ 485299 h 647700"/>
                <a:gd name="connsiteX29" fmla="*/ 660321 w 962025"/>
                <a:gd name="connsiteY29" fmla="*/ 109061 h 647700"/>
                <a:gd name="connsiteX30" fmla="*/ 900351 w 962025"/>
                <a:gd name="connsiteY30" fmla="*/ 191929 h 647700"/>
                <a:gd name="connsiteX31" fmla="*/ 900351 w 962025"/>
                <a:gd name="connsiteY31" fmla="*/ 348139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62025" h="647700">
                  <a:moveTo>
                    <a:pt x="967978" y="229076"/>
                  </a:moveTo>
                  <a:cubicBezTo>
                    <a:pt x="966073" y="220504"/>
                    <a:pt x="964168" y="212884"/>
                    <a:pt x="963216" y="204311"/>
                  </a:cubicBezTo>
                  <a:cubicBezTo>
                    <a:pt x="944166" y="111919"/>
                    <a:pt x="904161" y="14764"/>
                    <a:pt x="794623" y="1429"/>
                  </a:cubicBezTo>
                  <a:cubicBezTo>
                    <a:pt x="784146" y="-476"/>
                    <a:pt x="774621" y="-476"/>
                    <a:pt x="764143" y="1429"/>
                  </a:cubicBezTo>
                  <a:cubicBezTo>
                    <a:pt x="717471" y="7144"/>
                    <a:pt x="673656" y="29051"/>
                    <a:pt x="635556" y="59531"/>
                  </a:cubicBezTo>
                  <a:cubicBezTo>
                    <a:pt x="626983" y="66199"/>
                    <a:pt x="612696" y="68104"/>
                    <a:pt x="606981" y="58579"/>
                  </a:cubicBezTo>
                  <a:cubicBezTo>
                    <a:pt x="588883" y="25241"/>
                    <a:pt x="589836" y="28099"/>
                    <a:pt x="523161" y="28099"/>
                  </a:cubicBezTo>
                  <a:cubicBezTo>
                    <a:pt x="411718" y="28099"/>
                    <a:pt x="301228" y="28099"/>
                    <a:pt x="189786" y="28099"/>
                  </a:cubicBezTo>
                  <a:cubicBezTo>
                    <a:pt x="148828" y="26194"/>
                    <a:pt x="40243" y="20479"/>
                    <a:pt x="27861" y="26194"/>
                  </a:cubicBezTo>
                  <a:cubicBezTo>
                    <a:pt x="32623" y="35719"/>
                    <a:pt x="45006" y="48101"/>
                    <a:pt x="52626" y="52864"/>
                  </a:cubicBezTo>
                  <a:cubicBezTo>
                    <a:pt x="58341" y="56674"/>
                    <a:pt x="65961" y="59531"/>
                    <a:pt x="72628" y="63341"/>
                  </a:cubicBezTo>
                  <a:cubicBezTo>
                    <a:pt x="87868" y="72866"/>
                    <a:pt x="93583" y="95726"/>
                    <a:pt x="83106" y="108109"/>
                  </a:cubicBezTo>
                  <a:cubicBezTo>
                    <a:pt x="41196" y="160496"/>
                    <a:pt x="10716" y="217646"/>
                    <a:pt x="2143" y="285274"/>
                  </a:cubicBezTo>
                  <a:cubicBezTo>
                    <a:pt x="-714" y="291941"/>
                    <a:pt x="-714" y="377666"/>
                    <a:pt x="2143" y="385286"/>
                  </a:cubicBezTo>
                  <a:cubicBezTo>
                    <a:pt x="7858" y="417671"/>
                    <a:pt x="14526" y="449104"/>
                    <a:pt x="28813" y="478631"/>
                  </a:cubicBezTo>
                  <a:cubicBezTo>
                    <a:pt x="32623" y="483394"/>
                    <a:pt x="33576" y="489109"/>
                    <a:pt x="36433" y="494824"/>
                  </a:cubicBezTo>
                  <a:cubicBezTo>
                    <a:pt x="72628" y="562451"/>
                    <a:pt x="124063" y="614839"/>
                    <a:pt x="193596" y="648176"/>
                  </a:cubicBezTo>
                  <a:cubicBezTo>
                    <a:pt x="201216" y="650081"/>
                    <a:pt x="209788" y="649129"/>
                    <a:pt x="217408" y="649129"/>
                  </a:cubicBezTo>
                  <a:cubicBezTo>
                    <a:pt x="307896" y="649129"/>
                    <a:pt x="397431" y="649129"/>
                    <a:pt x="487918" y="649129"/>
                  </a:cubicBezTo>
                  <a:cubicBezTo>
                    <a:pt x="509826" y="649129"/>
                    <a:pt x="532686" y="651034"/>
                    <a:pt x="554593" y="648176"/>
                  </a:cubicBezTo>
                  <a:cubicBezTo>
                    <a:pt x="574596" y="633889"/>
                    <a:pt x="595551" y="622459"/>
                    <a:pt x="614601" y="608171"/>
                  </a:cubicBezTo>
                  <a:cubicBezTo>
                    <a:pt x="638413" y="590074"/>
                    <a:pt x="659368" y="565309"/>
                    <a:pt x="680323" y="538639"/>
                  </a:cubicBezTo>
                  <a:cubicBezTo>
                    <a:pt x="682228" y="537686"/>
                    <a:pt x="684133" y="536734"/>
                    <a:pt x="686038" y="536734"/>
                  </a:cubicBezTo>
                  <a:cubicBezTo>
                    <a:pt x="801291" y="537686"/>
                    <a:pt x="867013" y="531971"/>
                    <a:pt x="935593" y="408146"/>
                  </a:cubicBezTo>
                  <a:cubicBezTo>
                    <a:pt x="947023" y="377666"/>
                    <a:pt x="957501" y="345281"/>
                    <a:pt x="963216" y="312896"/>
                  </a:cubicBezTo>
                  <a:cubicBezTo>
                    <a:pt x="966073" y="284321"/>
                    <a:pt x="969883" y="256699"/>
                    <a:pt x="967978" y="229076"/>
                  </a:cubicBezTo>
                  <a:close/>
                  <a:moveTo>
                    <a:pt x="900351" y="348139"/>
                  </a:moveTo>
                  <a:cubicBezTo>
                    <a:pt x="869871" y="430054"/>
                    <a:pt x="845106" y="463391"/>
                    <a:pt x="764143" y="480536"/>
                  </a:cubicBezTo>
                  <a:cubicBezTo>
                    <a:pt x="746998" y="484346"/>
                    <a:pt x="729853" y="487204"/>
                    <a:pt x="711756" y="485299"/>
                  </a:cubicBezTo>
                  <a:cubicBezTo>
                    <a:pt x="776526" y="344329"/>
                    <a:pt x="758428" y="228124"/>
                    <a:pt x="660321" y="109061"/>
                  </a:cubicBezTo>
                  <a:cubicBezTo>
                    <a:pt x="772716" y="15716"/>
                    <a:pt x="857488" y="56674"/>
                    <a:pt x="900351" y="191929"/>
                  </a:cubicBezTo>
                  <a:cubicBezTo>
                    <a:pt x="916543" y="244316"/>
                    <a:pt x="919401" y="297656"/>
                    <a:pt x="900351" y="3481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D32AE17A-7921-4E62-B5B2-6F55440ECFA6}"/>
              </a:ext>
            </a:extLst>
          </p:cNvPr>
          <p:cNvSpPr txBox="1"/>
          <p:nvPr/>
        </p:nvSpPr>
        <p:spPr>
          <a:xfrm>
            <a:off x="7499921" y="515224"/>
            <a:ext cx="410152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 smtClean="0">
                <a:solidFill>
                  <a:schemeClr val="accent1"/>
                </a:solidFill>
                <a:cs typeface="Arial" pitchFamily="34" charset="0"/>
              </a:rPr>
              <a:t>PROJECT</a:t>
            </a:r>
            <a:endParaRPr lang="en-US" altLang="ko-KR" sz="4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30EEF44-9024-48E5-9C02-3FF42F943308}"/>
              </a:ext>
            </a:extLst>
          </p:cNvPr>
          <p:cNvSpPr txBox="1"/>
          <p:nvPr/>
        </p:nvSpPr>
        <p:spPr>
          <a:xfrm>
            <a:off x="7499921" y="1162386"/>
            <a:ext cx="410152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 smtClean="0">
                <a:cs typeface="Arial" pitchFamily="34" charset="0"/>
              </a:rPr>
              <a:t>CHARTER</a:t>
            </a:r>
            <a:endParaRPr lang="ko-KR" altLang="en-US" sz="3200" b="1" dirty="0">
              <a:cs typeface="Arial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3ECD9FD-1B7C-4B58-819D-98FAAD87674D}"/>
              </a:ext>
            </a:extLst>
          </p:cNvPr>
          <p:cNvSpPr/>
          <p:nvPr/>
        </p:nvSpPr>
        <p:spPr>
          <a:xfrm rot="16200000">
            <a:off x="9559170" y="-291303"/>
            <a:ext cx="45719" cy="411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549CD45-705B-4D2B-B92E-00D5BF196C23}"/>
              </a:ext>
            </a:extLst>
          </p:cNvPr>
          <p:cNvSpPr txBox="1"/>
          <p:nvPr/>
        </p:nvSpPr>
        <p:spPr>
          <a:xfrm>
            <a:off x="7533557" y="2163760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1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A07F552-0D5D-4AA0-BD70-F4530F0DC7F0}"/>
              </a:ext>
            </a:extLst>
          </p:cNvPr>
          <p:cNvGrpSpPr/>
          <p:nvPr/>
        </p:nvGrpSpPr>
        <p:grpSpPr>
          <a:xfrm>
            <a:off x="8228023" y="2201530"/>
            <a:ext cx="3434878" cy="601570"/>
            <a:chOff x="4355975" y="1300565"/>
            <a:chExt cx="3012728" cy="60157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DE3B837-BEDB-4CFA-B9DF-18DCDED5759D}"/>
                </a:ext>
              </a:extLst>
            </p:cNvPr>
            <p:cNvSpPr txBox="1"/>
            <p:nvPr/>
          </p:nvSpPr>
          <p:spPr>
            <a:xfrm>
              <a:off x="4355975" y="1300565"/>
              <a:ext cx="301272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Nama </a:t>
              </a:r>
              <a:r>
                <a:rPr lang="en-US" altLang="ko-KR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Proyek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E7EB529-4E0D-4865-900C-575240380210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“</a:t>
              </a:r>
              <a:r>
                <a:rPr lang="en-US" sz="1600" dirty="0" err="1"/>
                <a:t>Aplikasi</a:t>
              </a:r>
              <a:r>
                <a:rPr lang="en-US" sz="1600" dirty="0"/>
                <a:t> Cafe Start”</a:t>
              </a: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26A2BC50-AD31-4886-95EB-A784DB14766C}"/>
              </a:ext>
            </a:extLst>
          </p:cNvPr>
          <p:cNvSpPr/>
          <p:nvPr/>
        </p:nvSpPr>
        <p:spPr>
          <a:xfrm>
            <a:off x="8065893" y="2309250"/>
            <a:ext cx="54000" cy="540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accent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C8E02FD-B680-4FA2-A08E-BF5D7891AF88}"/>
              </a:ext>
            </a:extLst>
          </p:cNvPr>
          <p:cNvSpPr txBox="1"/>
          <p:nvPr/>
        </p:nvSpPr>
        <p:spPr>
          <a:xfrm>
            <a:off x="7533557" y="3322084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2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CB27BA0-ADC1-4513-A778-F80DB47D80D3}"/>
              </a:ext>
            </a:extLst>
          </p:cNvPr>
          <p:cNvGrpSpPr/>
          <p:nvPr/>
        </p:nvGrpSpPr>
        <p:grpSpPr>
          <a:xfrm>
            <a:off x="8228023" y="3359854"/>
            <a:ext cx="3434878" cy="601570"/>
            <a:chOff x="4355975" y="1300565"/>
            <a:chExt cx="3012728" cy="601570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F063898-AE63-40A1-97AC-7E3DB3E26EDE}"/>
                </a:ext>
              </a:extLst>
            </p:cNvPr>
            <p:cNvSpPr txBox="1"/>
            <p:nvPr/>
          </p:nvSpPr>
          <p:spPr>
            <a:xfrm>
              <a:off x="4355975" y="1300565"/>
              <a:ext cx="301272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Nama Tim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A171140-0AF7-48F0-A5D3-E0778BEF851B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Lucky Patriot (</a:t>
              </a:r>
              <a:r>
                <a:rPr lang="en-US" altLang="ko-KR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Kelompok</a:t>
              </a:r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5)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D4817D67-2F35-48C1-825E-7F18FC3EBFFF}"/>
              </a:ext>
            </a:extLst>
          </p:cNvPr>
          <p:cNvSpPr/>
          <p:nvPr/>
        </p:nvSpPr>
        <p:spPr>
          <a:xfrm>
            <a:off x="8065893" y="3467574"/>
            <a:ext cx="54000" cy="5400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accent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0EAD354-E70A-41EB-A9D0-C0EB9C050103}"/>
              </a:ext>
            </a:extLst>
          </p:cNvPr>
          <p:cNvSpPr txBox="1"/>
          <p:nvPr/>
        </p:nvSpPr>
        <p:spPr>
          <a:xfrm>
            <a:off x="7533557" y="4480408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3"/>
                </a:solidFill>
                <a:cs typeface="Arial" pitchFamily="34" charset="0"/>
              </a:rPr>
              <a:t>3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7DBAE9F-F793-4403-B293-137D3A09059A}"/>
              </a:ext>
            </a:extLst>
          </p:cNvPr>
          <p:cNvGrpSpPr/>
          <p:nvPr/>
        </p:nvGrpSpPr>
        <p:grpSpPr>
          <a:xfrm>
            <a:off x="8228023" y="4518178"/>
            <a:ext cx="3434878" cy="601570"/>
            <a:chOff x="4355975" y="1300565"/>
            <a:chExt cx="3012728" cy="601570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50C0978-D6C6-4343-B0DA-5FC7E774CFC0}"/>
                </a:ext>
              </a:extLst>
            </p:cNvPr>
            <p:cNvSpPr txBox="1"/>
            <p:nvPr/>
          </p:nvSpPr>
          <p:spPr>
            <a:xfrm>
              <a:off x="4355975" y="1300565"/>
              <a:ext cx="301272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Tanggal</a:t>
              </a: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Mulai</a:t>
              </a: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Proyek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65DAB8D-8C24-4E42-A3AC-E59839EF4FC2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17 </a:t>
              </a:r>
              <a:r>
                <a:rPr lang="en-US" altLang="ko-KR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Maret</a:t>
              </a:r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2021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174D8540-CFFE-4A73-9546-9D75DB61A2D6}"/>
              </a:ext>
            </a:extLst>
          </p:cNvPr>
          <p:cNvSpPr/>
          <p:nvPr/>
        </p:nvSpPr>
        <p:spPr>
          <a:xfrm>
            <a:off x="8065893" y="4625898"/>
            <a:ext cx="54000" cy="5400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accent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4200F75-FE98-48CE-B3E2-BFB69E97CE2A}"/>
              </a:ext>
            </a:extLst>
          </p:cNvPr>
          <p:cNvSpPr txBox="1"/>
          <p:nvPr/>
        </p:nvSpPr>
        <p:spPr>
          <a:xfrm>
            <a:off x="7533557" y="5638730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4"/>
                </a:solidFill>
                <a:cs typeface="Arial" pitchFamily="34" charset="0"/>
              </a:rPr>
              <a:t>4</a:t>
            </a:r>
            <a:endParaRPr lang="ko-KR" altLang="en-US" sz="5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118B0D6-E65F-474C-8671-907F2873A807}"/>
              </a:ext>
            </a:extLst>
          </p:cNvPr>
          <p:cNvGrpSpPr/>
          <p:nvPr/>
        </p:nvGrpSpPr>
        <p:grpSpPr>
          <a:xfrm>
            <a:off x="8228023" y="5676500"/>
            <a:ext cx="3434878" cy="601570"/>
            <a:chOff x="4355975" y="1300565"/>
            <a:chExt cx="3012728" cy="601570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6ACEF9F-E08E-4EAF-A02D-4C43A82312D3}"/>
                </a:ext>
              </a:extLst>
            </p:cNvPr>
            <p:cNvSpPr txBox="1"/>
            <p:nvPr/>
          </p:nvSpPr>
          <p:spPr>
            <a:xfrm>
              <a:off x="4355975" y="1300565"/>
              <a:ext cx="301272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Tanggal</a:t>
              </a: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Berakhir</a:t>
              </a: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Proyek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8335765-EABA-4C53-8B56-F4FC04EDCA46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 Mei 2021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5909FB34-352C-4003-9A14-E4407F85F925}"/>
              </a:ext>
            </a:extLst>
          </p:cNvPr>
          <p:cNvSpPr/>
          <p:nvPr/>
        </p:nvSpPr>
        <p:spPr>
          <a:xfrm>
            <a:off x="8065893" y="5784220"/>
            <a:ext cx="54000" cy="5400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38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C9C674-A237-4649-863F-A32BEF378206}"/>
              </a:ext>
            </a:extLst>
          </p:cNvPr>
          <p:cNvCxnSpPr>
            <a:cxnSpLocks/>
          </p:cNvCxnSpPr>
          <p:nvPr/>
        </p:nvCxnSpPr>
        <p:spPr>
          <a:xfrm>
            <a:off x="2705100" y="469458"/>
            <a:ext cx="903922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80ED55-B6C9-4AE0-970C-AF4E8A5E9E1C}"/>
              </a:ext>
            </a:extLst>
          </p:cNvPr>
          <p:cNvCxnSpPr>
            <a:cxnSpLocks/>
          </p:cNvCxnSpPr>
          <p:nvPr/>
        </p:nvCxnSpPr>
        <p:spPr>
          <a:xfrm flipV="1">
            <a:off x="11744325" y="469458"/>
            <a:ext cx="0" cy="5919084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5F4E0B-D826-4100-8493-837644C8E5D7}"/>
              </a:ext>
            </a:extLst>
          </p:cNvPr>
          <p:cNvCxnSpPr>
            <a:cxnSpLocks/>
          </p:cNvCxnSpPr>
          <p:nvPr/>
        </p:nvCxnSpPr>
        <p:spPr>
          <a:xfrm flipV="1">
            <a:off x="2943225" y="6376284"/>
            <a:ext cx="8801100" cy="1225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373981-7954-4933-9C31-3BE0A5BB44BA}"/>
              </a:ext>
            </a:extLst>
          </p:cNvPr>
          <p:cNvCxnSpPr>
            <a:cxnSpLocks/>
          </p:cNvCxnSpPr>
          <p:nvPr/>
        </p:nvCxnSpPr>
        <p:spPr>
          <a:xfrm>
            <a:off x="0" y="6376284"/>
            <a:ext cx="22383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D80DC7-D2D4-4AB8-8F07-76D28E3F5423}"/>
              </a:ext>
            </a:extLst>
          </p:cNvPr>
          <p:cNvGrpSpPr/>
          <p:nvPr/>
        </p:nvGrpSpPr>
        <p:grpSpPr>
          <a:xfrm>
            <a:off x="4171188" y="966650"/>
            <a:ext cx="7298000" cy="4164381"/>
            <a:chOff x="4406505" y="1014865"/>
            <a:chExt cx="7298000" cy="466157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C571B8-AC92-4227-8EC8-98BA726E6410}"/>
                </a:ext>
              </a:extLst>
            </p:cNvPr>
            <p:cNvSpPr txBox="1"/>
            <p:nvPr/>
          </p:nvSpPr>
          <p:spPr>
            <a:xfrm>
              <a:off x="4406505" y="1890787"/>
              <a:ext cx="7298000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Suatu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tim</a:t>
              </a:r>
              <a:r>
                <a:rPr lang="en-US" sz="1600" dirty="0" smtClean="0"/>
                <a:t> yang </a:t>
              </a:r>
              <a:r>
                <a:rPr lang="en-US" sz="1600" dirty="0" err="1" smtClean="0"/>
                <a:t>bernama</a:t>
              </a:r>
              <a:r>
                <a:rPr lang="en-US" sz="1600" dirty="0"/>
                <a:t> </a:t>
              </a:r>
              <a:r>
                <a:rPr lang="en-US" sz="1600" dirty="0" smtClean="0"/>
                <a:t>The Lucky Patriot yang </a:t>
              </a:r>
              <a:r>
                <a:rPr lang="en-US" sz="1600" dirty="0" err="1" smtClean="0"/>
                <a:t>mempunyai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kemampuan</a:t>
              </a:r>
              <a:r>
                <a:rPr lang="en-US" sz="1600" dirty="0" smtClean="0"/>
                <a:t> special </a:t>
              </a:r>
              <a:r>
                <a:rPr lang="en-US" sz="1600" dirty="0" err="1" smtClean="0"/>
                <a:t>dalam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pembuatan</a:t>
              </a:r>
              <a:r>
                <a:rPr lang="en-US" sz="1600" dirty="0" smtClean="0"/>
                <a:t> game </a:t>
              </a:r>
              <a:r>
                <a:rPr lang="en-US" sz="1600" dirty="0" err="1" smtClean="0"/>
                <a:t>ingin</a:t>
              </a:r>
              <a:r>
                <a:rPr lang="en-US" sz="1600" dirty="0"/>
                <a:t> </a:t>
              </a:r>
              <a:r>
                <a:rPr lang="en-US" sz="1600" dirty="0" err="1" smtClean="0"/>
                <a:t>ingin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berkolaborasi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dengan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salah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satu</a:t>
              </a:r>
              <a:r>
                <a:rPr lang="en-US" sz="1600" dirty="0" smtClean="0"/>
                <a:t> Café yang </a:t>
              </a:r>
              <a:r>
                <a:rPr lang="en-US" sz="1600" dirty="0" err="1" smtClean="0"/>
                <a:t>terdapat</a:t>
              </a:r>
              <a:r>
                <a:rPr lang="en-US" sz="1600" dirty="0" smtClean="0"/>
                <a:t> di Semarang , Tim </a:t>
              </a:r>
              <a:r>
                <a:rPr lang="en-US" sz="1600" dirty="0" err="1" smtClean="0"/>
                <a:t>tersebut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menyampaikan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sebuah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inovasi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menarik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dengan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menggabungkan</a:t>
              </a:r>
              <a:r>
                <a:rPr lang="en-US" sz="1600" dirty="0"/>
                <a:t> </a:t>
              </a:r>
              <a:r>
                <a:rPr lang="en-US" sz="1600" dirty="0" err="1" smtClean="0"/>
                <a:t>kemampuan</a:t>
              </a:r>
              <a:r>
                <a:rPr lang="en-US" sz="1600" dirty="0" smtClean="0"/>
                <a:t> special </a:t>
              </a:r>
              <a:r>
                <a:rPr lang="en-US" sz="1600" dirty="0" err="1" smtClean="0"/>
                <a:t>tim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nya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dengan</a:t>
              </a:r>
              <a:r>
                <a:rPr lang="en-US" sz="1600" dirty="0" smtClean="0"/>
                <a:t> cafe </a:t>
              </a:r>
              <a:r>
                <a:rPr lang="en-US" sz="1600" dirty="0" err="1" smtClean="0"/>
                <a:t>tersebut</a:t>
              </a:r>
              <a:r>
                <a:rPr lang="en-US" sz="1600" dirty="0" smtClean="0"/>
                <a:t> .</a:t>
              </a:r>
              <a:r>
                <a:rPr lang="en-US" sz="1600" dirty="0" err="1" smtClean="0"/>
                <a:t>Maka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dari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itu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munculah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suatu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gagasan</a:t>
              </a:r>
              <a:r>
                <a:rPr lang="en-US" sz="1600" dirty="0" smtClean="0"/>
                <a:t> yang </a:t>
              </a:r>
              <a:r>
                <a:rPr lang="en-US" sz="1600" dirty="0" err="1" smtClean="0"/>
                <a:t>menarik</a:t>
              </a:r>
              <a:r>
                <a:rPr lang="en-US" sz="1600" dirty="0" smtClean="0"/>
                <a:t> yang </a:t>
              </a:r>
              <a:r>
                <a:rPr lang="en-US" sz="1600" dirty="0" err="1" smtClean="0"/>
                <a:t>disebut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dengan</a:t>
              </a:r>
              <a:r>
                <a:rPr lang="en-US" sz="1600" dirty="0" smtClean="0"/>
                <a:t> Café Start, yang mana di </a:t>
              </a:r>
              <a:r>
                <a:rPr lang="en-US" sz="1600" dirty="0" err="1" smtClean="0"/>
                <a:t>aplikasi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tersebut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terdapat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suatu</a:t>
              </a:r>
              <a:r>
                <a:rPr lang="en-US" sz="1600" dirty="0" smtClean="0"/>
                <a:t> challenge yang </a:t>
              </a:r>
              <a:r>
                <a:rPr lang="en-US" sz="1600" dirty="0" err="1" smtClean="0"/>
                <a:t>seru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dan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dapat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memberikan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pengalaman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menarik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bagi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pelanggan</a:t>
              </a:r>
              <a:r>
                <a:rPr lang="en-US" sz="1600" dirty="0" smtClean="0"/>
                <a:t>.</a:t>
              </a:r>
              <a:r>
                <a:rPr lang="en-US" sz="1600" dirty="0"/>
                <a:t> </a:t>
              </a:r>
              <a:r>
                <a:rPr lang="en-US" sz="1600" dirty="0" err="1" smtClean="0"/>
                <a:t>Adapun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challengenya</a:t>
              </a:r>
              <a:r>
                <a:rPr lang="en-US" sz="1600" dirty="0" smtClean="0"/>
                <a:t>, </a:t>
              </a:r>
              <a:r>
                <a:rPr lang="en-US" sz="1600" dirty="0" err="1"/>
                <a:t>yaitu</a:t>
              </a:r>
              <a:r>
                <a:rPr lang="en-US" sz="1600" dirty="0"/>
                <a:t> </a:t>
              </a:r>
              <a:r>
                <a:rPr lang="en-US" sz="1600" dirty="0" err="1"/>
                <a:t>pelanggan</a:t>
              </a:r>
              <a:r>
                <a:rPr lang="en-US" sz="1600" dirty="0"/>
                <a:t> </a:t>
              </a:r>
              <a:r>
                <a:rPr lang="en-US" sz="1600" dirty="0" err="1"/>
                <a:t>harus</a:t>
              </a:r>
              <a:r>
                <a:rPr lang="en-US" sz="1600" dirty="0"/>
                <a:t> </a:t>
              </a:r>
              <a:r>
                <a:rPr lang="en-US" sz="1600" dirty="0" err="1"/>
                <a:t>membeli</a:t>
              </a:r>
              <a:r>
                <a:rPr lang="en-US" sz="1600" dirty="0"/>
                <a:t> menu </a:t>
              </a:r>
              <a:r>
                <a:rPr lang="en-US" sz="1600" dirty="0" err="1"/>
                <a:t>makanan</a:t>
              </a:r>
              <a:r>
                <a:rPr lang="en-US" sz="1600" dirty="0"/>
                <a:t>/ </a:t>
              </a:r>
              <a:r>
                <a:rPr lang="en-US" sz="1600" dirty="0" err="1"/>
                <a:t>minuman</a:t>
              </a:r>
              <a:r>
                <a:rPr lang="en-US" sz="1600" dirty="0"/>
                <a:t> </a:t>
              </a:r>
              <a:r>
                <a:rPr lang="en-US" sz="1600" dirty="0" err="1" smtClean="0"/>
                <a:t>tertentu</a:t>
              </a:r>
              <a:r>
                <a:rPr lang="en-US" sz="1600" dirty="0" smtClean="0"/>
                <a:t> </a:t>
              </a:r>
              <a:r>
                <a:rPr lang="en-US" sz="1600" dirty="0" err="1"/>
                <a:t>Setelah</a:t>
              </a:r>
              <a:r>
                <a:rPr lang="en-US" sz="1600" dirty="0"/>
                <a:t> </a:t>
              </a:r>
              <a:r>
                <a:rPr lang="en-US" sz="1600" dirty="0" err="1"/>
                <a:t>mereka</a:t>
              </a:r>
              <a:r>
                <a:rPr lang="en-US" sz="1600" dirty="0"/>
                <a:t> </a:t>
              </a:r>
              <a:r>
                <a:rPr lang="en-US" sz="1600" dirty="0" err="1"/>
                <a:t>melakukan</a:t>
              </a:r>
              <a:r>
                <a:rPr lang="en-US" sz="1600" dirty="0"/>
                <a:t> challenge </a:t>
              </a:r>
              <a:r>
                <a:rPr lang="en-US" sz="1600" dirty="0" err="1"/>
                <a:t>tersebut</a:t>
              </a:r>
              <a:r>
                <a:rPr lang="en-US" sz="1600" dirty="0"/>
                <a:t> </a:t>
              </a:r>
              <a:r>
                <a:rPr lang="en-US" sz="1600" dirty="0" err="1" smtClean="0"/>
                <a:t>otomatis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sistem</a:t>
              </a:r>
              <a:r>
                <a:rPr lang="en-US" sz="1600" dirty="0" smtClean="0"/>
                <a:t> </a:t>
              </a:r>
              <a:r>
                <a:rPr lang="en-US" sz="1600" dirty="0" err="1"/>
                <a:t>akan</a:t>
              </a:r>
              <a:r>
                <a:rPr lang="en-US" sz="1600" dirty="0"/>
                <a:t> </a:t>
              </a:r>
              <a:r>
                <a:rPr lang="en-US" sz="1600" dirty="0" err="1" smtClean="0"/>
                <a:t>merecord</a:t>
              </a:r>
              <a:r>
                <a:rPr lang="en-US" sz="1600" dirty="0" smtClean="0"/>
                <a:t> task yang </a:t>
              </a:r>
              <a:r>
                <a:rPr lang="en-US" sz="1600" dirty="0" err="1" smtClean="0"/>
                <a:t>telah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dikerjakan</a:t>
              </a:r>
              <a:r>
                <a:rPr lang="en-US" sz="1600" dirty="0" smtClean="0"/>
                <a:t>.</a:t>
              </a:r>
              <a:r>
                <a:rPr lang="en-US" sz="1600" dirty="0"/>
                <a:t> Info yang </a:t>
              </a:r>
              <a:r>
                <a:rPr lang="en-US" sz="1600" dirty="0" err="1"/>
                <a:t>terdapat</a:t>
              </a:r>
              <a:r>
                <a:rPr lang="en-US" sz="1600" dirty="0"/>
                <a:t> </a:t>
              </a:r>
              <a:r>
                <a:rPr lang="en-US" sz="1600" dirty="0" err="1"/>
                <a:t>pada</a:t>
              </a:r>
              <a:r>
                <a:rPr lang="en-US" sz="1600" dirty="0"/>
                <a:t> challenge </a:t>
              </a:r>
              <a:r>
                <a:rPr lang="en-US" sz="1600" dirty="0" err="1"/>
                <a:t>tersebut</a:t>
              </a:r>
              <a:r>
                <a:rPr lang="en-US" sz="1600" dirty="0"/>
                <a:t> </a:t>
              </a:r>
              <a:r>
                <a:rPr lang="en-US" sz="1600" dirty="0" err="1"/>
                <a:t>adalah</a:t>
              </a:r>
              <a:r>
                <a:rPr lang="en-US" sz="1600" dirty="0"/>
                <a:t> </a:t>
              </a:r>
              <a:r>
                <a:rPr lang="en-US" sz="1600" dirty="0" err="1"/>
                <a:t>diantaranya</a:t>
              </a:r>
              <a:r>
                <a:rPr lang="en-US" sz="1600" dirty="0"/>
                <a:t>: </a:t>
              </a:r>
              <a:r>
                <a:rPr lang="en-US" sz="1600" dirty="0" err="1"/>
                <a:t>jenis</a:t>
              </a:r>
              <a:r>
                <a:rPr lang="en-US" sz="1600" dirty="0"/>
                <a:t> challenge, </a:t>
              </a:r>
              <a:r>
                <a:rPr lang="en-US" sz="1600" dirty="0" err="1"/>
                <a:t>gambar</a:t>
              </a:r>
              <a:r>
                <a:rPr lang="en-US" sz="1600" dirty="0"/>
                <a:t>/ icon badge, </a:t>
              </a:r>
              <a:r>
                <a:rPr lang="en-US" sz="1600" dirty="0" err="1" smtClean="0"/>
                <a:t>exp,Admin</a:t>
              </a:r>
              <a:r>
                <a:rPr lang="en-US" sz="1600" dirty="0" smtClean="0"/>
                <a:t> </a:t>
              </a:r>
              <a:r>
                <a:rPr lang="en-US" sz="1600" dirty="0" err="1"/>
                <a:t>dapat</a:t>
              </a:r>
              <a:r>
                <a:rPr lang="en-US" sz="1600" dirty="0"/>
                <a:t> </a:t>
              </a:r>
              <a:r>
                <a:rPr lang="en-US" sz="1600" dirty="0" err="1"/>
                <a:t>melihat</a:t>
              </a:r>
              <a:r>
                <a:rPr lang="en-US" sz="1600" dirty="0"/>
                <a:t> </a:t>
              </a:r>
              <a:r>
                <a:rPr lang="en-US" sz="1600" dirty="0" err="1"/>
                <a:t>semua</a:t>
              </a:r>
              <a:r>
                <a:rPr lang="en-US" sz="1600" dirty="0"/>
                <a:t> user yang </a:t>
              </a:r>
              <a:r>
                <a:rPr lang="en-US" sz="1600" dirty="0" err="1"/>
                <a:t>mendapatkan</a:t>
              </a:r>
              <a:r>
                <a:rPr lang="en-US" sz="1600" dirty="0"/>
                <a:t> challenge </a:t>
              </a:r>
              <a:r>
                <a:rPr lang="en-US" sz="1600" dirty="0" err="1"/>
                <a:t>serta</a:t>
              </a:r>
              <a:r>
                <a:rPr lang="en-US" sz="1600" dirty="0"/>
                <a:t> yang </a:t>
              </a:r>
              <a:r>
                <a:rPr lang="en-US" sz="1600" dirty="0" err="1"/>
                <a:t>sudah</a:t>
              </a:r>
              <a:r>
                <a:rPr lang="en-US" sz="1600" dirty="0"/>
                <a:t> </a:t>
              </a:r>
              <a:r>
                <a:rPr lang="en-US" sz="1600" dirty="0" err="1"/>
                <a:t>menyelesaikan</a:t>
              </a:r>
              <a:r>
                <a:rPr lang="en-US" sz="1600" dirty="0"/>
                <a:t> challenge </a:t>
              </a:r>
              <a:r>
                <a:rPr lang="en-US" sz="1600" dirty="0" err="1"/>
                <a:t>tersebut</a:t>
              </a:r>
              <a:r>
                <a:rPr lang="en-US" sz="1600" dirty="0"/>
                <a:t>. Data </a:t>
              </a:r>
              <a:r>
                <a:rPr lang="en-US" sz="1600" dirty="0" err="1"/>
                <a:t>dari</a:t>
              </a:r>
              <a:r>
                <a:rPr lang="en-US" sz="1600" dirty="0"/>
                <a:t> challenge </a:t>
              </a:r>
              <a:r>
                <a:rPr lang="en-US" sz="1600" dirty="0" err="1"/>
                <a:t>tersebut</a:t>
              </a:r>
              <a:r>
                <a:rPr lang="en-US" sz="1600" dirty="0"/>
                <a:t> </a:t>
              </a:r>
              <a:r>
                <a:rPr lang="en-US" sz="1600" dirty="0" err="1"/>
                <a:t>dapat</a:t>
              </a:r>
              <a:r>
                <a:rPr lang="en-US" sz="1600" dirty="0"/>
                <a:t> di export </a:t>
              </a:r>
              <a:r>
                <a:rPr lang="en-US" sz="1600" dirty="0" err="1"/>
                <a:t>ke</a:t>
              </a:r>
              <a:r>
                <a:rPr lang="en-US" sz="1600" dirty="0"/>
                <a:t> file </a:t>
              </a:r>
              <a:r>
                <a:rPr lang="en-US" sz="1600" dirty="0" err="1"/>
                <a:t>dengan</a:t>
              </a:r>
              <a:r>
                <a:rPr lang="en-US" sz="1600" dirty="0"/>
                <a:t> format csv.</a:t>
              </a:r>
            </a:p>
            <a:p>
              <a:endParaRPr lang="en-US" sz="16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4390EE0-AD0C-4D2B-B31E-49CD2CD8ACB3}"/>
                </a:ext>
              </a:extLst>
            </p:cNvPr>
            <p:cNvSpPr txBox="1"/>
            <p:nvPr/>
          </p:nvSpPr>
          <p:spPr>
            <a:xfrm>
              <a:off x="4406505" y="1014865"/>
              <a:ext cx="3861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Deskripsi</a:t>
              </a: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Proyek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786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Stakeholder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E0E9170-B079-460C-A5C5-63CED32F5E0E}"/>
              </a:ext>
            </a:extLst>
          </p:cNvPr>
          <p:cNvGrpSpPr/>
          <p:nvPr/>
        </p:nvGrpSpPr>
        <p:grpSpPr>
          <a:xfrm>
            <a:off x="705394" y="5166738"/>
            <a:ext cx="3109382" cy="923330"/>
            <a:chOff x="707129" y="3362835"/>
            <a:chExt cx="2287626" cy="92333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42C972A-E056-49A5-A984-3D089A063965}"/>
                </a:ext>
              </a:extLst>
            </p:cNvPr>
            <p:cNvSpPr txBox="1"/>
            <p:nvPr/>
          </p:nvSpPr>
          <p:spPr>
            <a:xfrm>
              <a:off x="707129" y="3824500"/>
              <a:ext cx="22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Adelin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Satria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Aditya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Fakhri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r"/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Akhmad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Abdul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510E8F3-EF2B-401B-B472-00AAB01FD2EB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UI Designer, Front &amp; Back End Programmer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FCAEDB0-5A7A-4D55-B508-E065350FD164}"/>
              </a:ext>
            </a:extLst>
          </p:cNvPr>
          <p:cNvGrpSpPr/>
          <p:nvPr/>
        </p:nvGrpSpPr>
        <p:grpSpPr>
          <a:xfrm>
            <a:off x="838035" y="1726017"/>
            <a:ext cx="2799523" cy="524804"/>
            <a:chOff x="803640" y="3362835"/>
            <a:chExt cx="2059657" cy="5248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1BEE03D-A573-4E60-B944-898B64510AB2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Founder Café Start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AAF128-AC27-4180-80D5-95CA1FD7361F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Product Owner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4E50C05-9DDD-4762-A03E-8D12A035054C}"/>
              </a:ext>
            </a:extLst>
          </p:cNvPr>
          <p:cNvGrpSpPr/>
          <p:nvPr/>
        </p:nvGrpSpPr>
        <p:grpSpPr>
          <a:xfrm>
            <a:off x="8544716" y="2586197"/>
            <a:ext cx="2792366" cy="524804"/>
            <a:chOff x="803640" y="3362835"/>
            <a:chExt cx="2059657" cy="52480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07A1D9-A3E3-415F-8601-1FB6F2A2A1DB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Divisi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Sponsorship Cafe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1F9F1C-E450-4B3E-8AFB-A1183DE97D68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Project Sponsor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27B7F4-EFA0-43A1-BE85-58D6758B4BB8}"/>
              </a:ext>
            </a:extLst>
          </p:cNvPr>
          <p:cNvGrpSpPr/>
          <p:nvPr/>
        </p:nvGrpSpPr>
        <p:grpSpPr>
          <a:xfrm>
            <a:off x="8544716" y="4306557"/>
            <a:ext cx="2792366" cy="524804"/>
            <a:chOff x="803640" y="3362835"/>
            <a:chExt cx="2059657" cy="52480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727605A-E403-46D3-8C63-0995FD94D35F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Iqbal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Fadillah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0AE6FF-A71E-4CC9-8D00-B0059444F20C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Business &amp; System Analyst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09A9759-C56E-4F75-A93A-8ADB0236E3F5}"/>
              </a:ext>
            </a:extLst>
          </p:cNvPr>
          <p:cNvGrpSpPr/>
          <p:nvPr/>
        </p:nvGrpSpPr>
        <p:grpSpPr>
          <a:xfrm>
            <a:off x="836574" y="3446377"/>
            <a:ext cx="2799523" cy="494026"/>
            <a:chOff x="803640" y="3362835"/>
            <a:chExt cx="2059657" cy="49402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F0C2139-1D5D-4BE0-A591-871F789C9013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Hendry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Permana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0FC1E0-E860-4572-A784-CC4C8C6DD475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Project Leader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8" name="Elbow Connector 47">
            <a:extLst>
              <a:ext uri="{FF2B5EF4-FFF2-40B4-BE49-F238E27FC236}">
                <a16:creationId xmlns:a16="http://schemas.microsoft.com/office/drawing/2014/main" id="{B5531C2A-39D3-4C60-9075-B108FBD80A9E}"/>
              </a:ext>
            </a:extLst>
          </p:cNvPr>
          <p:cNvCxnSpPr>
            <a:cxnSpLocks/>
            <a:endCxn id="17" idx="3"/>
          </p:cNvCxnSpPr>
          <p:nvPr/>
        </p:nvCxnSpPr>
        <p:spPr>
          <a:xfrm rot="10800000">
            <a:off x="3636098" y="3584878"/>
            <a:ext cx="2455705" cy="764947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50">
            <a:extLst>
              <a:ext uri="{FF2B5EF4-FFF2-40B4-BE49-F238E27FC236}">
                <a16:creationId xmlns:a16="http://schemas.microsoft.com/office/drawing/2014/main" id="{5CEA713C-75CE-4390-9A49-EC49494B47A9}"/>
              </a:ext>
            </a:extLst>
          </p:cNvPr>
          <p:cNvCxnSpPr>
            <a:cxnSpLocks/>
            <a:endCxn id="8" idx="3"/>
          </p:cNvCxnSpPr>
          <p:nvPr/>
        </p:nvCxnSpPr>
        <p:spPr>
          <a:xfrm rot="10800000">
            <a:off x="3637559" y="1895295"/>
            <a:ext cx="2454251" cy="615563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rapezoid 22">
            <a:extLst>
              <a:ext uri="{FF2B5EF4-FFF2-40B4-BE49-F238E27FC236}">
                <a16:creationId xmlns:a16="http://schemas.microsoft.com/office/drawing/2014/main" id="{FDDC4B48-0007-449E-AB66-092AB487B969}"/>
              </a:ext>
            </a:extLst>
          </p:cNvPr>
          <p:cNvSpPr/>
          <p:nvPr/>
        </p:nvSpPr>
        <p:spPr>
          <a:xfrm>
            <a:off x="4391591" y="4936052"/>
            <a:ext cx="2156118" cy="1634641"/>
          </a:xfrm>
          <a:custGeom>
            <a:avLst/>
            <a:gdLst/>
            <a:ahLst/>
            <a:cxnLst/>
            <a:rect l="l" t="t" r="r" b="b"/>
            <a:pathLst>
              <a:path w="2156118" h="1634641">
                <a:moveTo>
                  <a:pt x="558525" y="0"/>
                </a:moveTo>
                <a:cubicBezTo>
                  <a:pt x="815259" y="90400"/>
                  <a:pt x="1107060" y="140890"/>
                  <a:pt x="1416381" y="140890"/>
                </a:cubicBezTo>
                <a:lnTo>
                  <a:pt x="1507965" y="136242"/>
                </a:lnTo>
                <a:cubicBezTo>
                  <a:pt x="1571260" y="753781"/>
                  <a:pt x="1813208" y="1287759"/>
                  <a:pt x="2156118" y="1627939"/>
                </a:cubicBezTo>
                <a:lnTo>
                  <a:pt x="742586" y="1634641"/>
                </a:lnTo>
                <a:lnTo>
                  <a:pt x="783473" y="1482794"/>
                </a:lnTo>
                <a:cubicBezTo>
                  <a:pt x="735436" y="1526015"/>
                  <a:pt x="755164" y="1524973"/>
                  <a:pt x="696702" y="1536226"/>
                </a:cubicBezTo>
                <a:lnTo>
                  <a:pt x="360265" y="1531873"/>
                </a:lnTo>
                <a:cubicBezTo>
                  <a:pt x="91900" y="1475400"/>
                  <a:pt x="78958" y="1364828"/>
                  <a:pt x="859" y="1187861"/>
                </a:cubicBezTo>
                <a:cubicBezTo>
                  <a:pt x="-5078" y="1012055"/>
                  <a:pt x="20262" y="959203"/>
                  <a:pt x="61239" y="837496"/>
                </a:cubicBezTo>
                <a:lnTo>
                  <a:pt x="182001" y="766286"/>
                </a:lnTo>
                <a:cubicBezTo>
                  <a:pt x="259540" y="604620"/>
                  <a:pt x="389206" y="374100"/>
                  <a:pt x="466746" y="340305"/>
                </a:cubicBezTo>
                <a:cubicBezTo>
                  <a:pt x="464918" y="303795"/>
                  <a:pt x="439632" y="264826"/>
                  <a:pt x="461262" y="230774"/>
                </a:cubicBezTo>
                <a:cubicBezTo>
                  <a:pt x="491633" y="197339"/>
                  <a:pt x="501153" y="210624"/>
                  <a:pt x="526312" y="196860"/>
                </a:cubicBezTo>
                <a:lnTo>
                  <a:pt x="515073" y="140661"/>
                </a:lnTo>
                <a:cubicBezTo>
                  <a:pt x="552756" y="107515"/>
                  <a:pt x="530493" y="133386"/>
                  <a:pt x="560358" y="8794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952E8FD-CAF1-4971-B432-2757372C2A84}"/>
              </a:ext>
            </a:extLst>
          </p:cNvPr>
          <p:cNvSpPr/>
          <p:nvPr/>
        </p:nvSpPr>
        <p:spPr>
          <a:xfrm>
            <a:off x="5597125" y="1640732"/>
            <a:ext cx="1613790" cy="1218306"/>
          </a:xfrm>
          <a:custGeom>
            <a:avLst/>
            <a:gdLst>
              <a:gd name="connsiteX0" fmla="*/ 741187 w 1613790"/>
              <a:gd name="connsiteY0" fmla="*/ 0 h 1218306"/>
              <a:gd name="connsiteX1" fmla="*/ 948825 w 1613790"/>
              <a:gd name="connsiteY1" fmla="*/ 64393 h 1218306"/>
              <a:gd name="connsiteX2" fmla="*/ 1177489 w 1613790"/>
              <a:gd name="connsiteY2" fmla="*/ 0 h 1218306"/>
              <a:gd name="connsiteX3" fmla="*/ 1613790 w 1613790"/>
              <a:gd name="connsiteY3" fmla="*/ 436302 h 1218306"/>
              <a:gd name="connsiteX4" fmla="*/ 1369295 w 1613790"/>
              <a:gd name="connsiteY4" fmla="*/ 828271 h 1218306"/>
              <a:gd name="connsiteX5" fmla="*/ 1348570 w 1613790"/>
              <a:gd name="connsiteY5" fmla="*/ 836279 h 1218306"/>
              <a:gd name="connsiteX6" fmla="*/ 1348570 w 1613790"/>
              <a:gd name="connsiteY6" fmla="*/ 1048377 h 1218306"/>
              <a:gd name="connsiteX7" fmla="*/ 762012 w 1613790"/>
              <a:gd name="connsiteY7" fmla="*/ 1218306 h 1218306"/>
              <a:gd name="connsiteX8" fmla="*/ 299345 w 1613790"/>
              <a:gd name="connsiteY8" fmla="*/ 1117000 h 1218306"/>
              <a:gd name="connsiteX9" fmla="*/ 303371 w 1613790"/>
              <a:gd name="connsiteY9" fmla="*/ 1104838 h 1218306"/>
              <a:gd name="connsiteX10" fmla="*/ 295020 w 1613790"/>
              <a:gd name="connsiteY10" fmla="*/ 1102072 h 1218306"/>
              <a:gd name="connsiteX11" fmla="*/ 295020 w 1613790"/>
              <a:gd name="connsiteY11" fmla="*/ 782365 h 1218306"/>
              <a:gd name="connsiteX12" fmla="*/ 252921 w 1613790"/>
              <a:gd name="connsiteY12" fmla="*/ 778115 h 1218306"/>
              <a:gd name="connsiteX13" fmla="*/ 0 w 1613790"/>
              <a:gd name="connsiteY13" fmla="*/ 467841 h 1218306"/>
              <a:gd name="connsiteX14" fmla="*/ 316712 w 1613790"/>
              <a:gd name="connsiteY14" fmla="*/ 151129 h 1218306"/>
              <a:gd name="connsiteX15" fmla="*/ 431045 w 1613790"/>
              <a:gd name="connsiteY15" fmla="*/ 172154 h 1218306"/>
              <a:gd name="connsiteX16" fmla="*/ 741187 w 1613790"/>
              <a:gd name="connsiteY16" fmla="*/ 0 h 121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13790" h="1218306">
                <a:moveTo>
                  <a:pt x="741187" y="0"/>
                </a:moveTo>
                <a:cubicBezTo>
                  <a:pt x="818722" y="0"/>
                  <a:pt x="889688" y="23655"/>
                  <a:pt x="948825" y="64393"/>
                </a:cubicBezTo>
                <a:cubicBezTo>
                  <a:pt x="1015846" y="23655"/>
                  <a:pt x="1093382" y="0"/>
                  <a:pt x="1177489" y="0"/>
                </a:cubicBezTo>
                <a:cubicBezTo>
                  <a:pt x="1417979" y="0"/>
                  <a:pt x="1613790" y="195809"/>
                  <a:pt x="1613790" y="436302"/>
                </a:cubicBezTo>
                <a:cubicBezTo>
                  <a:pt x="1613790" y="607800"/>
                  <a:pt x="1513996" y="756382"/>
                  <a:pt x="1369295" y="828271"/>
                </a:cubicBezTo>
                <a:lnTo>
                  <a:pt x="1348570" y="836279"/>
                </a:lnTo>
                <a:lnTo>
                  <a:pt x="1348570" y="1048377"/>
                </a:lnTo>
                <a:cubicBezTo>
                  <a:pt x="1179405" y="1157033"/>
                  <a:pt x="977864" y="1218306"/>
                  <a:pt x="762012" y="1218306"/>
                </a:cubicBezTo>
                <a:cubicBezTo>
                  <a:pt x="596797" y="1218306"/>
                  <a:pt x="439966" y="1182409"/>
                  <a:pt x="299345" y="1117000"/>
                </a:cubicBezTo>
                <a:cubicBezTo>
                  <a:pt x="300268" y="1112794"/>
                  <a:pt x="301797" y="1108809"/>
                  <a:pt x="303371" y="1104838"/>
                </a:cubicBezTo>
                <a:cubicBezTo>
                  <a:pt x="300687" y="1103507"/>
                  <a:pt x="297852" y="1102783"/>
                  <a:pt x="295020" y="1102072"/>
                </a:cubicBezTo>
                <a:lnTo>
                  <a:pt x="295020" y="782365"/>
                </a:lnTo>
                <a:lnTo>
                  <a:pt x="252921" y="778115"/>
                </a:lnTo>
                <a:cubicBezTo>
                  <a:pt x="108664" y="748560"/>
                  <a:pt x="0" y="620778"/>
                  <a:pt x="0" y="467841"/>
                </a:cubicBezTo>
                <a:cubicBezTo>
                  <a:pt x="0" y="293059"/>
                  <a:pt x="141929" y="151129"/>
                  <a:pt x="316712" y="151129"/>
                </a:cubicBezTo>
                <a:cubicBezTo>
                  <a:pt x="356137" y="151129"/>
                  <a:pt x="395562" y="157699"/>
                  <a:pt x="431045" y="172154"/>
                </a:cubicBezTo>
                <a:cubicBezTo>
                  <a:pt x="496753" y="68336"/>
                  <a:pt x="611086" y="0"/>
                  <a:pt x="7411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23" name="Trapezoid 22">
            <a:extLst>
              <a:ext uri="{FF2B5EF4-FFF2-40B4-BE49-F238E27FC236}">
                <a16:creationId xmlns:a16="http://schemas.microsoft.com/office/drawing/2014/main" id="{533B577D-A353-4ED8-BDC4-26EEAC24BB34}"/>
              </a:ext>
            </a:extLst>
          </p:cNvPr>
          <p:cNvSpPr/>
          <p:nvPr/>
        </p:nvSpPr>
        <p:spPr>
          <a:xfrm>
            <a:off x="5785792" y="2741462"/>
            <a:ext cx="1291337" cy="1262595"/>
          </a:xfrm>
          <a:custGeom>
            <a:avLst/>
            <a:gdLst/>
            <a:ahLst/>
            <a:cxnLst/>
            <a:rect l="l" t="t" r="r" b="b"/>
            <a:pathLst>
              <a:path w="1291337" h="1262595">
                <a:moveTo>
                  <a:pt x="1291337" y="387134"/>
                </a:moveTo>
                <a:lnTo>
                  <a:pt x="1291337" y="464229"/>
                </a:lnTo>
                <a:lnTo>
                  <a:pt x="1283251" y="464229"/>
                </a:lnTo>
                <a:close/>
                <a:moveTo>
                  <a:pt x="1174769" y="0"/>
                </a:moveTo>
                <a:lnTo>
                  <a:pt x="1174769" y="18541"/>
                </a:lnTo>
                <a:lnTo>
                  <a:pt x="1163647" y="22750"/>
                </a:lnTo>
                <a:cubicBezTo>
                  <a:pt x="1220924" y="128978"/>
                  <a:pt x="1233895" y="263109"/>
                  <a:pt x="1204293" y="412060"/>
                </a:cubicBezTo>
                <a:cubicBezTo>
                  <a:pt x="1245921" y="411719"/>
                  <a:pt x="1282339" y="391704"/>
                  <a:pt x="1279660" y="482348"/>
                </a:cubicBezTo>
                <a:cubicBezTo>
                  <a:pt x="1271045" y="607334"/>
                  <a:pt x="1199876" y="781499"/>
                  <a:pt x="1157378" y="776155"/>
                </a:cubicBezTo>
                <a:cubicBezTo>
                  <a:pt x="1130754" y="771015"/>
                  <a:pt x="1114555" y="746201"/>
                  <a:pt x="1093142" y="731225"/>
                </a:cubicBezTo>
                <a:cubicBezTo>
                  <a:pt x="1057920" y="826172"/>
                  <a:pt x="1048762" y="930956"/>
                  <a:pt x="987476" y="1016066"/>
                </a:cubicBezTo>
                <a:lnTo>
                  <a:pt x="1080043" y="1097389"/>
                </a:lnTo>
                <a:cubicBezTo>
                  <a:pt x="1114436" y="1141334"/>
                  <a:pt x="1162490" y="1210866"/>
                  <a:pt x="1225666" y="1262595"/>
                </a:cubicBezTo>
                <a:cubicBezTo>
                  <a:pt x="974323" y="1220492"/>
                  <a:pt x="716748" y="1143359"/>
                  <a:pt x="462129" y="1031358"/>
                </a:cubicBezTo>
                <a:cubicBezTo>
                  <a:pt x="354612" y="984063"/>
                  <a:pt x="251323" y="932179"/>
                  <a:pt x="153638" y="874571"/>
                </a:cubicBezTo>
                <a:cubicBezTo>
                  <a:pt x="133161" y="823672"/>
                  <a:pt x="122381" y="764476"/>
                  <a:pt x="119504" y="688499"/>
                </a:cubicBezTo>
                <a:cubicBezTo>
                  <a:pt x="86110" y="702998"/>
                  <a:pt x="63141" y="722415"/>
                  <a:pt x="34959" y="621336"/>
                </a:cubicBezTo>
                <a:cubicBezTo>
                  <a:pt x="25584" y="567185"/>
                  <a:pt x="-54165" y="281884"/>
                  <a:pt x="64172" y="333473"/>
                </a:cubicBezTo>
                <a:cubicBezTo>
                  <a:pt x="80394" y="252314"/>
                  <a:pt x="91942" y="157335"/>
                  <a:pt x="125544" y="68623"/>
                </a:cubicBezTo>
                <a:cubicBezTo>
                  <a:pt x="266165" y="134032"/>
                  <a:pt x="422996" y="169929"/>
                  <a:pt x="588211" y="169929"/>
                </a:cubicBezTo>
                <a:cubicBezTo>
                  <a:pt x="804063" y="169929"/>
                  <a:pt x="1005604" y="108656"/>
                  <a:pt x="117476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4" name="Trapezoid 22">
            <a:extLst>
              <a:ext uri="{FF2B5EF4-FFF2-40B4-BE49-F238E27FC236}">
                <a16:creationId xmlns:a16="http://schemas.microsoft.com/office/drawing/2014/main" id="{2AC12B5F-AA2A-4764-A724-B8FCB1B156EE}"/>
              </a:ext>
            </a:extLst>
          </p:cNvPr>
          <p:cNvSpPr/>
          <p:nvPr/>
        </p:nvSpPr>
        <p:spPr>
          <a:xfrm>
            <a:off x="4972451" y="3659591"/>
            <a:ext cx="2580757" cy="1374688"/>
          </a:xfrm>
          <a:custGeom>
            <a:avLst/>
            <a:gdLst/>
            <a:ahLst/>
            <a:cxnLst/>
            <a:rect l="l" t="t" r="r" b="b"/>
            <a:pathLst>
              <a:path w="2580757" h="1374688">
                <a:moveTo>
                  <a:pt x="964280" y="0"/>
                </a:moveTo>
                <a:cubicBezTo>
                  <a:pt x="1061964" y="57608"/>
                  <a:pt x="1165254" y="109492"/>
                  <a:pt x="1272771" y="156787"/>
                </a:cubicBezTo>
                <a:cubicBezTo>
                  <a:pt x="1527390" y="268789"/>
                  <a:pt x="1784965" y="345921"/>
                  <a:pt x="2036307" y="388024"/>
                </a:cubicBezTo>
                <a:cubicBezTo>
                  <a:pt x="2071170" y="421655"/>
                  <a:pt x="2112399" y="447822"/>
                  <a:pt x="2158337" y="459740"/>
                </a:cubicBezTo>
                <a:cubicBezTo>
                  <a:pt x="2299568" y="498279"/>
                  <a:pt x="2455123" y="549367"/>
                  <a:pt x="2580757" y="609405"/>
                </a:cubicBezTo>
                <a:cubicBezTo>
                  <a:pt x="2295218" y="1059447"/>
                  <a:pt x="1631701" y="1374688"/>
                  <a:pt x="858792" y="1374688"/>
                </a:cubicBezTo>
                <a:cubicBezTo>
                  <a:pt x="549471" y="1374688"/>
                  <a:pt x="257670" y="1324198"/>
                  <a:pt x="936" y="1233798"/>
                </a:cubicBezTo>
                <a:lnTo>
                  <a:pt x="0" y="1188902"/>
                </a:lnTo>
                <a:cubicBezTo>
                  <a:pt x="23602" y="1159565"/>
                  <a:pt x="28959" y="1162194"/>
                  <a:pt x="70806" y="1100888"/>
                </a:cubicBezTo>
                <a:cubicBezTo>
                  <a:pt x="94879" y="1029148"/>
                  <a:pt x="100707" y="851670"/>
                  <a:pt x="174300" y="779930"/>
                </a:cubicBezTo>
                <a:cubicBezTo>
                  <a:pt x="218445" y="717189"/>
                  <a:pt x="304292" y="723303"/>
                  <a:pt x="369289" y="694990"/>
                </a:cubicBezTo>
                <a:cubicBezTo>
                  <a:pt x="589400" y="620074"/>
                  <a:pt x="783446" y="599257"/>
                  <a:pt x="1000951" y="509587"/>
                </a:cubicBezTo>
                <a:cubicBezTo>
                  <a:pt x="1031594" y="492835"/>
                  <a:pt x="1046599" y="439197"/>
                  <a:pt x="1082454" y="329000"/>
                </a:cubicBezTo>
                <a:lnTo>
                  <a:pt x="1075069" y="182531"/>
                </a:lnTo>
                <a:cubicBezTo>
                  <a:pt x="1024247" y="121488"/>
                  <a:pt x="986720" y="67500"/>
                  <a:pt x="9642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5" name="Trapezoid 22">
            <a:extLst>
              <a:ext uri="{FF2B5EF4-FFF2-40B4-BE49-F238E27FC236}">
                <a16:creationId xmlns:a16="http://schemas.microsoft.com/office/drawing/2014/main" id="{0B5EA1D6-C9B5-4633-B474-CDC4D0CCA9D8}"/>
              </a:ext>
            </a:extLst>
          </p:cNvPr>
          <p:cNvSpPr/>
          <p:nvPr/>
        </p:nvSpPr>
        <p:spPr>
          <a:xfrm>
            <a:off x="5951988" y="4318361"/>
            <a:ext cx="1900861" cy="2252332"/>
          </a:xfrm>
          <a:custGeom>
            <a:avLst/>
            <a:gdLst/>
            <a:ahLst/>
            <a:cxnLst/>
            <a:rect l="l" t="t" r="r" b="b"/>
            <a:pathLst>
              <a:path w="1900861" h="2252332">
                <a:moveTo>
                  <a:pt x="1630381" y="0"/>
                </a:moveTo>
                <a:cubicBezTo>
                  <a:pt x="1705290" y="35739"/>
                  <a:pt x="1769558" y="74677"/>
                  <a:pt x="1813833" y="116016"/>
                </a:cubicBezTo>
                <a:cubicBezTo>
                  <a:pt x="1941182" y="366789"/>
                  <a:pt x="1891300" y="374114"/>
                  <a:pt x="1890938" y="588002"/>
                </a:cubicBezTo>
                <a:cubicBezTo>
                  <a:pt x="1844475" y="751802"/>
                  <a:pt x="1881417" y="817240"/>
                  <a:pt x="1842774" y="963827"/>
                </a:cubicBezTo>
                <a:cubicBezTo>
                  <a:pt x="1790990" y="1152321"/>
                  <a:pt x="1728781" y="1244911"/>
                  <a:pt x="1679604" y="1347337"/>
                </a:cubicBezTo>
                <a:cubicBezTo>
                  <a:pt x="1619658" y="1492268"/>
                  <a:pt x="1640509" y="1521624"/>
                  <a:pt x="1624871" y="1600160"/>
                </a:cubicBezTo>
                <a:lnTo>
                  <a:pt x="1567097" y="1638481"/>
                </a:lnTo>
                <a:cubicBezTo>
                  <a:pt x="1592202" y="1734503"/>
                  <a:pt x="1580816" y="1732164"/>
                  <a:pt x="1585070" y="1810973"/>
                </a:cubicBezTo>
                <a:cubicBezTo>
                  <a:pt x="1547567" y="1894683"/>
                  <a:pt x="1541341" y="1914458"/>
                  <a:pt x="1519477" y="1978496"/>
                </a:cubicBezTo>
                <a:lnTo>
                  <a:pt x="1557486" y="2248020"/>
                </a:lnTo>
                <a:lnTo>
                  <a:pt x="648153" y="2252332"/>
                </a:lnTo>
                <a:cubicBezTo>
                  <a:pt x="305243" y="1912152"/>
                  <a:pt x="63295" y="1378174"/>
                  <a:pt x="0" y="760635"/>
                </a:cubicBezTo>
                <a:cubicBezTo>
                  <a:pt x="733507" y="739994"/>
                  <a:pt x="1356200" y="432143"/>
                  <a:pt x="16303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24B774-3190-48C2-9205-4E88C4E043B0}"/>
              </a:ext>
            </a:extLst>
          </p:cNvPr>
          <p:cNvSpPr txBox="1"/>
          <p:nvPr/>
        </p:nvSpPr>
        <p:spPr>
          <a:xfrm>
            <a:off x="6207008" y="2123177"/>
            <a:ext cx="444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5EF29C-7B93-4684-AF95-CBA14DA54F7A}"/>
              </a:ext>
            </a:extLst>
          </p:cNvPr>
          <p:cNvSpPr txBox="1"/>
          <p:nvPr/>
        </p:nvSpPr>
        <p:spPr>
          <a:xfrm>
            <a:off x="6288478" y="3090866"/>
            <a:ext cx="444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F00EB8-097D-4986-9835-5AB39AECB3C8}"/>
              </a:ext>
            </a:extLst>
          </p:cNvPr>
          <p:cNvSpPr txBox="1"/>
          <p:nvPr/>
        </p:nvSpPr>
        <p:spPr>
          <a:xfrm>
            <a:off x="5886654" y="4366500"/>
            <a:ext cx="444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A7AA7E-E55D-4B5C-A61E-49DABA7CAC99}"/>
              </a:ext>
            </a:extLst>
          </p:cNvPr>
          <p:cNvSpPr txBox="1"/>
          <p:nvPr/>
        </p:nvSpPr>
        <p:spPr>
          <a:xfrm>
            <a:off x="5260300" y="5553317"/>
            <a:ext cx="444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FCFAD2-1E82-4EBA-A8F9-BEC504979680}"/>
              </a:ext>
            </a:extLst>
          </p:cNvPr>
          <p:cNvSpPr txBox="1"/>
          <p:nvPr/>
        </p:nvSpPr>
        <p:spPr>
          <a:xfrm>
            <a:off x="6632778" y="5353262"/>
            <a:ext cx="444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31" name="Elbow Connector 51">
            <a:extLst>
              <a:ext uri="{FF2B5EF4-FFF2-40B4-BE49-F238E27FC236}">
                <a16:creationId xmlns:a16="http://schemas.microsoft.com/office/drawing/2014/main" id="{A42B2BAD-857E-4B21-9280-FACEE6723528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6867729" y="2755474"/>
            <a:ext cx="1676987" cy="635434"/>
          </a:xfrm>
          <a:prstGeom prst="bentConnector3">
            <a:avLst/>
          </a:prstGeom>
          <a:ln w="25400">
            <a:solidFill>
              <a:schemeClr val="accent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53">
            <a:extLst>
              <a:ext uri="{FF2B5EF4-FFF2-40B4-BE49-F238E27FC236}">
                <a16:creationId xmlns:a16="http://schemas.microsoft.com/office/drawing/2014/main" id="{CFEAC11F-DD58-48DE-8D16-443624BD3D0D}"/>
              </a:ext>
            </a:extLst>
          </p:cNvPr>
          <p:cNvCxnSpPr>
            <a:cxnSpLocks/>
            <a:endCxn id="5" idx="3"/>
          </p:cNvCxnSpPr>
          <p:nvPr/>
        </p:nvCxnSpPr>
        <p:spPr>
          <a:xfrm rot="10800000">
            <a:off x="3636096" y="5397571"/>
            <a:ext cx="1047399" cy="384368"/>
          </a:xfrm>
          <a:prstGeom prst="bentConnector3">
            <a:avLst/>
          </a:prstGeom>
          <a:ln w="25400">
            <a:solidFill>
              <a:schemeClr val="accent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65">
            <a:extLst>
              <a:ext uri="{FF2B5EF4-FFF2-40B4-BE49-F238E27FC236}">
                <a16:creationId xmlns:a16="http://schemas.microsoft.com/office/drawing/2014/main" id="{8C70A4C4-C493-4B91-9C5B-63100C25B7F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7310543" y="4460446"/>
            <a:ext cx="1234173" cy="1092873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87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/>
              <a:t>Project Scope Statement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255E4E6-0D6C-486A-9065-405D849E03B6}"/>
              </a:ext>
            </a:extLst>
          </p:cNvPr>
          <p:cNvGrpSpPr/>
          <p:nvPr/>
        </p:nvGrpSpPr>
        <p:grpSpPr>
          <a:xfrm>
            <a:off x="980625" y="2308633"/>
            <a:ext cx="3446080" cy="3444458"/>
            <a:chOff x="3526795" y="1849288"/>
            <a:chExt cx="4419549" cy="441747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1F1FD4E-23F2-4A33-9F79-3945D1400CB5}"/>
                </a:ext>
              </a:extLst>
            </p:cNvPr>
            <p:cNvSpPr/>
            <p:nvPr/>
          </p:nvSpPr>
          <p:spPr>
            <a:xfrm rot="3000000">
              <a:off x="3459693" y="1916390"/>
              <a:ext cx="4417470" cy="4283265"/>
            </a:xfrm>
            <a:custGeom>
              <a:avLst/>
              <a:gdLst>
                <a:gd name="connsiteX0" fmla="*/ 407554 w 4417470"/>
                <a:gd name="connsiteY0" fmla="*/ 44466 h 4283265"/>
                <a:gd name="connsiteX1" fmla="*/ 534399 w 4417470"/>
                <a:gd name="connsiteY1" fmla="*/ 969 h 4283265"/>
                <a:gd name="connsiteX2" fmla="*/ 2073870 w 4417470"/>
                <a:gd name="connsiteY2" fmla="*/ 171489 h 4283265"/>
                <a:gd name="connsiteX3" fmla="*/ 2077417 w 4417470"/>
                <a:gd name="connsiteY3" fmla="*/ 153919 h 4283265"/>
                <a:gd name="connsiteX4" fmla="*/ 2247705 w 4417470"/>
                <a:gd name="connsiteY4" fmla="*/ 41045 h 4283265"/>
                <a:gd name="connsiteX5" fmla="*/ 4232659 w 4417470"/>
                <a:gd name="connsiteY5" fmla="*/ 41045 h 4283265"/>
                <a:gd name="connsiteX6" fmla="*/ 4417470 w 4417470"/>
                <a:gd name="connsiteY6" fmla="*/ 225856 h 4283265"/>
                <a:gd name="connsiteX7" fmla="*/ 4417470 w 4417470"/>
                <a:gd name="connsiteY7" fmla="*/ 2210810 h 4283265"/>
                <a:gd name="connsiteX8" fmla="*/ 4232659 w 4417470"/>
                <a:gd name="connsiteY8" fmla="*/ 2395621 h 4283265"/>
                <a:gd name="connsiteX9" fmla="*/ 3889560 w 4417470"/>
                <a:gd name="connsiteY9" fmla="*/ 2395621 h 4283265"/>
                <a:gd name="connsiteX10" fmla="*/ 3893603 w 4417470"/>
                <a:gd name="connsiteY10" fmla="*/ 2403332 h 4283265"/>
                <a:gd name="connsiteX11" fmla="*/ 3899144 w 4417470"/>
                <a:gd name="connsiteY11" fmla="*/ 2465500 h 4283265"/>
                <a:gd name="connsiteX12" fmla="*/ 3713292 w 4417470"/>
                <a:gd name="connsiteY12" fmla="*/ 4143380 h 4283265"/>
                <a:gd name="connsiteX13" fmla="*/ 3539768 w 4417470"/>
                <a:gd name="connsiteY13" fmla="*/ 4282296 h 4283265"/>
                <a:gd name="connsiteX14" fmla="*/ 1861885 w 4417470"/>
                <a:gd name="connsiteY14" fmla="*/ 4096444 h 4283265"/>
                <a:gd name="connsiteX15" fmla="*/ 1722969 w 4417470"/>
                <a:gd name="connsiteY15" fmla="*/ 3922920 h 4283265"/>
                <a:gd name="connsiteX16" fmla="*/ 1723732 w 4417470"/>
                <a:gd name="connsiteY16" fmla="*/ 3916028 h 4283265"/>
                <a:gd name="connsiteX17" fmla="*/ 139886 w 4417470"/>
                <a:gd name="connsiteY17" fmla="*/ 3740592 h 4283265"/>
                <a:gd name="connsiteX18" fmla="*/ 969 w 4417470"/>
                <a:gd name="connsiteY18" fmla="*/ 3567067 h 4283265"/>
                <a:gd name="connsiteX19" fmla="*/ 186576 w 4417470"/>
                <a:gd name="connsiteY19" fmla="*/ 1891401 h 4283265"/>
                <a:gd name="connsiteX20" fmla="*/ 180564 w 4417470"/>
                <a:gd name="connsiteY20" fmla="*/ 1879933 h 4283265"/>
                <a:gd name="connsiteX21" fmla="*/ 175023 w 4417470"/>
                <a:gd name="connsiteY21" fmla="*/ 1817766 h 4283265"/>
                <a:gd name="connsiteX22" fmla="*/ 360874 w 4417470"/>
                <a:gd name="connsiteY22" fmla="*/ 139885 h 4283265"/>
                <a:gd name="connsiteX23" fmla="*/ 379887 w 4417470"/>
                <a:gd name="connsiteY23" fmla="*/ 80437 h 4283265"/>
                <a:gd name="connsiteX24" fmla="*/ 407554 w 4417470"/>
                <a:gd name="connsiteY24" fmla="*/ 44466 h 428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17470" h="4283265">
                  <a:moveTo>
                    <a:pt x="407554" y="44466"/>
                  </a:moveTo>
                  <a:cubicBezTo>
                    <a:pt x="440053" y="12920"/>
                    <a:pt x="485867" y="-4407"/>
                    <a:pt x="534399" y="969"/>
                  </a:cubicBezTo>
                  <a:lnTo>
                    <a:pt x="2073870" y="171489"/>
                  </a:lnTo>
                  <a:lnTo>
                    <a:pt x="2077417" y="153919"/>
                  </a:lnTo>
                  <a:cubicBezTo>
                    <a:pt x="2105473" y="87588"/>
                    <a:pt x="2171154" y="41045"/>
                    <a:pt x="2247705" y="41045"/>
                  </a:cubicBezTo>
                  <a:lnTo>
                    <a:pt x="4232659" y="41045"/>
                  </a:lnTo>
                  <a:cubicBezTo>
                    <a:pt x="4334727" y="41045"/>
                    <a:pt x="4417470" y="123788"/>
                    <a:pt x="4417470" y="225856"/>
                  </a:cubicBezTo>
                  <a:lnTo>
                    <a:pt x="4417470" y="2210810"/>
                  </a:lnTo>
                  <a:cubicBezTo>
                    <a:pt x="4417470" y="2312878"/>
                    <a:pt x="4334727" y="2395621"/>
                    <a:pt x="4232659" y="2395621"/>
                  </a:cubicBezTo>
                  <a:lnTo>
                    <a:pt x="3889560" y="2395621"/>
                  </a:lnTo>
                  <a:lnTo>
                    <a:pt x="3893603" y="2403332"/>
                  </a:lnTo>
                  <a:cubicBezTo>
                    <a:pt x="3899438" y="2422898"/>
                    <a:pt x="3901533" y="2443930"/>
                    <a:pt x="3899144" y="2465500"/>
                  </a:cubicBezTo>
                  <a:lnTo>
                    <a:pt x="3713292" y="4143380"/>
                  </a:lnTo>
                  <a:cubicBezTo>
                    <a:pt x="3703736" y="4229658"/>
                    <a:pt x="3626046" y="4291853"/>
                    <a:pt x="3539768" y="4282296"/>
                  </a:cubicBezTo>
                  <a:lnTo>
                    <a:pt x="1861885" y="4096444"/>
                  </a:lnTo>
                  <a:cubicBezTo>
                    <a:pt x="1775607" y="4086888"/>
                    <a:pt x="1713412" y="4009198"/>
                    <a:pt x="1722969" y="3922920"/>
                  </a:cubicBezTo>
                  <a:lnTo>
                    <a:pt x="1723732" y="3916028"/>
                  </a:lnTo>
                  <a:lnTo>
                    <a:pt x="139886" y="3740592"/>
                  </a:lnTo>
                  <a:cubicBezTo>
                    <a:pt x="53608" y="3731035"/>
                    <a:pt x="-8587" y="3653346"/>
                    <a:pt x="969" y="3567067"/>
                  </a:cubicBezTo>
                  <a:lnTo>
                    <a:pt x="186576" y="1891401"/>
                  </a:lnTo>
                  <a:lnTo>
                    <a:pt x="180564" y="1879933"/>
                  </a:lnTo>
                  <a:cubicBezTo>
                    <a:pt x="174729" y="1860368"/>
                    <a:pt x="172633" y="1839335"/>
                    <a:pt x="175023" y="1817766"/>
                  </a:cubicBezTo>
                  <a:lnTo>
                    <a:pt x="360874" y="139885"/>
                  </a:lnTo>
                  <a:cubicBezTo>
                    <a:pt x="363264" y="118316"/>
                    <a:pt x="369911" y="98252"/>
                    <a:pt x="379887" y="80437"/>
                  </a:cubicBezTo>
                  <a:cubicBezTo>
                    <a:pt x="387368" y="67076"/>
                    <a:pt x="396721" y="54981"/>
                    <a:pt x="407554" y="44466"/>
                  </a:cubicBezTo>
                  <a:close/>
                </a:path>
              </a:pathLst>
            </a:custGeom>
            <a:solidFill>
              <a:schemeClr val="bg1"/>
            </a:solidFill>
            <a:ln w="635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9761C78B-A14B-4184-A518-FB7A7942FB35}"/>
                </a:ext>
              </a:extLst>
            </p:cNvPr>
            <p:cNvSpPr/>
            <p:nvPr/>
          </p:nvSpPr>
          <p:spPr>
            <a:xfrm rot="3000000">
              <a:off x="6117544" y="3344603"/>
              <a:ext cx="1828800" cy="1828800"/>
            </a:xfrm>
            <a:prstGeom prst="roundRect">
              <a:avLst>
                <a:gd name="adj" fmla="val 7849"/>
              </a:avLst>
            </a:prstGeom>
            <a:solidFill>
              <a:schemeClr val="accent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" name="Rounded Rectangle 46">
              <a:extLst>
                <a:ext uri="{FF2B5EF4-FFF2-40B4-BE49-F238E27FC236}">
                  <a16:creationId xmlns:a16="http://schemas.microsoft.com/office/drawing/2014/main" id="{494459EF-B1CF-4051-A801-66A1549E96A5}"/>
                </a:ext>
              </a:extLst>
            </p:cNvPr>
            <p:cNvSpPr/>
            <p:nvPr/>
          </p:nvSpPr>
          <p:spPr>
            <a:xfrm rot="3379239">
              <a:off x="3630548" y="2874807"/>
              <a:ext cx="1555339" cy="1555339"/>
            </a:xfrm>
            <a:prstGeom prst="roundRect">
              <a:avLst>
                <a:gd name="adj" fmla="val 7849"/>
              </a:avLst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ounded Rectangle 48">
              <a:extLst>
                <a:ext uri="{FF2B5EF4-FFF2-40B4-BE49-F238E27FC236}">
                  <a16:creationId xmlns:a16="http://schemas.microsoft.com/office/drawing/2014/main" id="{68DC23E8-7BA3-423D-90E4-0E3F38C4793E}"/>
                </a:ext>
              </a:extLst>
            </p:cNvPr>
            <p:cNvSpPr/>
            <p:nvPr/>
          </p:nvSpPr>
          <p:spPr>
            <a:xfrm rot="3379239">
              <a:off x="5082470" y="1883710"/>
              <a:ext cx="1555339" cy="1555339"/>
            </a:xfrm>
            <a:prstGeom prst="roundRect">
              <a:avLst>
                <a:gd name="adj" fmla="val 7849"/>
              </a:avLst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Rounded Rectangle 54">
              <a:extLst>
                <a:ext uri="{FF2B5EF4-FFF2-40B4-BE49-F238E27FC236}">
                  <a16:creationId xmlns:a16="http://schemas.microsoft.com/office/drawing/2014/main" id="{9C946BA1-7045-4E7D-86E9-BBC6F8D67177}"/>
                </a:ext>
              </a:extLst>
            </p:cNvPr>
            <p:cNvSpPr/>
            <p:nvPr/>
          </p:nvSpPr>
          <p:spPr>
            <a:xfrm rot="3379239">
              <a:off x="4464829" y="4422673"/>
              <a:ext cx="1555339" cy="1555339"/>
            </a:xfrm>
            <a:prstGeom prst="roundRect">
              <a:avLst>
                <a:gd name="adj" fmla="val 7849"/>
              </a:avLst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22FBE81-409D-463F-88C6-A09EF7935281}"/>
              </a:ext>
            </a:extLst>
          </p:cNvPr>
          <p:cNvSpPr/>
          <p:nvPr/>
        </p:nvSpPr>
        <p:spPr>
          <a:xfrm rot="19136066">
            <a:off x="3520398" y="3694356"/>
            <a:ext cx="520618" cy="1204372"/>
          </a:xfrm>
          <a:custGeom>
            <a:avLst/>
            <a:gdLst>
              <a:gd name="connsiteX0" fmla="*/ 422190 w 520618"/>
              <a:gd name="connsiteY0" fmla="*/ 101446 h 1204372"/>
              <a:gd name="connsiteX1" fmla="*/ 401765 w 520618"/>
              <a:gd name="connsiteY1" fmla="*/ 118467 h 1204372"/>
              <a:gd name="connsiteX2" fmla="*/ 401765 w 520618"/>
              <a:gd name="connsiteY2" fmla="*/ 559653 h 1204372"/>
              <a:gd name="connsiteX3" fmla="*/ 422190 w 520618"/>
              <a:gd name="connsiteY3" fmla="*/ 576674 h 1204372"/>
              <a:gd name="connsiteX4" fmla="*/ 442615 w 520618"/>
              <a:gd name="connsiteY4" fmla="*/ 559653 h 1204372"/>
              <a:gd name="connsiteX5" fmla="*/ 442615 w 520618"/>
              <a:gd name="connsiteY5" fmla="*/ 118467 h 1204372"/>
              <a:gd name="connsiteX6" fmla="*/ 422190 w 520618"/>
              <a:gd name="connsiteY6" fmla="*/ 101446 h 1204372"/>
              <a:gd name="connsiteX7" fmla="*/ 342532 w 520618"/>
              <a:gd name="connsiteY7" fmla="*/ 101446 h 1204372"/>
              <a:gd name="connsiteX8" fmla="*/ 322107 w 520618"/>
              <a:gd name="connsiteY8" fmla="*/ 118467 h 1204372"/>
              <a:gd name="connsiteX9" fmla="*/ 322107 w 520618"/>
              <a:gd name="connsiteY9" fmla="*/ 559653 h 1204372"/>
              <a:gd name="connsiteX10" fmla="*/ 342532 w 520618"/>
              <a:gd name="connsiteY10" fmla="*/ 576674 h 1204372"/>
              <a:gd name="connsiteX11" fmla="*/ 362957 w 520618"/>
              <a:gd name="connsiteY11" fmla="*/ 559653 h 1204372"/>
              <a:gd name="connsiteX12" fmla="*/ 362957 w 520618"/>
              <a:gd name="connsiteY12" fmla="*/ 118467 h 1204372"/>
              <a:gd name="connsiteX13" fmla="*/ 342532 w 520618"/>
              <a:gd name="connsiteY13" fmla="*/ 101446 h 1204372"/>
              <a:gd name="connsiteX14" fmla="*/ 262873 w 520618"/>
              <a:gd name="connsiteY14" fmla="*/ 101446 h 1204372"/>
              <a:gd name="connsiteX15" fmla="*/ 242448 w 520618"/>
              <a:gd name="connsiteY15" fmla="*/ 118467 h 1204372"/>
              <a:gd name="connsiteX16" fmla="*/ 242448 w 520618"/>
              <a:gd name="connsiteY16" fmla="*/ 559653 h 1204372"/>
              <a:gd name="connsiteX17" fmla="*/ 262873 w 520618"/>
              <a:gd name="connsiteY17" fmla="*/ 576674 h 1204372"/>
              <a:gd name="connsiteX18" fmla="*/ 283298 w 520618"/>
              <a:gd name="connsiteY18" fmla="*/ 559653 h 1204372"/>
              <a:gd name="connsiteX19" fmla="*/ 283298 w 520618"/>
              <a:gd name="connsiteY19" fmla="*/ 118467 h 1204372"/>
              <a:gd name="connsiteX20" fmla="*/ 262873 w 520618"/>
              <a:gd name="connsiteY20" fmla="*/ 101446 h 1204372"/>
              <a:gd name="connsiteX21" fmla="*/ 183214 w 520618"/>
              <a:gd name="connsiteY21" fmla="*/ 101446 h 1204372"/>
              <a:gd name="connsiteX22" fmla="*/ 162789 w 520618"/>
              <a:gd name="connsiteY22" fmla="*/ 118467 h 1204372"/>
              <a:gd name="connsiteX23" fmla="*/ 162789 w 520618"/>
              <a:gd name="connsiteY23" fmla="*/ 559653 h 1204372"/>
              <a:gd name="connsiteX24" fmla="*/ 183214 w 520618"/>
              <a:gd name="connsiteY24" fmla="*/ 576674 h 1204372"/>
              <a:gd name="connsiteX25" fmla="*/ 203639 w 520618"/>
              <a:gd name="connsiteY25" fmla="*/ 559653 h 1204372"/>
              <a:gd name="connsiteX26" fmla="*/ 203639 w 520618"/>
              <a:gd name="connsiteY26" fmla="*/ 118467 h 1204372"/>
              <a:gd name="connsiteX27" fmla="*/ 183214 w 520618"/>
              <a:gd name="connsiteY27" fmla="*/ 101446 h 1204372"/>
              <a:gd name="connsiteX28" fmla="*/ 103556 w 520618"/>
              <a:gd name="connsiteY28" fmla="*/ 101446 h 1204372"/>
              <a:gd name="connsiteX29" fmla="*/ 83130 w 520618"/>
              <a:gd name="connsiteY29" fmla="*/ 118467 h 1204372"/>
              <a:gd name="connsiteX30" fmla="*/ 83130 w 520618"/>
              <a:gd name="connsiteY30" fmla="*/ 559653 h 1204372"/>
              <a:gd name="connsiteX31" fmla="*/ 103556 w 520618"/>
              <a:gd name="connsiteY31" fmla="*/ 576674 h 1204372"/>
              <a:gd name="connsiteX32" fmla="*/ 123981 w 520618"/>
              <a:gd name="connsiteY32" fmla="*/ 559653 h 1204372"/>
              <a:gd name="connsiteX33" fmla="*/ 123981 w 520618"/>
              <a:gd name="connsiteY33" fmla="*/ 118467 h 1204372"/>
              <a:gd name="connsiteX34" fmla="*/ 103556 w 520618"/>
              <a:gd name="connsiteY34" fmla="*/ 101446 h 1204372"/>
              <a:gd name="connsiteX35" fmla="*/ 164151 w 520618"/>
              <a:gd name="connsiteY35" fmla="*/ 0 h 1204372"/>
              <a:gd name="connsiteX36" fmla="*/ 356829 w 520618"/>
              <a:gd name="connsiteY36" fmla="*/ 0 h 1204372"/>
              <a:gd name="connsiteX37" fmla="*/ 519551 w 520618"/>
              <a:gd name="connsiteY37" fmla="*/ 163402 h 1204372"/>
              <a:gd name="connsiteX38" fmla="*/ 492317 w 520618"/>
              <a:gd name="connsiteY38" fmla="*/ 560334 h 1204372"/>
              <a:gd name="connsiteX39" fmla="*/ 417425 w 520618"/>
              <a:gd name="connsiteY39" fmla="*/ 635227 h 1204372"/>
              <a:gd name="connsiteX40" fmla="*/ 294873 w 520618"/>
              <a:gd name="connsiteY40" fmla="*/ 635227 h 1204372"/>
              <a:gd name="connsiteX41" fmla="*/ 294873 w 520618"/>
              <a:gd name="connsiteY41" fmla="*/ 979686 h 1204372"/>
              <a:gd name="connsiteX42" fmla="*/ 333721 w 520618"/>
              <a:gd name="connsiteY42" fmla="*/ 979686 h 1204372"/>
              <a:gd name="connsiteX43" fmla="*/ 333721 w 520618"/>
              <a:gd name="connsiteY43" fmla="*/ 1204372 h 1204372"/>
              <a:gd name="connsiteX44" fmla="*/ 198737 w 520618"/>
              <a:gd name="connsiteY44" fmla="*/ 1204372 h 1204372"/>
              <a:gd name="connsiteX45" fmla="*/ 198737 w 520618"/>
              <a:gd name="connsiteY45" fmla="*/ 979686 h 1204372"/>
              <a:gd name="connsiteX46" fmla="*/ 230192 w 520618"/>
              <a:gd name="connsiteY46" fmla="*/ 979686 h 1204372"/>
              <a:gd name="connsiteX47" fmla="*/ 230192 w 520618"/>
              <a:gd name="connsiteY47" fmla="*/ 635227 h 1204372"/>
              <a:gd name="connsiteX48" fmla="*/ 102875 w 520618"/>
              <a:gd name="connsiteY48" fmla="*/ 635227 h 1204372"/>
              <a:gd name="connsiteX49" fmla="*/ 27982 w 520618"/>
              <a:gd name="connsiteY49" fmla="*/ 560334 h 1204372"/>
              <a:gd name="connsiteX50" fmla="*/ 749 w 520618"/>
              <a:gd name="connsiteY50" fmla="*/ 163402 h 1204372"/>
              <a:gd name="connsiteX51" fmla="*/ 164151 w 520618"/>
              <a:gd name="connsiteY51" fmla="*/ 0 h 120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20618" h="1204372">
                <a:moveTo>
                  <a:pt x="422190" y="101446"/>
                </a:moveTo>
                <a:cubicBezTo>
                  <a:pt x="411297" y="101446"/>
                  <a:pt x="401765" y="108935"/>
                  <a:pt x="401765" y="118467"/>
                </a:cubicBezTo>
                <a:lnTo>
                  <a:pt x="401765" y="559653"/>
                </a:lnTo>
                <a:cubicBezTo>
                  <a:pt x="401765" y="569184"/>
                  <a:pt x="410616" y="576674"/>
                  <a:pt x="422190" y="576674"/>
                </a:cubicBezTo>
                <a:cubicBezTo>
                  <a:pt x="433084" y="576674"/>
                  <a:pt x="442615" y="569184"/>
                  <a:pt x="442615" y="559653"/>
                </a:cubicBezTo>
                <a:lnTo>
                  <a:pt x="442615" y="118467"/>
                </a:lnTo>
                <a:cubicBezTo>
                  <a:pt x="442615" y="108935"/>
                  <a:pt x="433764" y="101446"/>
                  <a:pt x="422190" y="101446"/>
                </a:cubicBezTo>
                <a:close/>
                <a:moveTo>
                  <a:pt x="342532" y="101446"/>
                </a:moveTo>
                <a:cubicBezTo>
                  <a:pt x="331638" y="101446"/>
                  <a:pt x="322107" y="108935"/>
                  <a:pt x="322107" y="118467"/>
                </a:cubicBezTo>
                <a:lnTo>
                  <a:pt x="322107" y="559653"/>
                </a:lnTo>
                <a:cubicBezTo>
                  <a:pt x="322107" y="569184"/>
                  <a:pt x="330957" y="576674"/>
                  <a:pt x="342532" y="576674"/>
                </a:cubicBezTo>
                <a:cubicBezTo>
                  <a:pt x="353425" y="576674"/>
                  <a:pt x="362957" y="569184"/>
                  <a:pt x="362957" y="559653"/>
                </a:cubicBezTo>
                <a:lnTo>
                  <a:pt x="362957" y="118467"/>
                </a:lnTo>
                <a:cubicBezTo>
                  <a:pt x="362957" y="108935"/>
                  <a:pt x="354106" y="101446"/>
                  <a:pt x="342532" y="101446"/>
                </a:cubicBezTo>
                <a:close/>
                <a:moveTo>
                  <a:pt x="262873" y="101446"/>
                </a:moveTo>
                <a:cubicBezTo>
                  <a:pt x="251979" y="101446"/>
                  <a:pt x="242448" y="108935"/>
                  <a:pt x="242448" y="118467"/>
                </a:cubicBezTo>
                <a:lnTo>
                  <a:pt x="242448" y="559653"/>
                </a:lnTo>
                <a:cubicBezTo>
                  <a:pt x="242448" y="569184"/>
                  <a:pt x="251298" y="576674"/>
                  <a:pt x="262873" y="576674"/>
                </a:cubicBezTo>
                <a:cubicBezTo>
                  <a:pt x="273766" y="576674"/>
                  <a:pt x="283298" y="569184"/>
                  <a:pt x="283298" y="559653"/>
                </a:cubicBezTo>
                <a:lnTo>
                  <a:pt x="283298" y="118467"/>
                </a:lnTo>
                <a:cubicBezTo>
                  <a:pt x="283298" y="108935"/>
                  <a:pt x="274448" y="101446"/>
                  <a:pt x="262873" y="101446"/>
                </a:cubicBezTo>
                <a:close/>
                <a:moveTo>
                  <a:pt x="183214" y="101446"/>
                </a:moveTo>
                <a:cubicBezTo>
                  <a:pt x="172321" y="101446"/>
                  <a:pt x="162789" y="108935"/>
                  <a:pt x="162789" y="118467"/>
                </a:cubicBezTo>
                <a:lnTo>
                  <a:pt x="162789" y="559653"/>
                </a:lnTo>
                <a:cubicBezTo>
                  <a:pt x="162789" y="569184"/>
                  <a:pt x="171640" y="576674"/>
                  <a:pt x="183214" y="576674"/>
                </a:cubicBezTo>
                <a:cubicBezTo>
                  <a:pt x="194107" y="576674"/>
                  <a:pt x="203639" y="569184"/>
                  <a:pt x="203639" y="559653"/>
                </a:cubicBezTo>
                <a:lnTo>
                  <a:pt x="203639" y="118467"/>
                </a:lnTo>
                <a:cubicBezTo>
                  <a:pt x="203639" y="108935"/>
                  <a:pt x="194789" y="101446"/>
                  <a:pt x="183214" y="101446"/>
                </a:cubicBezTo>
                <a:close/>
                <a:moveTo>
                  <a:pt x="103556" y="101446"/>
                </a:moveTo>
                <a:cubicBezTo>
                  <a:pt x="92662" y="101446"/>
                  <a:pt x="83130" y="108935"/>
                  <a:pt x="83130" y="118467"/>
                </a:cubicBezTo>
                <a:lnTo>
                  <a:pt x="83130" y="559653"/>
                </a:lnTo>
                <a:cubicBezTo>
                  <a:pt x="83130" y="569184"/>
                  <a:pt x="91981" y="576674"/>
                  <a:pt x="103556" y="576674"/>
                </a:cubicBezTo>
                <a:cubicBezTo>
                  <a:pt x="114449" y="576674"/>
                  <a:pt x="123981" y="569184"/>
                  <a:pt x="123981" y="559653"/>
                </a:cubicBezTo>
                <a:lnTo>
                  <a:pt x="123981" y="118467"/>
                </a:lnTo>
                <a:cubicBezTo>
                  <a:pt x="123981" y="108935"/>
                  <a:pt x="115130" y="101446"/>
                  <a:pt x="103556" y="101446"/>
                </a:cubicBezTo>
                <a:close/>
                <a:moveTo>
                  <a:pt x="164151" y="0"/>
                </a:moveTo>
                <a:lnTo>
                  <a:pt x="356829" y="0"/>
                </a:lnTo>
                <a:cubicBezTo>
                  <a:pt x="446700" y="0"/>
                  <a:pt x="531125" y="25872"/>
                  <a:pt x="519551" y="163402"/>
                </a:cubicBezTo>
                <a:lnTo>
                  <a:pt x="492317" y="560334"/>
                </a:lnTo>
                <a:cubicBezTo>
                  <a:pt x="492317" y="601184"/>
                  <a:pt x="458956" y="635227"/>
                  <a:pt x="417425" y="635227"/>
                </a:cubicBezTo>
                <a:lnTo>
                  <a:pt x="294873" y="635227"/>
                </a:lnTo>
                <a:lnTo>
                  <a:pt x="294873" y="979686"/>
                </a:lnTo>
                <a:lnTo>
                  <a:pt x="333721" y="979686"/>
                </a:lnTo>
                <a:lnTo>
                  <a:pt x="333721" y="1204372"/>
                </a:lnTo>
                <a:lnTo>
                  <a:pt x="198737" y="1204372"/>
                </a:lnTo>
                <a:lnTo>
                  <a:pt x="198737" y="979686"/>
                </a:lnTo>
                <a:lnTo>
                  <a:pt x="230192" y="979686"/>
                </a:lnTo>
                <a:lnTo>
                  <a:pt x="230192" y="635227"/>
                </a:lnTo>
                <a:lnTo>
                  <a:pt x="102875" y="635227"/>
                </a:lnTo>
                <a:cubicBezTo>
                  <a:pt x="62025" y="635227"/>
                  <a:pt x="27982" y="601865"/>
                  <a:pt x="27982" y="560334"/>
                </a:cubicBezTo>
                <a:lnTo>
                  <a:pt x="749" y="163402"/>
                </a:lnTo>
                <a:cubicBezTo>
                  <a:pt x="-8784" y="24510"/>
                  <a:pt x="74279" y="0"/>
                  <a:pt x="164151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5BB6E81-4AE2-4BAC-A1C9-EEFBE8ABCA1D}"/>
              </a:ext>
            </a:extLst>
          </p:cNvPr>
          <p:cNvGrpSpPr/>
          <p:nvPr/>
        </p:nvGrpSpPr>
        <p:grpSpPr>
          <a:xfrm rot="19466094">
            <a:off x="2197182" y="4365378"/>
            <a:ext cx="242475" cy="1112379"/>
            <a:chOff x="9535303" y="2616201"/>
            <a:chExt cx="429088" cy="1968489"/>
          </a:xfrm>
          <a:solidFill>
            <a:schemeClr val="bg1"/>
          </a:solidFill>
        </p:grpSpPr>
        <p:grpSp>
          <p:nvGrpSpPr>
            <p:cNvPr id="33" name="그룹 19">
              <a:extLst>
                <a:ext uri="{FF2B5EF4-FFF2-40B4-BE49-F238E27FC236}">
                  <a16:creationId xmlns:a16="http://schemas.microsoft.com/office/drawing/2014/main" id="{B97667B7-290C-4365-9533-32B991607D79}"/>
                </a:ext>
              </a:extLst>
            </p:cNvPr>
            <p:cNvGrpSpPr/>
            <p:nvPr/>
          </p:nvGrpSpPr>
          <p:grpSpPr>
            <a:xfrm rot="19313868">
              <a:off x="9535303" y="2740910"/>
              <a:ext cx="283914" cy="1814358"/>
              <a:chOff x="1055023" y="2447150"/>
              <a:chExt cx="489227" cy="3126412"/>
            </a:xfrm>
            <a:grpFill/>
            <a:effectLst/>
          </p:grpSpPr>
          <p:grpSp>
            <p:nvGrpSpPr>
              <p:cNvPr id="34" name="그룹 20">
                <a:extLst>
                  <a:ext uri="{FF2B5EF4-FFF2-40B4-BE49-F238E27FC236}">
                    <a16:creationId xmlns:a16="http://schemas.microsoft.com/office/drawing/2014/main" id="{D56575B5-D0AC-408C-855C-2ED7644ECCF1}"/>
                  </a:ext>
                </a:extLst>
              </p:cNvPr>
              <p:cNvGrpSpPr/>
              <p:nvPr/>
            </p:nvGrpSpPr>
            <p:grpSpPr>
              <a:xfrm>
                <a:off x="1195228" y="3663994"/>
                <a:ext cx="208870" cy="1909568"/>
                <a:chOff x="4360431" y="3515651"/>
                <a:chExt cx="208870" cy="1909569"/>
              </a:xfrm>
              <a:grpFill/>
            </p:grpSpPr>
            <p:sp>
              <p:nvSpPr>
                <p:cNvPr id="36" name="사다리꼴 22">
                  <a:extLst>
                    <a:ext uri="{FF2B5EF4-FFF2-40B4-BE49-F238E27FC236}">
                      <a16:creationId xmlns:a16="http://schemas.microsoft.com/office/drawing/2014/main" id="{3F89AA32-E109-4475-8EEA-2F35EED3F72D}"/>
                    </a:ext>
                  </a:extLst>
                </p:cNvPr>
                <p:cNvSpPr/>
                <p:nvPr/>
              </p:nvSpPr>
              <p:spPr>
                <a:xfrm>
                  <a:off x="4360431" y="3515651"/>
                  <a:ext cx="208870" cy="1803164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7" name="타원 23">
                  <a:extLst>
                    <a:ext uri="{FF2B5EF4-FFF2-40B4-BE49-F238E27FC236}">
                      <a16:creationId xmlns:a16="http://schemas.microsoft.com/office/drawing/2014/main" id="{601F9390-6C0D-434A-AAD9-7568AEE3AE50}"/>
                    </a:ext>
                  </a:extLst>
                </p:cNvPr>
                <p:cNvSpPr/>
                <p:nvPr/>
              </p:nvSpPr>
              <p:spPr>
                <a:xfrm>
                  <a:off x="4360431" y="5216350"/>
                  <a:ext cx="208870" cy="20887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5" name="자유형: 도형 21">
                <a:extLst>
                  <a:ext uri="{FF2B5EF4-FFF2-40B4-BE49-F238E27FC236}">
                    <a16:creationId xmlns:a16="http://schemas.microsoft.com/office/drawing/2014/main" id="{CEB199C5-5FC8-466B-9A57-7B4DBA1BEC7C}"/>
                  </a:ext>
                </a:extLst>
              </p:cNvPr>
              <p:cNvSpPr/>
              <p:nvPr/>
            </p:nvSpPr>
            <p:spPr>
              <a:xfrm>
                <a:off x="1055023" y="2447150"/>
                <a:ext cx="489227" cy="1216846"/>
              </a:xfrm>
              <a:custGeom>
                <a:avLst/>
                <a:gdLst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3"/>
                  <a:gd name="connsiteY0" fmla="*/ 0 h 1397222"/>
                  <a:gd name="connsiteX1" fmla="*/ 93304 w 489173"/>
                  <a:gd name="connsiteY1" fmla="*/ 8435 h 1397222"/>
                  <a:gd name="connsiteX2" fmla="*/ 100807 w 489173"/>
                  <a:gd name="connsiteY2" fmla="*/ 26550 h 1397222"/>
                  <a:gd name="connsiteX3" fmla="*/ 100806 w 489173"/>
                  <a:gd name="connsiteY3" fmla="*/ 765594 h 1397222"/>
                  <a:gd name="connsiteX4" fmla="*/ 131180 w 489173"/>
                  <a:gd name="connsiteY4" fmla="*/ 795968 h 1397222"/>
                  <a:gd name="connsiteX5" fmla="*/ 161554 w 489173"/>
                  <a:gd name="connsiteY5" fmla="*/ 765594 h 1397222"/>
                  <a:gd name="connsiteX6" fmla="*/ 161554 w 489173"/>
                  <a:gd name="connsiteY6" fmla="*/ 28704 h 1397222"/>
                  <a:gd name="connsiteX7" fmla="*/ 169949 w 489173"/>
                  <a:gd name="connsiteY7" fmla="*/ 8435 h 1397222"/>
                  <a:gd name="connsiteX8" fmla="*/ 190314 w 489173"/>
                  <a:gd name="connsiteY8" fmla="*/ 0 h 1397222"/>
                  <a:gd name="connsiteX9" fmla="*/ 210679 w 489173"/>
                  <a:gd name="connsiteY9" fmla="*/ 8435 h 1397222"/>
                  <a:gd name="connsiteX10" fmla="*/ 217111 w 489173"/>
                  <a:gd name="connsiteY10" fmla="*/ 23964 h 1397222"/>
                  <a:gd name="connsiteX11" fmla="*/ 217110 w 489173"/>
                  <a:gd name="connsiteY11" fmla="*/ 765292 h 1397222"/>
                  <a:gd name="connsiteX12" fmla="*/ 247484 w 489173"/>
                  <a:gd name="connsiteY12" fmla="*/ 795666 h 1397222"/>
                  <a:gd name="connsiteX13" fmla="*/ 277858 w 489173"/>
                  <a:gd name="connsiteY13" fmla="*/ 765292 h 1397222"/>
                  <a:gd name="connsiteX14" fmla="*/ 277858 w 489173"/>
                  <a:gd name="connsiteY14" fmla="*/ 25070 h 1397222"/>
                  <a:gd name="connsiteX15" fmla="*/ 284748 w 489173"/>
                  <a:gd name="connsiteY15" fmla="*/ 8435 h 1397222"/>
                  <a:gd name="connsiteX16" fmla="*/ 305113 w 489173"/>
                  <a:gd name="connsiteY16" fmla="*/ 0 h 1397222"/>
                  <a:gd name="connsiteX17" fmla="*/ 325478 w 489173"/>
                  <a:gd name="connsiteY17" fmla="*/ 8435 h 1397222"/>
                  <a:gd name="connsiteX18" fmla="*/ 333416 w 489173"/>
                  <a:gd name="connsiteY18" fmla="*/ 27600 h 1397222"/>
                  <a:gd name="connsiteX19" fmla="*/ 333415 w 489173"/>
                  <a:gd name="connsiteY19" fmla="*/ 758388 h 1397222"/>
                  <a:gd name="connsiteX20" fmla="*/ 363789 w 489173"/>
                  <a:gd name="connsiteY20" fmla="*/ 788762 h 1397222"/>
                  <a:gd name="connsiteX21" fmla="*/ 394163 w 489173"/>
                  <a:gd name="connsiteY21" fmla="*/ 758388 h 1397222"/>
                  <a:gd name="connsiteX22" fmla="*/ 394163 w 489173"/>
                  <a:gd name="connsiteY22" fmla="*/ 27653 h 1397222"/>
                  <a:gd name="connsiteX23" fmla="*/ 402123 w 489173"/>
                  <a:gd name="connsiteY23" fmla="*/ 8435 h 1397222"/>
                  <a:gd name="connsiteX24" fmla="*/ 422488 w 489173"/>
                  <a:gd name="connsiteY24" fmla="*/ 0 h 1397222"/>
                  <a:gd name="connsiteX25" fmla="*/ 451288 w 489173"/>
                  <a:gd name="connsiteY25" fmla="*/ 28800 h 1397222"/>
                  <a:gd name="connsiteX26" fmla="*/ 489172 w 489173"/>
                  <a:gd name="connsiteY26" fmla="*/ 1094702 h 1397222"/>
                  <a:gd name="connsiteX27" fmla="*/ 312706 w 489173"/>
                  <a:gd name="connsiteY27" fmla="*/ 1397222 h 1397222"/>
                  <a:gd name="connsiteX28" fmla="*/ 176466 w 489173"/>
                  <a:gd name="connsiteY28" fmla="*/ 1397222 h 1397222"/>
                  <a:gd name="connsiteX29" fmla="*/ 0 w 489173"/>
                  <a:gd name="connsiteY29" fmla="*/ 1094702 h 1397222"/>
                  <a:gd name="connsiteX30" fmla="*/ 44139 w 489173"/>
                  <a:gd name="connsiteY30" fmla="*/ 28800 h 1397222"/>
                  <a:gd name="connsiteX31" fmla="*/ 72939 w 489173"/>
                  <a:gd name="connsiteY31" fmla="*/ 0 h 1397222"/>
                  <a:gd name="connsiteX0" fmla="*/ 72993 w 489227"/>
                  <a:gd name="connsiteY0" fmla="*/ 0 h 1397222"/>
                  <a:gd name="connsiteX1" fmla="*/ 93358 w 489227"/>
                  <a:gd name="connsiteY1" fmla="*/ 8435 h 1397222"/>
                  <a:gd name="connsiteX2" fmla="*/ 100861 w 489227"/>
                  <a:gd name="connsiteY2" fmla="*/ 26550 h 1397222"/>
                  <a:gd name="connsiteX3" fmla="*/ 100860 w 489227"/>
                  <a:gd name="connsiteY3" fmla="*/ 765594 h 1397222"/>
                  <a:gd name="connsiteX4" fmla="*/ 131234 w 489227"/>
                  <a:gd name="connsiteY4" fmla="*/ 795968 h 1397222"/>
                  <a:gd name="connsiteX5" fmla="*/ 161608 w 489227"/>
                  <a:gd name="connsiteY5" fmla="*/ 765594 h 1397222"/>
                  <a:gd name="connsiteX6" fmla="*/ 161608 w 489227"/>
                  <a:gd name="connsiteY6" fmla="*/ 28704 h 1397222"/>
                  <a:gd name="connsiteX7" fmla="*/ 170003 w 489227"/>
                  <a:gd name="connsiteY7" fmla="*/ 8435 h 1397222"/>
                  <a:gd name="connsiteX8" fmla="*/ 190368 w 489227"/>
                  <a:gd name="connsiteY8" fmla="*/ 0 h 1397222"/>
                  <a:gd name="connsiteX9" fmla="*/ 210733 w 489227"/>
                  <a:gd name="connsiteY9" fmla="*/ 8435 h 1397222"/>
                  <a:gd name="connsiteX10" fmla="*/ 217165 w 489227"/>
                  <a:gd name="connsiteY10" fmla="*/ 23964 h 1397222"/>
                  <a:gd name="connsiteX11" fmla="*/ 217164 w 489227"/>
                  <a:gd name="connsiteY11" fmla="*/ 765292 h 1397222"/>
                  <a:gd name="connsiteX12" fmla="*/ 247538 w 489227"/>
                  <a:gd name="connsiteY12" fmla="*/ 795666 h 1397222"/>
                  <a:gd name="connsiteX13" fmla="*/ 277912 w 489227"/>
                  <a:gd name="connsiteY13" fmla="*/ 765292 h 1397222"/>
                  <a:gd name="connsiteX14" fmla="*/ 277912 w 489227"/>
                  <a:gd name="connsiteY14" fmla="*/ 25070 h 1397222"/>
                  <a:gd name="connsiteX15" fmla="*/ 284802 w 489227"/>
                  <a:gd name="connsiteY15" fmla="*/ 8435 h 1397222"/>
                  <a:gd name="connsiteX16" fmla="*/ 305167 w 489227"/>
                  <a:gd name="connsiteY16" fmla="*/ 0 h 1397222"/>
                  <a:gd name="connsiteX17" fmla="*/ 325532 w 489227"/>
                  <a:gd name="connsiteY17" fmla="*/ 8435 h 1397222"/>
                  <a:gd name="connsiteX18" fmla="*/ 333470 w 489227"/>
                  <a:gd name="connsiteY18" fmla="*/ 27600 h 1397222"/>
                  <a:gd name="connsiteX19" fmla="*/ 333469 w 489227"/>
                  <a:gd name="connsiteY19" fmla="*/ 758388 h 1397222"/>
                  <a:gd name="connsiteX20" fmla="*/ 363843 w 489227"/>
                  <a:gd name="connsiteY20" fmla="*/ 788762 h 1397222"/>
                  <a:gd name="connsiteX21" fmla="*/ 394217 w 489227"/>
                  <a:gd name="connsiteY21" fmla="*/ 758388 h 1397222"/>
                  <a:gd name="connsiteX22" fmla="*/ 394217 w 489227"/>
                  <a:gd name="connsiteY22" fmla="*/ 27653 h 1397222"/>
                  <a:gd name="connsiteX23" fmla="*/ 402177 w 489227"/>
                  <a:gd name="connsiteY23" fmla="*/ 8435 h 1397222"/>
                  <a:gd name="connsiteX24" fmla="*/ 422542 w 489227"/>
                  <a:gd name="connsiteY24" fmla="*/ 0 h 1397222"/>
                  <a:gd name="connsiteX25" fmla="*/ 451342 w 489227"/>
                  <a:gd name="connsiteY25" fmla="*/ 28800 h 1397222"/>
                  <a:gd name="connsiteX26" fmla="*/ 489226 w 489227"/>
                  <a:gd name="connsiteY26" fmla="*/ 1094702 h 1397222"/>
                  <a:gd name="connsiteX27" fmla="*/ 312760 w 489227"/>
                  <a:gd name="connsiteY27" fmla="*/ 1397222 h 1397222"/>
                  <a:gd name="connsiteX28" fmla="*/ 176520 w 489227"/>
                  <a:gd name="connsiteY28" fmla="*/ 1397222 h 1397222"/>
                  <a:gd name="connsiteX29" fmla="*/ 54 w 489227"/>
                  <a:gd name="connsiteY29" fmla="*/ 1094702 h 1397222"/>
                  <a:gd name="connsiteX30" fmla="*/ 44193 w 489227"/>
                  <a:gd name="connsiteY30" fmla="*/ 28800 h 1397222"/>
                  <a:gd name="connsiteX31" fmla="*/ 72993 w 489227"/>
                  <a:gd name="connsiteY31" fmla="*/ 0 h 1397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89227" h="1397222">
                    <a:moveTo>
                      <a:pt x="72993" y="0"/>
                    </a:moveTo>
                    <a:cubicBezTo>
                      <a:pt x="80946" y="0"/>
                      <a:pt x="88146" y="3224"/>
                      <a:pt x="93358" y="8435"/>
                    </a:cubicBezTo>
                    <a:lnTo>
                      <a:pt x="100861" y="26550"/>
                    </a:lnTo>
                    <a:cubicBezTo>
                      <a:pt x="100861" y="272898"/>
                      <a:pt x="100860" y="519246"/>
                      <a:pt x="100860" y="765594"/>
                    </a:cubicBezTo>
                    <a:cubicBezTo>
                      <a:pt x="100860" y="782369"/>
                      <a:pt x="114459" y="795968"/>
                      <a:pt x="131234" y="795968"/>
                    </a:cubicBezTo>
                    <a:cubicBezTo>
                      <a:pt x="148009" y="795968"/>
                      <a:pt x="161608" y="782369"/>
                      <a:pt x="161608" y="765594"/>
                    </a:cubicBezTo>
                    <a:lnTo>
                      <a:pt x="161608" y="28704"/>
                    </a:lnTo>
                    <a:lnTo>
                      <a:pt x="170003" y="8435"/>
                    </a:lnTo>
                    <a:cubicBezTo>
                      <a:pt x="175215" y="3224"/>
                      <a:pt x="182415" y="0"/>
                      <a:pt x="190368" y="0"/>
                    </a:cubicBezTo>
                    <a:cubicBezTo>
                      <a:pt x="198321" y="0"/>
                      <a:pt x="205521" y="3224"/>
                      <a:pt x="210733" y="8435"/>
                    </a:cubicBezTo>
                    <a:lnTo>
                      <a:pt x="217165" y="23964"/>
                    </a:lnTo>
                    <a:cubicBezTo>
                      <a:pt x="217165" y="271073"/>
                      <a:pt x="217164" y="518183"/>
                      <a:pt x="217164" y="765292"/>
                    </a:cubicBezTo>
                    <a:cubicBezTo>
                      <a:pt x="217164" y="782067"/>
                      <a:pt x="230763" y="795666"/>
                      <a:pt x="247538" y="795666"/>
                    </a:cubicBezTo>
                    <a:cubicBezTo>
                      <a:pt x="264313" y="795666"/>
                      <a:pt x="277912" y="782067"/>
                      <a:pt x="277912" y="765292"/>
                    </a:cubicBezTo>
                    <a:lnTo>
                      <a:pt x="277912" y="25070"/>
                    </a:lnTo>
                    <a:lnTo>
                      <a:pt x="284802" y="8435"/>
                    </a:lnTo>
                    <a:cubicBezTo>
                      <a:pt x="290014" y="3224"/>
                      <a:pt x="297214" y="0"/>
                      <a:pt x="305167" y="0"/>
                    </a:cubicBezTo>
                    <a:cubicBezTo>
                      <a:pt x="313120" y="0"/>
                      <a:pt x="320320" y="3224"/>
                      <a:pt x="325532" y="8435"/>
                    </a:cubicBezTo>
                    <a:lnTo>
                      <a:pt x="333470" y="27600"/>
                    </a:lnTo>
                    <a:cubicBezTo>
                      <a:pt x="333470" y="271196"/>
                      <a:pt x="333469" y="514792"/>
                      <a:pt x="333469" y="758388"/>
                    </a:cubicBezTo>
                    <a:cubicBezTo>
                      <a:pt x="333469" y="775163"/>
                      <a:pt x="347068" y="788762"/>
                      <a:pt x="363843" y="788762"/>
                    </a:cubicBezTo>
                    <a:cubicBezTo>
                      <a:pt x="380618" y="788762"/>
                      <a:pt x="394217" y="775163"/>
                      <a:pt x="394217" y="758388"/>
                    </a:cubicBezTo>
                    <a:lnTo>
                      <a:pt x="394217" y="27653"/>
                    </a:lnTo>
                    <a:lnTo>
                      <a:pt x="402177" y="8435"/>
                    </a:lnTo>
                    <a:cubicBezTo>
                      <a:pt x="407389" y="3224"/>
                      <a:pt x="414589" y="0"/>
                      <a:pt x="422542" y="0"/>
                    </a:cubicBezTo>
                    <a:cubicBezTo>
                      <a:pt x="438448" y="0"/>
                      <a:pt x="451342" y="12894"/>
                      <a:pt x="451342" y="28800"/>
                    </a:cubicBezTo>
                    <a:lnTo>
                      <a:pt x="489226" y="1094702"/>
                    </a:lnTo>
                    <a:cubicBezTo>
                      <a:pt x="489647" y="1154329"/>
                      <a:pt x="371582" y="1296382"/>
                      <a:pt x="312760" y="1397222"/>
                    </a:cubicBezTo>
                    <a:lnTo>
                      <a:pt x="176520" y="1397222"/>
                    </a:lnTo>
                    <a:cubicBezTo>
                      <a:pt x="117698" y="1296382"/>
                      <a:pt x="-2942" y="1149177"/>
                      <a:pt x="54" y="1094702"/>
                    </a:cubicBezTo>
                    <a:lnTo>
                      <a:pt x="44193" y="28800"/>
                    </a:lnTo>
                    <a:cubicBezTo>
                      <a:pt x="44193" y="12894"/>
                      <a:pt x="57087" y="0"/>
                      <a:pt x="7299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" name="그룹 24">
              <a:extLst>
                <a:ext uri="{FF2B5EF4-FFF2-40B4-BE49-F238E27FC236}">
                  <a16:creationId xmlns:a16="http://schemas.microsoft.com/office/drawing/2014/main" id="{005E4078-1D0C-4BDC-A31C-0E2FE218CCFF}"/>
                </a:ext>
              </a:extLst>
            </p:cNvPr>
            <p:cNvGrpSpPr/>
            <p:nvPr/>
          </p:nvGrpSpPr>
          <p:grpSpPr>
            <a:xfrm rot="2286132" flipH="1">
              <a:off x="9758353" y="2616201"/>
              <a:ext cx="206038" cy="1968489"/>
              <a:chOff x="10476289" y="295275"/>
              <a:chExt cx="567209" cy="6132426"/>
            </a:xfrm>
            <a:grpFill/>
            <a:effectLst/>
          </p:grpSpPr>
          <p:grpSp>
            <p:nvGrpSpPr>
              <p:cNvPr id="39" name="그룹 25">
                <a:extLst>
                  <a:ext uri="{FF2B5EF4-FFF2-40B4-BE49-F238E27FC236}">
                    <a16:creationId xmlns:a16="http://schemas.microsoft.com/office/drawing/2014/main" id="{B2B21BCC-C7EC-4BF5-922E-86D99AE2A561}"/>
                  </a:ext>
                </a:extLst>
              </p:cNvPr>
              <p:cNvGrpSpPr/>
              <p:nvPr/>
            </p:nvGrpSpPr>
            <p:grpSpPr>
              <a:xfrm>
                <a:off x="10690850" y="3203660"/>
                <a:ext cx="352648" cy="3224041"/>
                <a:chOff x="3737748" y="3214934"/>
                <a:chExt cx="352648" cy="3224042"/>
              </a:xfrm>
              <a:grpFill/>
            </p:grpSpPr>
            <p:sp>
              <p:nvSpPr>
                <p:cNvPr id="41" name="사다리꼴 27">
                  <a:extLst>
                    <a:ext uri="{FF2B5EF4-FFF2-40B4-BE49-F238E27FC236}">
                      <a16:creationId xmlns:a16="http://schemas.microsoft.com/office/drawing/2014/main" id="{10D3EACB-599D-4376-83F1-108C6F9D0220}"/>
                    </a:ext>
                  </a:extLst>
                </p:cNvPr>
                <p:cNvSpPr/>
                <p:nvPr/>
              </p:nvSpPr>
              <p:spPr>
                <a:xfrm>
                  <a:off x="3737748" y="3214934"/>
                  <a:ext cx="352648" cy="3044392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타원 28">
                  <a:extLst>
                    <a:ext uri="{FF2B5EF4-FFF2-40B4-BE49-F238E27FC236}">
                      <a16:creationId xmlns:a16="http://schemas.microsoft.com/office/drawing/2014/main" id="{D3B60DBE-4E99-4276-BCE9-1D56E60D3B03}"/>
                    </a:ext>
                  </a:extLst>
                </p:cNvPr>
                <p:cNvSpPr/>
                <p:nvPr/>
              </p:nvSpPr>
              <p:spPr>
                <a:xfrm>
                  <a:off x="3737748" y="6086328"/>
                  <a:ext cx="352648" cy="35264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0" name="자유형: 도형 26">
                <a:extLst>
                  <a:ext uri="{FF2B5EF4-FFF2-40B4-BE49-F238E27FC236}">
                    <a16:creationId xmlns:a16="http://schemas.microsoft.com/office/drawing/2014/main" id="{8863EB99-F49A-421F-9352-EB6FB6E6B877}"/>
                  </a:ext>
                </a:extLst>
              </p:cNvPr>
              <p:cNvSpPr/>
              <p:nvPr/>
            </p:nvSpPr>
            <p:spPr>
              <a:xfrm>
                <a:off x="10476289" y="295275"/>
                <a:ext cx="533237" cy="2908390"/>
              </a:xfrm>
              <a:custGeom>
                <a:avLst/>
                <a:gdLst>
                  <a:gd name="connsiteX0" fmla="*/ 400050 w 428625"/>
                  <a:gd name="connsiteY0" fmla="*/ 3267075 h 3267075"/>
                  <a:gd name="connsiteX1" fmla="*/ 0 w 428625"/>
                  <a:gd name="connsiteY1" fmla="*/ 3219450 h 3267075"/>
                  <a:gd name="connsiteX2" fmla="*/ 428625 w 428625"/>
                  <a:gd name="connsiteY2" fmla="*/ 0 h 3267075"/>
                  <a:gd name="connsiteX3" fmla="*/ 400050 w 428625"/>
                  <a:gd name="connsiteY3" fmla="*/ 3267075 h 3267075"/>
                  <a:gd name="connsiteX0" fmla="*/ 400050 w 428625"/>
                  <a:gd name="connsiteY0" fmla="*/ 3267940 h 3267940"/>
                  <a:gd name="connsiteX1" fmla="*/ 0 w 428625"/>
                  <a:gd name="connsiteY1" fmla="*/ 3220315 h 3267940"/>
                  <a:gd name="connsiteX2" fmla="*/ 428625 w 428625"/>
                  <a:gd name="connsiteY2" fmla="*/ 865 h 3267940"/>
                  <a:gd name="connsiteX3" fmla="*/ 400050 w 428625"/>
                  <a:gd name="connsiteY3" fmla="*/ 3267940 h 3267940"/>
                  <a:gd name="connsiteX0" fmla="*/ 409575 w 438150"/>
                  <a:gd name="connsiteY0" fmla="*/ 3267920 h 3277445"/>
                  <a:gd name="connsiteX1" fmla="*/ 0 w 438150"/>
                  <a:gd name="connsiteY1" fmla="*/ 3277445 h 3277445"/>
                  <a:gd name="connsiteX2" fmla="*/ 438150 w 438150"/>
                  <a:gd name="connsiteY2" fmla="*/ 845 h 3277445"/>
                  <a:gd name="connsiteX3" fmla="*/ 409575 w 438150"/>
                  <a:gd name="connsiteY3" fmla="*/ 3267920 h 3277445"/>
                  <a:gd name="connsiteX0" fmla="*/ 420864 w 449439"/>
                  <a:gd name="connsiteY0" fmla="*/ 3267824 h 3277349"/>
                  <a:gd name="connsiteX1" fmla="*/ 11289 w 449439"/>
                  <a:gd name="connsiteY1" fmla="*/ 3277349 h 3277349"/>
                  <a:gd name="connsiteX2" fmla="*/ 449439 w 449439"/>
                  <a:gd name="connsiteY2" fmla="*/ 749 h 3277349"/>
                  <a:gd name="connsiteX3" fmla="*/ 420864 w 449439"/>
                  <a:gd name="connsiteY3" fmla="*/ 3267824 h 3277349"/>
                  <a:gd name="connsiteX0" fmla="*/ 426865 w 455440"/>
                  <a:gd name="connsiteY0" fmla="*/ 3268012 h 3277537"/>
                  <a:gd name="connsiteX1" fmla="*/ 17290 w 455440"/>
                  <a:gd name="connsiteY1" fmla="*/ 3277537 h 3277537"/>
                  <a:gd name="connsiteX2" fmla="*/ 455440 w 455440"/>
                  <a:gd name="connsiteY2" fmla="*/ 937 h 3277537"/>
                  <a:gd name="connsiteX3" fmla="*/ 426865 w 455440"/>
                  <a:gd name="connsiteY3" fmla="*/ 3268012 h 3277537"/>
                  <a:gd name="connsiteX0" fmla="*/ 420865 w 449440"/>
                  <a:gd name="connsiteY0" fmla="*/ 3268029 h 3277554"/>
                  <a:gd name="connsiteX1" fmla="*/ 11290 w 449440"/>
                  <a:gd name="connsiteY1" fmla="*/ 3277554 h 3277554"/>
                  <a:gd name="connsiteX2" fmla="*/ 449440 w 449440"/>
                  <a:gd name="connsiteY2" fmla="*/ 954 h 3277554"/>
                  <a:gd name="connsiteX3" fmla="*/ 420865 w 449440"/>
                  <a:gd name="connsiteY3" fmla="*/ 3268029 h 3277554"/>
                  <a:gd name="connsiteX0" fmla="*/ 458965 w 458965"/>
                  <a:gd name="connsiteY0" fmla="*/ 3258504 h 3277554"/>
                  <a:gd name="connsiteX1" fmla="*/ 11290 w 458965"/>
                  <a:gd name="connsiteY1" fmla="*/ 3277554 h 3277554"/>
                  <a:gd name="connsiteX2" fmla="*/ 449440 w 458965"/>
                  <a:gd name="connsiteY2" fmla="*/ 954 h 3277554"/>
                  <a:gd name="connsiteX3" fmla="*/ 458965 w 458965"/>
                  <a:gd name="connsiteY3" fmla="*/ 3258504 h 3277554"/>
                  <a:gd name="connsiteX0" fmla="*/ 458965 w 468741"/>
                  <a:gd name="connsiteY0" fmla="*/ 3258504 h 3277554"/>
                  <a:gd name="connsiteX1" fmla="*/ 11290 w 468741"/>
                  <a:gd name="connsiteY1" fmla="*/ 3277554 h 3277554"/>
                  <a:gd name="connsiteX2" fmla="*/ 449440 w 468741"/>
                  <a:gd name="connsiteY2" fmla="*/ 954 h 3277554"/>
                  <a:gd name="connsiteX3" fmla="*/ 458965 w 468741"/>
                  <a:gd name="connsiteY3" fmla="*/ 3258504 h 3277554"/>
                  <a:gd name="connsiteX0" fmla="*/ 458965 w 475898"/>
                  <a:gd name="connsiteY0" fmla="*/ 3258504 h 3277554"/>
                  <a:gd name="connsiteX1" fmla="*/ 11290 w 475898"/>
                  <a:gd name="connsiteY1" fmla="*/ 3277554 h 3277554"/>
                  <a:gd name="connsiteX2" fmla="*/ 449440 w 475898"/>
                  <a:gd name="connsiteY2" fmla="*/ 954 h 3277554"/>
                  <a:gd name="connsiteX3" fmla="*/ 458965 w 475898"/>
                  <a:gd name="connsiteY3" fmla="*/ 3258504 h 3277554"/>
                  <a:gd name="connsiteX0" fmla="*/ 460407 w 477340"/>
                  <a:gd name="connsiteY0" fmla="*/ 3258186 h 3277236"/>
                  <a:gd name="connsiteX1" fmla="*/ 12732 w 477340"/>
                  <a:gd name="connsiteY1" fmla="*/ 3277236 h 3277236"/>
                  <a:gd name="connsiteX2" fmla="*/ 450882 w 477340"/>
                  <a:gd name="connsiteY2" fmla="*/ 636 h 3277236"/>
                  <a:gd name="connsiteX3" fmla="*/ 460407 w 477340"/>
                  <a:gd name="connsiteY3" fmla="*/ 3258186 h 3277236"/>
                  <a:gd name="connsiteX0" fmla="*/ 487474 w 504407"/>
                  <a:gd name="connsiteY0" fmla="*/ 3258194 h 3258194"/>
                  <a:gd name="connsiteX1" fmla="*/ 11224 w 504407"/>
                  <a:gd name="connsiteY1" fmla="*/ 3248669 h 3258194"/>
                  <a:gd name="connsiteX2" fmla="*/ 477949 w 504407"/>
                  <a:gd name="connsiteY2" fmla="*/ 644 h 3258194"/>
                  <a:gd name="connsiteX3" fmla="*/ 487474 w 504407"/>
                  <a:gd name="connsiteY3" fmla="*/ 3258194 h 3258194"/>
                  <a:gd name="connsiteX0" fmla="*/ 487474 w 504407"/>
                  <a:gd name="connsiteY0" fmla="*/ 3258194 h 3285812"/>
                  <a:gd name="connsiteX1" fmla="*/ 11224 w 504407"/>
                  <a:gd name="connsiteY1" fmla="*/ 3248669 h 3285812"/>
                  <a:gd name="connsiteX2" fmla="*/ 477949 w 504407"/>
                  <a:gd name="connsiteY2" fmla="*/ 644 h 3285812"/>
                  <a:gd name="connsiteX3" fmla="*/ 487474 w 504407"/>
                  <a:gd name="connsiteY3" fmla="*/ 3258194 h 3285812"/>
                  <a:gd name="connsiteX0" fmla="*/ 487474 w 504407"/>
                  <a:gd name="connsiteY0" fmla="*/ 3258194 h 3277380"/>
                  <a:gd name="connsiteX1" fmla="*/ 11224 w 504407"/>
                  <a:gd name="connsiteY1" fmla="*/ 3248669 h 3277380"/>
                  <a:gd name="connsiteX2" fmla="*/ 477949 w 504407"/>
                  <a:gd name="connsiteY2" fmla="*/ 644 h 3277380"/>
                  <a:gd name="connsiteX3" fmla="*/ 487474 w 504407"/>
                  <a:gd name="connsiteY3" fmla="*/ 3258194 h 3277380"/>
                  <a:gd name="connsiteX0" fmla="*/ 477949 w 499445"/>
                  <a:gd name="connsiteY0" fmla="*/ 3315344 h 3315344"/>
                  <a:gd name="connsiteX1" fmla="*/ 11224 w 499445"/>
                  <a:gd name="connsiteY1" fmla="*/ 3248669 h 3315344"/>
                  <a:gd name="connsiteX2" fmla="*/ 477949 w 499445"/>
                  <a:gd name="connsiteY2" fmla="*/ 644 h 3315344"/>
                  <a:gd name="connsiteX3" fmla="*/ 477949 w 499445"/>
                  <a:gd name="connsiteY3" fmla="*/ 3315344 h 3315344"/>
                  <a:gd name="connsiteX0" fmla="*/ 514484 w 535980"/>
                  <a:gd name="connsiteY0" fmla="*/ 3315342 h 3315342"/>
                  <a:gd name="connsiteX1" fmla="*/ 9659 w 535980"/>
                  <a:gd name="connsiteY1" fmla="*/ 3258192 h 3315342"/>
                  <a:gd name="connsiteX2" fmla="*/ 514484 w 535980"/>
                  <a:gd name="connsiteY2" fmla="*/ 642 h 3315342"/>
                  <a:gd name="connsiteX3" fmla="*/ 514484 w 535980"/>
                  <a:gd name="connsiteY3" fmla="*/ 3315342 h 3315342"/>
                  <a:gd name="connsiteX0" fmla="*/ 514484 w 535980"/>
                  <a:gd name="connsiteY0" fmla="*/ 3315342 h 3315342"/>
                  <a:gd name="connsiteX1" fmla="*/ 9659 w 535980"/>
                  <a:gd name="connsiteY1" fmla="*/ 3258192 h 3315342"/>
                  <a:gd name="connsiteX2" fmla="*/ 514484 w 535980"/>
                  <a:gd name="connsiteY2" fmla="*/ 642 h 3315342"/>
                  <a:gd name="connsiteX3" fmla="*/ 514484 w 535980"/>
                  <a:gd name="connsiteY3" fmla="*/ 3315342 h 3315342"/>
                  <a:gd name="connsiteX0" fmla="*/ 504959 w 532163"/>
                  <a:gd name="connsiteY0" fmla="*/ 3267717 h 3278507"/>
                  <a:gd name="connsiteX1" fmla="*/ 9659 w 532163"/>
                  <a:gd name="connsiteY1" fmla="*/ 3258192 h 3278507"/>
                  <a:gd name="connsiteX2" fmla="*/ 514484 w 532163"/>
                  <a:gd name="connsiteY2" fmla="*/ 642 h 3278507"/>
                  <a:gd name="connsiteX3" fmla="*/ 504959 w 532163"/>
                  <a:gd name="connsiteY3" fmla="*/ 3267717 h 3278507"/>
                  <a:gd name="connsiteX0" fmla="*/ 504322 w 545560"/>
                  <a:gd name="connsiteY0" fmla="*/ 3067764 h 3078554"/>
                  <a:gd name="connsiteX1" fmla="*/ 9022 w 545560"/>
                  <a:gd name="connsiteY1" fmla="*/ 3058239 h 3078554"/>
                  <a:gd name="connsiteX2" fmla="*/ 532897 w 545560"/>
                  <a:gd name="connsiteY2" fmla="*/ 714 h 3078554"/>
                  <a:gd name="connsiteX3" fmla="*/ 504322 w 545560"/>
                  <a:gd name="connsiteY3" fmla="*/ 3067764 h 3078554"/>
                  <a:gd name="connsiteX0" fmla="*/ 504959 w 532163"/>
                  <a:gd name="connsiteY0" fmla="*/ 3086805 h 3097595"/>
                  <a:gd name="connsiteX1" fmla="*/ 9659 w 532163"/>
                  <a:gd name="connsiteY1" fmla="*/ 3077280 h 3097595"/>
                  <a:gd name="connsiteX2" fmla="*/ 514484 w 532163"/>
                  <a:gd name="connsiteY2" fmla="*/ 705 h 3097595"/>
                  <a:gd name="connsiteX3" fmla="*/ 504959 w 532163"/>
                  <a:gd name="connsiteY3" fmla="*/ 3086805 h 3097595"/>
                  <a:gd name="connsiteX0" fmla="*/ 506034 w 533238"/>
                  <a:gd name="connsiteY0" fmla="*/ 3086100 h 3096890"/>
                  <a:gd name="connsiteX1" fmla="*/ 10734 w 533238"/>
                  <a:gd name="connsiteY1" fmla="*/ 3076575 h 3096890"/>
                  <a:gd name="connsiteX2" fmla="*/ 515559 w 533238"/>
                  <a:gd name="connsiteY2" fmla="*/ 0 h 3096890"/>
                  <a:gd name="connsiteX3" fmla="*/ 506034 w 533238"/>
                  <a:gd name="connsiteY3" fmla="*/ 3086100 h 3096890"/>
                  <a:gd name="connsiteX0" fmla="*/ 506034 w 533238"/>
                  <a:gd name="connsiteY0" fmla="*/ 3086100 h 3088655"/>
                  <a:gd name="connsiteX1" fmla="*/ 10734 w 533238"/>
                  <a:gd name="connsiteY1" fmla="*/ 3076575 h 3088655"/>
                  <a:gd name="connsiteX2" fmla="*/ 515559 w 533238"/>
                  <a:gd name="connsiteY2" fmla="*/ 0 h 3088655"/>
                  <a:gd name="connsiteX3" fmla="*/ 506034 w 533238"/>
                  <a:gd name="connsiteY3" fmla="*/ 3086100 h 3088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3238" h="3088655">
                    <a:moveTo>
                      <a:pt x="506034" y="3086100"/>
                    </a:moveTo>
                    <a:cubicBezTo>
                      <a:pt x="347284" y="3082925"/>
                      <a:pt x="159959" y="3098800"/>
                      <a:pt x="10734" y="3076575"/>
                    </a:cubicBezTo>
                    <a:cubicBezTo>
                      <a:pt x="-46416" y="1736725"/>
                      <a:pt x="125034" y="15875"/>
                      <a:pt x="515559" y="0"/>
                    </a:cubicBezTo>
                    <a:cubicBezTo>
                      <a:pt x="547309" y="9525"/>
                      <a:pt x="531434" y="1943100"/>
                      <a:pt x="506034" y="30861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C0B074D7-AE02-4248-9E36-B5310A79CD68}"/>
              </a:ext>
            </a:extLst>
          </p:cNvPr>
          <p:cNvSpPr/>
          <p:nvPr/>
        </p:nvSpPr>
        <p:spPr>
          <a:xfrm rot="634976">
            <a:off x="2480423" y="2456917"/>
            <a:ext cx="631129" cy="1094745"/>
          </a:xfrm>
          <a:custGeom>
            <a:avLst/>
            <a:gdLst>
              <a:gd name="connsiteX0" fmla="*/ 886404 w 1779591"/>
              <a:gd name="connsiteY0" fmla="*/ 2904549 h 3086843"/>
              <a:gd name="connsiteX1" fmla="*/ 840829 w 1779591"/>
              <a:gd name="connsiteY1" fmla="*/ 2950124 h 3086843"/>
              <a:gd name="connsiteX2" fmla="*/ 886404 w 1779591"/>
              <a:gd name="connsiteY2" fmla="*/ 2995696 h 3086843"/>
              <a:gd name="connsiteX3" fmla="*/ 931976 w 1779591"/>
              <a:gd name="connsiteY3" fmla="*/ 2950124 h 3086843"/>
              <a:gd name="connsiteX4" fmla="*/ 886404 w 1779591"/>
              <a:gd name="connsiteY4" fmla="*/ 2904549 h 3086843"/>
              <a:gd name="connsiteX5" fmla="*/ 883365 w 1779591"/>
              <a:gd name="connsiteY5" fmla="*/ 209636 h 3086843"/>
              <a:gd name="connsiteX6" fmla="*/ 1563929 w 1779591"/>
              <a:gd name="connsiteY6" fmla="*/ 890200 h 3086843"/>
              <a:gd name="connsiteX7" fmla="*/ 883365 w 1779591"/>
              <a:gd name="connsiteY7" fmla="*/ 1570767 h 3086843"/>
              <a:gd name="connsiteX8" fmla="*/ 199761 w 1779591"/>
              <a:gd name="connsiteY8" fmla="*/ 878047 h 3086843"/>
              <a:gd name="connsiteX9" fmla="*/ 883365 w 1779591"/>
              <a:gd name="connsiteY9" fmla="*/ 209636 h 3086843"/>
              <a:gd name="connsiteX10" fmla="*/ 883365 w 1779591"/>
              <a:gd name="connsiteY10" fmla="*/ 157988 h 3086843"/>
              <a:gd name="connsiteX11" fmla="*/ 148113 w 1779591"/>
              <a:gd name="connsiteY11" fmla="*/ 878047 h 3086843"/>
              <a:gd name="connsiteX12" fmla="*/ 880325 w 1779591"/>
              <a:gd name="connsiteY12" fmla="*/ 1622416 h 3086843"/>
              <a:gd name="connsiteX13" fmla="*/ 1612541 w 1779591"/>
              <a:gd name="connsiteY13" fmla="*/ 890200 h 3086843"/>
              <a:gd name="connsiteX14" fmla="*/ 883365 w 1779591"/>
              <a:gd name="connsiteY14" fmla="*/ 157988 h 3086843"/>
              <a:gd name="connsiteX15" fmla="*/ 849946 w 1779591"/>
              <a:gd name="connsiteY15" fmla="*/ 0 h 3086843"/>
              <a:gd name="connsiteX16" fmla="*/ 898557 w 1779591"/>
              <a:gd name="connsiteY16" fmla="*/ 0 h 3086843"/>
              <a:gd name="connsiteX17" fmla="*/ 1299604 w 1779591"/>
              <a:gd name="connsiteY17" fmla="*/ 106340 h 3086843"/>
              <a:gd name="connsiteX18" fmla="*/ 1773568 w 1779591"/>
              <a:gd name="connsiteY18" fmla="*/ 1008693 h 3086843"/>
              <a:gd name="connsiteX19" fmla="*/ 1062622 w 1779591"/>
              <a:gd name="connsiteY19" fmla="*/ 1756097 h 3086843"/>
              <a:gd name="connsiteX20" fmla="*/ 1029200 w 1779591"/>
              <a:gd name="connsiteY20" fmla="*/ 1765214 h 3086843"/>
              <a:gd name="connsiteX21" fmla="*/ 1023123 w 1779591"/>
              <a:gd name="connsiteY21" fmla="*/ 1765214 h 3086843"/>
              <a:gd name="connsiteX22" fmla="*/ 1014010 w 1779591"/>
              <a:gd name="connsiteY22" fmla="*/ 1774327 h 3086843"/>
              <a:gd name="connsiteX23" fmla="*/ 1026163 w 1779591"/>
              <a:gd name="connsiteY23" fmla="*/ 1853321 h 3086843"/>
              <a:gd name="connsiteX24" fmla="*/ 1041353 w 1779591"/>
              <a:gd name="connsiteY24" fmla="*/ 1987003 h 3086843"/>
              <a:gd name="connsiteX25" fmla="*/ 971475 w 1779591"/>
              <a:gd name="connsiteY25" fmla="*/ 2233098 h 3086843"/>
              <a:gd name="connsiteX26" fmla="*/ 1014010 w 1779591"/>
              <a:gd name="connsiteY26" fmla="*/ 2533885 h 3086843"/>
              <a:gd name="connsiteX27" fmla="*/ 1010970 w 1779591"/>
              <a:gd name="connsiteY27" fmla="*/ 2977466 h 3086843"/>
              <a:gd name="connsiteX28" fmla="*/ 962359 w 1779591"/>
              <a:gd name="connsiteY28" fmla="*/ 3068613 h 3086843"/>
              <a:gd name="connsiteX29" fmla="*/ 892481 w 1779591"/>
              <a:gd name="connsiteY29" fmla="*/ 3086843 h 3086843"/>
              <a:gd name="connsiteX30" fmla="*/ 822600 w 1779591"/>
              <a:gd name="connsiteY30" fmla="*/ 3068613 h 3086843"/>
              <a:gd name="connsiteX31" fmla="*/ 773988 w 1779591"/>
              <a:gd name="connsiteY31" fmla="*/ 2977466 h 3086843"/>
              <a:gd name="connsiteX32" fmla="*/ 770952 w 1779591"/>
              <a:gd name="connsiteY32" fmla="*/ 2533885 h 3086843"/>
              <a:gd name="connsiteX33" fmla="*/ 813487 w 1779591"/>
              <a:gd name="connsiteY33" fmla="*/ 2233098 h 3086843"/>
              <a:gd name="connsiteX34" fmla="*/ 743606 w 1779591"/>
              <a:gd name="connsiteY34" fmla="*/ 1987003 h 3086843"/>
              <a:gd name="connsiteX35" fmla="*/ 758799 w 1779591"/>
              <a:gd name="connsiteY35" fmla="*/ 1853321 h 3086843"/>
              <a:gd name="connsiteX36" fmla="*/ 770952 w 1779591"/>
              <a:gd name="connsiteY36" fmla="*/ 1774327 h 3086843"/>
              <a:gd name="connsiteX37" fmla="*/ 761835 w 1779591"/>
              <a:gd name="connsiteY37" fmla="*/ 1765214 h 3086843"/>
              <a:gd name="connsiteX38" fmla="*/ 746646 w 1779591"/>
              <a:gd name="connsiteY38" fmla="*/ 1765214 h 3086843"/>
              <a:gd name="connsiteX39" fmla="*/ 743606 w 1779591"/>
              <a:gd name="connsiteY39" fmla="*/ 1762174 h 3086843"/>
              <a:gd name="connsiteX40" fmla="*/ 363829 w 1779591"/>
              <a:gd name="connsiteY40" fmla="*/ 1604186 h 3086843"/>
              <a:gd name="connsiteX41" fmla="*/ 90388 w 1779591"/>
              <a:gd name="connsiteY41" fmla="*/ 1279097 h 3086843"/>
              <a:gd name="connsiteX42" fmla="*/ 2278 w 1779591"/>
              <a:gd name="connsiteY42" fmla="*/ 938812 h 3086843"/>
              <a:gd name="connsiteX43" fmla="*/ 2278 w 1779591"/>
              <a:gd name="connsiteY43" fmla="*/ 832475 h 3086843"/>
              <a:gd name="connsiteX44" fmla="*/ 786141 w 1779591"/>
              <a:gd name="connsiteY44" fmla="*/ 6077 h 3086843"/>
              <a:gd name="connsiteX45" fmla="*/ 849946 w 1779591"/>
              <a:gd name="connsiteY45" fmla="*/ 0 h 308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779591" h="3086843">
                <a:moveTo>
                  <a:pt x="886404" y="2904549"/>
                </a:moveTo>
                <a:cubicBezTo>
                  <a:pt x="862099" y="2904549"/>
                  <a:pt x="840829" y="2922778"/>
                  <a:pt x="840829" y="2950124"/>
                </a:cubicBezTo>
                <a:cubicBezTo>
                  <a:pt x="840829" y="2974430"/>
                  <a:pt x="859059" y="2995696"/>
                  <a:pt x="886404" y="2995696"/>
                </a:cubicBezTo>
                <a:cubicBezTo>
                  <a:pt x="910710" y="2995696"/>
                  <a:pt x="931976" y="2974430"/>
                  <a:pt x="931976" y="2950124"/>
                </a:cubicBezTo>
                <a:cubicBezTo>
                  <a:pt x="931976" y="2925818"/>
                  <a:pt x="913747" y="2904549"/>
                  <a:pt x="886404" y="2904549"/>
                </a:cubicBezTo>
                <a:close/>
                <a:moveTo>
                  <a:pt x="883365" y="209636"/>
                </a:moveTo>
                <a:cubicBezTo>
                  <a:pt x="1257069" y="209636"/>
                  <a:pt x="1560892" y="513460"/>
                  <a:pt x="1563929" y="890200"/>
                </a:cubicBezTo>
                <a:cubicBezTo>
                  <a:pt x="1566966" y="1260864"/>
                  <a:pt x="1257069" y="1570767"/>
                  <a:pt x="883365" y="1570767"/>
                </a:cubicBezTo>
                <a:cubicBezTo>
                  <a:pt x="500548" y="1570767"/>
                  <a:pt x="199761" y="1263904"/>
                  <a:pt x="199761" y="878047"/>
                </a:cubicBezTo>
                <a:cubicBezTo>
                  <a:pt x="199761" y="510423"/>
                  <a:pt x="509661" y="206600"/>
                  <a:pt x="883365" y="209636"/>
                </a:cubicBezTo>
                <a:close/>
                <a:moveTo>
                  <a:pt x="883365" y="157988"/>
                </a:moveTo>
                <a:cubicBezTo>
                  <a:pt x="479279" y="157988"/>
                  <a:pt x="148113" y="480041"/>
                  <a:pt x="148113" y="878047"/>
                </a:cubicBezTo>
                <a:cubicBezTo>
                  <a:pt x="148113" y="1294287"/>
                  <a:pt x="470166" y="1622416"/>
                  <a:pt x="880325" y="1622416"/>
                </a:cubicBezTo>
                <a:cubicBezTo>
                  <a:pt x="1284412" y="1622416"/>
                  <a:pt x="1612541" y="1294287"/>
                  <a:pt x="1612541" y="890200"/>
                </a:cubicBezTo>
                <a:cubicBezTo>
                  <a:pt x="1612541" y="486117"/>
                  <a:pt x="1287452" y="157988"/>
                  <a:pt x="883365" y="157988"/>
                </a:cubicBezTo>
                <a:close/>
                <a:moveTo>
                  <a:pt x="849946" y="0"/>
                </a:moveTo>
                <a:cubicBezTo>
                  <a:pt x="865135" y="0"/>
                  <a:pt x="883365" y="0"/>
                  <a:pt x="898557" y="0"/>
                </a:cubicBezTo>
                <a:cubicBezTo>
                  <a:pt x="1038316" y="9113"/>
                  <a:pt x="1175035" y="39495"/>
                  <a:pt x="1299604" y="106340"/>
                </a:cubicBezTo>
                <a:cubicBezTo>
                  <a:pt x="1630769" y="285594"/>
                  <a:pt x="1816103" y="647145"/>
                  <a:pt x="1773568" y="1008693"/>
                </a:cubicBezTo>
                <a:cubicBezTo>
                  <a:pt x="1715840" y="1388473"/>
                  <a:pt x="1439363" y="1683180"/>
                  <a:pt x="1062622" y="1756097"/>
                </a:cubicBezTo>
                <a:cubicBezTo>
                  <a:pt x="1047429" y="1756097"/>
                  <a:pt x="1038316" y="1759137"/>
                  <a:pt x="1029200" y="1765214"/>
                </a:cubicBezTo>
                <a:lnTo>
                  <a:pt x="1023123" y="1765214"/>
                </a:lnTo>
                <a:cubicBezTo>
                  <a:pt x="1020087" y="1768250"/>
                  <a:pt x="1017047" y="1771290"/>
                  <a:pt x="1014010" y="1774327"/>
                </a:cubicBezTo>
                <a:cubicBezTo>
                  <a:pt x="1017047" y="1804709"/>
                  <a:pt x="995781" y="1832055"/>
                  <a:pt x="1026163" y="1853321"/>
                </a:cubicBezTo>
                <a:cubicBezTo>
                  <a:pt x="1071735" y="1883703"/>
                  <a:pt x="1056545" y="1953584"/>
                  <a:pt x="1041353" y="1987003"/>
                </a:cubicBezTo>
                <a:cubicBezTo>
                  <a:pt x="1001857" y="2084226"/>
                  <a:pt x="968435" y="2126762"/>
                  <a:pt x="971475" y="2233098"/>
                </a:cubicBezTo>
                <a:cubicBezTo>
                  <a:pt x="974512" y="2302979"/>
                  <a:pt x="1014010" y="2464007"/>
                  <a:pt x="1014010" y="2533885"/>
                </a:cubicBezTo>
                <a:cubicBezTo>
                  <a:pt x="1010970" y="2682759"/>
                  <a:pt x="1010970" y="2828594"/>
                  <a:pt x="1010970" y="2977466"/>
                </a:cubicBezTo>
                <a:cubicBezTo>
                  <a:pt x="1010970" y="3016965"/>
                  <a:pt x="998817" y="3050384"/>
                  <a:pt x="962359" y="3068613"/>
                </a:cubicBezTo>
                <a:cubicBezTo>
                  <a:pt x="938053" y="3080766"/>
                  <a:pt x="913747" y="3086843"/>
                  <a:pt x="892481" y="3086843"/>
                </a:cubicBezTo>
                <a:cubicBezTo>
                  <a:pt x="871212" y="3086843"/>
                  <a:pt x="846906" y="3080766"/>
                  <a:pt x="822600" y="3068613"/>
                </a:cubicBezTo>
                <a:cubicBezTo>
                  <a:pt x="786141" y="3050384"/>
                  <a:pt x="773988" y="3016965"/>
                  <a:pt x="773988" y="2977466"/>
                </a:cubicBezTo>
                <a:cubicBezTo>
                  <a:pt x="773988" y="2828594"/>
                  <a:pt x="770952" y="2682759"/>
                  <a:pt x="770952" y="2533885"/>
                </a:cubicBezTo>
                <a:cubicBezTo>
                  <a:pt x="767912" y="2464007"/>
                  <a:pt x="810447" y="2302979"/>
                  <a:pt x="813487" y="2233098"/>
                </a:cubicBezTo>
                <a:cubicBezTo>
                  <a:pt x="816524" y="2126762"/>
                  <a:pt x="783105" y="2081186"/>
                  <a:pt x="743606" y="1987003"/>
                </a:cubicBezTo>
                <a:cubicBezTo>
                  <a:pt x="731453" y="1953584"/>
                  <a:pt x="713224" y="1883703"/>
                  <a:pt x="758799" y="1853321"/>
                </a:cubicBezTo>
                <a:cubicBezTo>
                  <a:pt x="789181" y="1835091"/>
                  <a:pt x="767912" y="1807746"/>
                  <a:pt x="770952" y="1774327"/>
                </a:cubicBezTo>
                <a:cubicBezTo>
                  <a:pt x="767912" y="1771290"/>
                  <a:pt x="764875" y="1768250"/>
                  <a:pt x="761835" y="1765214"/>
                </a:cubicBezTo>
                <a:lnTo>
                  <a:pt x="746646" y="1765214"/>
                </a:lnTo>
                <a:cubicBezTo>
                  <a:pt x="746646" y="1765214"/>
                  <a:pt x="743606" y="1762174"/>
                  <a:pt x="743606" y="1762174"/>
                </a:cubicBezTo>
                <a:cubicBezTo>
                  <a:pt x="603847" y="1737868"/>
                  <a:pt x="476242" y="1689256"/>
                  <a:pt x="363829" y="1604186"/>
                </a:cubicBezTo>
                <a:cubicBezTo>
                  <a:pt x="248376" y="1516076"/>
                  <a:pt x="151153" y="1409739"/>
                  <a:pt x="90388" y="1279097"/>
                </a:cubicBezTo>
                <a:cubicBezTo>
                  <a:pt x="38736" y="1172757"/>
                  <a:pt x="2278" y="1060341"/>
                  <a:pt x="2278" y="938812"/>
                </a:cubicBezTo>
                <a:cubicBezTo>
                  <a:pt x="-759" y="902356"/>
                  <a:pt x="-759" y="865894"/>
                  <a:pt x="2278" y="832475"/>
                </a:cubicBezTo>
                <a:cubicBezTo>
                  <a:pt x="29623" y="398010"/>
                  <a:pt x="351676" y="57725"/>
                  <a:pt x="786141" y="6077"/>
                </a:cubicBezTo>
                <a:cubicBezTo>
                  <a:pt x="807410" y="0"/>
                  <a:pt x="828676" y="9113"/>
                  <a:pt x="849946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7480E2D-8EF9-4A5E-8AA3-578BFB17107D}"/>
              </a:ext>
            </a:extLst>
          </p:cNvPr>
          <p:cNvSpPr/>
          <p:nvPr/>
        </p:nvSpPr>
        <p:spPr>
          <a:xfrm>
            <a:off x="1250959" y="3371608"/>
            <a:ext cx="761901" cy="624509"/>
          </a:xfrm>
          <a:custGeom>
            <a:avLst/>
            <a:gdLst>
              <a:gd name="connsiteX0" fmla="*/ 1169670 w 1162050"/>
              <a:gd name="connsiteY0" fmla="*/ 316230 h 952500"/>
              <a:gd name="connsiteX1" fmla="*/ 853440 w 1162050"/>
              <a:gd name="connsiteY1" fmla="*/ 0 h 952500"/>
              <a:gd name="connsiteX2" fmla="*/ 687705 w 1162050"/>
              <a:gd name="connsiteY2" fmla="*/ 46672 h 952500"/>
              <a:gd name="connsiteX3" fmla="*/ 537210 w 1162050"/>
              <a:gd name="connsiteY3" fmla="*/ 0 h 952500"/>
              <a:gd name="connsiteX4" fmla="*/ 312420 w 1162050"/>
              <a:gd name="connsiteY4" fmla="*/ 124777 h 952500"/>
              <a:gd name="connsiteX5" fmla="*/ 229552 w 1162050"/>
              <a:gd name="connsiteY5" fmla="*/ 109538 h 952500"/>
              <a:gd name="connsiteX6" fmla="*/ 0 w 1162050"/>
              <a:gd name="connsiteY6" fmla="*/ 339090 h 952500"/>
              <a:gd name="connsiteX7" fmla="*/ 229552 w 1162050"/>
              <a:gd name="connsiteY7" fmla="*/ 568643 h 952500"/>
              <a:gd name="connsiteX8" fmla="*/ 242888 w 1162050"/>
              <a:gd name="connsiteY8" fmla="*/ 568643 h 952500"/>
              <a:gd name="connsiteX9" fmla="*/ 220980 w 1162050"/>
              <a:gd name="connsiteY9" fmla="*/ 911543 h 952500"/>
              <a:gd name="connsiteX10" fmla="*/ 270510 w 1162050"/>
              <a:gd name="connsiteY10" fmla="*/ 958215 h 952500"/>
              <a:gd name="connsiteX11" fmla="*/ 699135 w 1162050"/>
              <a:gd name="connsiteY11" fmla="*/ 934403 h 952500"/>
              <a:gd name="connsiteX12" fmla="*/ 741997 w 1162050"/>
              <a:gd name="connsiteY12" fmla="*/ 937260 h 952500"/>
              <a:gd name="connsiteX13" fmla="*/ 765810 w 1162050"/>
              <a:gd name="connsiteY13" fmla="*/ 943928 h 952500"/>
              <a:gd name="connsiteX14" fmla="*/ 771525 w 1162050"/>
              <a:gd name="connsiteY14" fmla="*/ 943928 h 952500"/>
              <a:gd name="connsiteX15" fmla="*/ 849630 w 1162050"/>
              <a:gd name="connsiteY15" fmla="*/ 959168 h 952500"/>
              <a:gd name="connsiteX16" fmla="*/ 898207 w 1162050"/>
              <a:gd name="connsiteY16" fmla="*/ 911543 h 952500"/>
              <a:gd name="connsiteX17" fmla="*/ 878205 w 1162050"/>
              <a:gd name="connsiteY17" fmla="*/ 632460 h 952500"/>
              <a:gd name="connsiteX18" fmla="*/ 1169670 w 1162050"/>
              <a:gd name="connsiteY18" fmla="*/ 31623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2050" h="952500">
                <a:moveTo>
                  <a:pt x="1169670" y="316230"/>
                </a:moveTo>
                <a:cubicBezTo>
                  <a:pt x="1169670" y="141922"/>
                  <a:pt x="1027747" y="0"/>
                  <a:pt x="853440" y="0"/>
                </a:cubicBezTo>
                <a:cubicBezTo>
                  <a:pt x="792480" y="0"/>
                  <a:pt x="736282" y="17145"/>
                  <a:pt x="687705" y="46672"/>
                </a:cubicBezTo>
                <a:cubicBezTo>
                  <a:pt x="644843" y="17145"/>
                  <a:pt x="593407" y="0"/>
                  <a:pt x="537210" y="0"/>
                </a:cubicBezTo>
                <a:cubicBezTo>
                  <a:pt x="442913" y="0"/>
                  <a:pt x="360045" y="49530"/>
                  <a:pt x="312420" y="124777"/>
                </a:cubicBezTo>
                <a:cubicBezTo>
                  <a:pt x="286702" y="114300"/>
                  <a:pt x="258127" y="109538"/>
                  <a:pt x="229552" y="109538"/>
                </a:cubicBezTo>
                <a:cubicBezTo>
                  <a:pt x="102870" y="109538"/>
                  <a:pt x="0" y="212408"/>
                  <a:pt x="0" y="339090"/>
                </a:cubicBezTo>
                <a:cubicBezTo>
                  <a:pt x="0" y="465773"/>
                  <a:pt x="102870" y="568643"/>
                  <a:pt x="229552" y="568643"/>
                </a:cubicBezTo>
                <a:cubicBezTo>
                  <a:pt x="234315" y="568643"/>
                  <a:pt x="238125" y="568643"/>
                  <a:pt x="242888" y="568643"/>
                </a:cubicBezTo>
                <a:cubicBezTo>
                  <a:pt x="234315" y="682943"/>
                  <a:pt x="227647" y="797243"/>
                  <a:pt x="220980" y="911543"/>
                </a:cubicBezTo>
                <a:cubicBezTo>
                  <a:pt x="218122" y="958215"/>
                  <a:pt x="226695" y="965835"/>
                  <a:pt x="270510" y="958215"/>
                </a:cubicBezTo>
                <a:cubicBezTo>
                  <a:pt x="412432" y="933450"/>
                  <a:pt x="555307" y="915353"/>
                  <a:pt x="699135" y="934403"/>
                </a:cubicBezTo>
                <a:cubicBezTo>
                  <a:pt x="713422" y="933450"/>
                  <a:pt x="727710" y="934403"/>
                  <a:pt x="741997" y="937260"/>
                </a:cubicBezTo>
                <a:cubicBezTo>
                  <a:pt x="750570" y="939165"/>
                  <a:pt x="759142" y="941070"/>
                  <a:pt x="765810" y="943928"/>
                </a:cubicBezTo>
                <a:cubicBezTo>
                  <a:pt x="767715" y="943928"/>
                  <a:pt x="769620" y="943928"/>
                  <a:pt x="771525" y="943928"/>
                </a:cubicBezTo>
                <a:cubicBezTo>
                  <a:pt x="797242" y="950595"/>
                  <a:pt x="822960" y="957262"/>
                  <a:pt x="849630" y="959168"/>
                </a:cubicBezTo>
                <a:cubicBezTo>
                  <a:pt x="893445" y="962025"/>
                  <a:pt x="901065" y="958215"/>
                  <a:pt x="898207" y="911543"/>
                </a:cubicBezTo>
                <a:cubicBezTo>
                  <a:pt x="891540" y="818198"/>
                  <a:pt x="885825" y="725805"/>
                  <a:pt x="878205" y="632460"/>
                </a:cubicBezTo>
                <a:cubicBezTo>
                  <a:pt x="1041082" y="618173"/>
                  <a:pt x="1169670" y="481965"/>
                  <a:pt x="1169670" y="31623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38F7507-C5D6-484D-A04C-C46E05B07B4B}"/>
              </a:ext>
            </a:extLst>
          </p:cNvPr>
          <p:cNvSpPr txBox="1"/>
          <p:nvPr/>
        </p:nvSpPr>
        <p:spPr>
          <a:xfrm>
            <a:off x="5345424" y="2164489"/>
            <a:ext cx="5890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4"/>
                </a:solidFill>
                <a:cs typeface="Arial" pitchFamily="34" charset="0"/>
              </a:rPr>
              <a:t>1.Ruang </a:t>
            </a:r>
            <a:r>
              <a:rPr lang="en-US" altLang="ko-KR" sz="2800" b="1" dirty="0" err="1" smtClean="0">
                <a:solidFill>
                  <a:schemeClr val="accent4"/>
                </a:solidFill>
                <a:cs typeface="Arial" pitchFamily="34" charset="0"/>
              </a:rPr>
              <a:t>Lingkup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6510F6-94B0-4DF0-9840-008C110EAF46}"/>
              </a:ext>
            </a:extLst>
          </p:cNvPr>
          <p:cNvSpPr txBox="1"/>
          <p:nvPr/>
        </p:nvSpPr>
        <p:spPr>
          <a:xfrm>
            <a:off x="5345424" y="1762434"/>
            <a:ext cx="5890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Café Start Presentation</a:t>
            </a:r>
            <a:endParaRPr lang="ko-KR" altLang="en-US" sz="16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52" name="AutoShape 92">
            <a:extLst>
              <a:ext uri="{FF2B5EF4-FFF2-40B4-BE49-F238E27FC236}">
                <a16:creationId xmlns:a16="http://schemas.microsoft.com/office/drawing/2014/main" id="{678AABE7-6B66-4CFB-BE8A-884D2EC52A7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707339" y="2856896"/>
            <a:ext cx="560666" cy="560666"/>
          </a:xfrm>
          <a:prstGeom prst="rect">
            <a:avLst/>
          </a:prstGeom>
          <a:noFill/>
          <a:ln w="38100">
            <a:solidFill>
              <a:schemeClr val="accent1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53" name="AutoShape 92">
            <a:extLst>
              <a:ext uri="{FF2B5EF4-FFF2-40B4-BE49-F238E27FC236}">
                <a16:creationId xmlns:a16="http://schemas.microsoft.com/office/drawing/2014/main" id="{0E1D471E-F4AB-4033-A502-3C724417B83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719221" y="2856896"/>
            <a:ext cx="560666" cy="56066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54" name="AutoShape 92">
            <a:extLst>
              <a:ext uri="{FF2B5EF4-FFF2-40B4-BE49-F238E27FC236}">
                <a16:creationId xmlns:a16="http://schemas.microsoft.com/office/drawing/2014/main" id="{737227B4-291A-42B7-BA0E-5C984DB416C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225162" y="2856834"/>
            <a:ext cx="560666" cy="560728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55" name="AutoShape 92">
            <a:extLst>
              <a:ext uri="{FF2B5EF4-FFF2-40B4-BE49-F238E27FC236}">
                <a16:creationId xmlns:a16="http://schemas.microsoft.com/office/drawing/2014/main" id="{EDA4DD0B-FB93-41DA-B193-CAAED85C28D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213280" y="2856834"/>
            <a:ext cx="560666" cy="560728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36695E-5BEE-4D1F-A1F2-72DBC46DCC02}"/>
              </a:ext>
            </a:extLst>
          </p:cNvPr>
          <p:cNvSpPr txBox="1"/>
          <p:nvPr/>
        </p:nvSpPr>
        <p:spPr>
          <a:xfrm>
            <a:off x="5243147" y="3651713"/>
            <a:ext cx="51475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Aplikasi</a:t>
            </a:r>
            <a:r>
              <a:rPr lang="en-US" sz="1600" dirty="0"/>
              <a:t> Cafe Start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aplikasi</a:t>
            </a:r>
            <a:r>
              <a:rPr lang="en-US" sz="1600" dirty="0"/>
              <a:t> </a:t>
            </a:r>
            <a:r>
              <a:rPr lang="en-US" sz="1600" dirty="0" err="1"/>
              <a:t>pemesanan</a:t>
            </a:r>
            <a:r>
              <a:rPr lang="en-US" sz="1600" dirty="0"/>
              <a:t> </a:t>
            </a:r>
            <a:r>
              <a:rPr lang="en-US" sz="1600" dirty="0" err="1"/>
              <a:t>makanan</a:t>
            </a:r>
            <a:r>
              <a:rPr lang="en-US" sz="1600" dirty="0"/>
              <a:t> </a:t>
            </a:r>
            <a:r>
              <a:rPr lang="en-US" sz="1600" dirty="0" err="1"/>
              <a:t>bagi</a:t>
            </a:r>
            <a:r>
              <a:rPr lang="en-US" sz="1600" dirty="0"/>
              <a:t> </a:t>
            </a:r>
            <a:r>
              <a:rPr lang="en-US" sz="1600" dirty="0" err="1"/>
              <a:t>seluruh</a:t>
            </a:r>
            <a:r>
              <a:rPr lang="en-US" sz="1600" dirty="0"/>
              <a:t> </a:t>
            </a:r>
            <a:r>
              <a:rPr lang="en-US" sz="1600" dirty="0" err="1"/>
              <a:t>pelanggan</a:t>
            </a:r>
            <a:r>
              <a:rPr lang="en-US" sz="1600" dirty="0"/>
              <a:t> cafe start yang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diakses</a:t>
            </a:r>
            <a:r>
              <a:rPr lang="en-US" sz="1600" dirty="0"/>
              <a:t> </a:t>
            </a:r>
            <a:r>
              <a:rPr lang="en-US" sz="1600" dirty="0" err="1"/>
              <a:t>melalui</a:t>
            </a:r>
            <a:r>
              <a:rPr lang="en-US" sz="1600" dirty="0"/>
              <a:t> smartphone. </a:t>
            </a:r>
            <a:r>
              <a:rPr lang="en-US" sz="1600" dirty="0" err="1"/>
              <a:t>Aplikasi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fitur</a:t>
            </a:r>
            <a:r>
              <a:rPr lang="en-US" sz="1600" dirty="0"/>
              <a:t> </a:t>
            </a:r>
            <a:r>
              <a:rPr lang="en-US" sz="1600" dirty="0" err="1"/>
              <a:t>seperti</a:t>
            </a:r>
            <a:r>
              <a:rPr lang="en-US" sz="1600" dirty="0"/>
              <a:t> challenge yang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diberikan</a:t>
            </a:r>
            <a:r>
              <a:rPr lang="en-US" sz="1600" dirty="0"/>
              <a:t> </a:t>
            </a:r>
            <a:r>
              <a:rPr lang="en-US" sz="1600" dirty="0" err="1"/>
              <a:t>kepada</a:t>
            </a:r>
            <a:r>
              <a:rPr lang="en-US" sz="1600" dirty="0"/>
              <a:t> </a:t>
            </a:r>
            <a:r>
              <a:rPr lang="en-US" sz="1600" dirty="0" err="1"/>
              <a:t>pelanggan.Pelanggan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menyelesaikan</a:t>
            </a:r>
            <a:r>
              <a:rPr lang="en-US" sz="1600" dirty="0"/>
              <a:t> challenge yang </a:t>
            </a:r>
            <a:r>
              <a:rPr lang="en-US" sz="1600" dirty="0" err="1"/>
              <a:t>diberikan</a:t>
            </a:r>
            <a:r>
              <a:rPr lang="en-US" sz="1600" dirty="0"/>
              <a:t> </a:t>
            </a:r>
            <a:r>
              <a:rPr lang="en-US" sz="1600" dirty="0" err="1"/>
              <a:t>oleh</a:t>
            </a:r>
            <a:r>
              <a:rPr lang="en-US" sz="1600" dirty="0"/>
              <a:t> admin </a:t>
            </a:r>
            <a:r>
              <a:rPr lang="en-US" sz="1600" dirty="0" err="1"/>
              <a:t>berupa</a:t>
            </a:r>
            <a:r>
              <a:rPr lang="en-US" sz="1600" dirty="0"/>
              <a:t> </a:t>
            </a:r>
            <a:r>
              <a:rPr lang="en-US" sz="1600" dirty="0" err="1"/>
              <a:t>pelanggan</a:t>
            </a:r>
            <a:r>
              <a:rPr lang="en-US" sz="1600" dirty="0"/>
              <a:t>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membeli</a:t>
            </a:r>
            <a:r>
              <a:rPr lang="en-US" sz="1600" dirty="0"/>
              <a:t> </a:t>
            </a:r>
            <a:r>
              <a:rPr lang="en-US" sz="1600" dirty="0" err="1"/>
              <a:t>makanan</a:t>
            </a:r>
            <a:r>
              <a:rPr lang="en-US" sz="1600" dirty="0"/>
              <a:t>/</a:t>
            </a:r>
            <a:r>
              <a:rPr lang="en-US" sz="1600" dirty="0" err="1"/>
              <a:t>minuman</a:t>
            </a:r>
            <a:r>
              <a:rPr lang="en-US" sz="1600" dirty="0"/>
              <a:t> </a:t>
            </a:r>
            <a:r>
              <a:rPr lang="en-US" sz="1600" dirty="0" err="1"/>
              <a:t>tertentu</a:t>
            </a:r>
            <a:r>
              <a:rPr lang="en-US" sz="1600" dirty="0"/>
              <a:t>. </a:t>
            </a:r>
            <a:r>
              <a:rPr lang="en-US" sz="1600" dirty="0" err="1"/>
              <a:t>Setelah</a:t>
            </a:r>
            <a:r>
              <a:rPr lang="en-US" sz="1600" dirty="0"/>
              <a:t> </a:t>
            </a:r>
            <a:r>
              <a:rPr lang="en-US" sz="1600" dirty="0" err="1"/>
              <a:t>pelanggan</a:t>
            </a:r>
            <a:r>
              <a:rPr lang="en-US" sz="1600" dirty="0"/>
              <a:t> yang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selesai</a:t>
            </a:r>
            <a:r>
              <a:rPr lang="en-US" sz="1600" dirty="0"/>
              <a:t> </a:t>
            </a:r>
            <a:r>
              <a:rPr lang="en-US" sz="1600" dirty="0" err="1"/>
              <a:t>menyelesaikan</a:t>
            </a:r>
            <a:r>
              <a:rPr lang="en-US" sz="1600" dirty="0"/>
              <a:t> </a:t>
            </a:r>
            <a:r>
              <a:rPr lang="en-US" sz="1600" dirty="0" err="1"/>
              <a:t>misi</a:t>
            </a:r>
            <a:r>
              <a:rPr lang="en-US" sz="1600" dirty="0"/>
              <a:t>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pelanggan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</a:p>
          <a:p>
            <a:r>
              <a:rPr lang="en-US" sz="1600" dirty="0" err="1"/>
              <a:t>berhak</a:t>
            </a:r>
            <a:r>
              <a:rPr lang="en-US" sz="1600" dirty="0"/>
              <a:t> </a:t>
            </a:r>
            <a:r>
              <a:rPr lang="en-US" sz="1600" dirty="0" err="1"/>
              <a:t>mendapat</a:t>
            </a:r>
            <a:r>
              <a:rPr lang="en-US" sz="1600" dirty="0"/>
              <a:t> reward.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757B648D-9222-4E6C-927B-32F0D4F8BFF0}"/>
              </a:ext>
            </a:extLst>
          </p:cNvPr>
          <p:cNvSpPr/>
          <p:nvPr/>
        </p:nvSpPr>
        <p:spPr>
          <a:xfrm>
            <a:off x="8859091" y="2888511"/>
            <a:ext cx="269668" cy="623836"/>
          </a:xfrm>
          <a:custGeom>
            <a:avLst/>
            <a:gdLst>
              <a:gd name="connsiteX0" fmla="*/ 422190 w 520618"/>
              <a:gd name="connsiteY0" fmla="*/ 101446 h 1204372"/>
              <a:gd name="connsiteX1" fmla="*/ 401765 w 520618"/>
              <a:gd name="connsiteY1" fmla="*/ 118467 h 1204372"/>
              <a:gd name="connsiteX2" fmla="*/ 401765 w 520618"/>
              <a:gd name="connsiteY2" fmla="*/ 559653 h 1204372"/>
              <a:gd name="connsiteX3" fmla="*/ 422190 w 520618"/>
              <a:gd name="connsiteY3" fmla="*/ 576674 h 1204372"/>
              <a:gd name="connsiteX4" fmla="*/ 442615 w 520618"/>
              <a:gd name="connsiteY4" fmla="*/ 559653 h 1204372"/>
              <a:gd name="connsiteX5" fmla="*/ 442615 w 520618"/>
              <a:gd name="connsiteY5" fmla="*/ 118467 h 1204372"/>
              <a:gd name="connsiteX6" fmla="*/ 422190 w 520618"/>
              <a:gd name="connsiteY6" fmla="*/ 101446 h 1204372"/>
              <a:gd name="connsiteX7" fmla="*/ 342532 w 520618"/>
              <a:gd name="connsiteY7" fmla="*/ 101446 h 1204372"/>
              <a:gd name="connsiteX8" fmla="*/ 322107 w 520618"/>
              <a:gd name="connsiteY8" fmla="*/ 118467 h 1204372"/>
              <a:gd name="connsiteX9" fmla="*/ 322107 w 520618"/>
              <a:gd name="connsiteY9" fmla="*/ 559653 h 1204372"/>
              <a:gd name="connsiteX10" fmla="*/ 342532 w 520618"/>
              <a:gd name="connsiteY10" fmla="*/ 576674 h 1204372"/>
              <a:gd name="connsiteX11" fmla="*/ 362957 w 520618"/>
              <a:gd name="connsiteY11" fmla="*/ 559653 h 1204372"/>
              <a:gd name="connsiteX12" fmla="*/ 362957 w 520618"/>
              <a:gd name="connsiteY12" fmla="*/ 118467 h 1204372"/>
              <a:gd name="connsiteX13" fmla="*/ 342532 w 520618"/>
              <a:gd name="connsiteY13" fmla="*/ 101446 h 1204372"/>
              <a:gd name="connsiteX14" fmla="*/ 262873 w 520618"/>
              <a:gd name="connsiteY14" fmla="*/ 101446 h 1204372"/>
              <a:gd name="connsiteX15" fmla="*/ 242448 w 520618"/>
              <a:gd name="connsiteY15" fmla="*/ 118467 h 1204372"/>
              <a:gd name="connsiteX16" fmla="*/ 242448 w 520618"/>
              <a:gd name="connsiteY16" fmla="*/ 559653 h 1204372"/>
              <a:gd name="connsiteX17" fmla="*/ 262873 w 520618"/>
              <a:gd name="connsiteY17" fmla="*/ 576674 h 1204372"/>
              <a:gd name="connsiteX18" fmla="*/ 283298 w 520618"/>
              <a:gd name="connsiteY18" fmla="*/ 559653 h 1204372"/>
              <a:gd name="connsiteX19" fmla="*/ 283298 w 520618"/>
              <a:gd name="connsiteY19" fmla="*/ 118467 h 1204372"/>
              <a:gd name="connsiteX20" fmla="*/ 262873 w 520618"/>
              <a:gd name="connsiteY20" fmla="*/ 101446 h 1204372"/>
              <a:gd name="connsiteX21" fmla="*/ 183214 w 520618"/>
              <a:gd name="connsiteY21" fmla="*/ 101446 h 1204372"/>
              <a:gd name="connsiteX22" fmla="*/ 162789 w 520618"/>
              <a:gd name="connsiteY22" fmla="*/ 118467 h 1204372"/>
              <a:gd name="connsiteX23" fmla="*/ 162789 w 520618"/>
              <a:gd name="connsiteY23" fmla="*/ 559653 h 1204372"/>
              <a:gd name="connsiteX24" fmla="*/ 183214 w 520618"/>
              <a:gd name="connsiteY24" fmla="*/ 576674 h 1204372"/>
              <a:gd name="connsiteX25" fmla="*/ 203639 w 520618"/>
              <a:gd name="connsiteY25" fmla="*/ 559653 h 1204372"/>
              <a:gd name="connsiteX26" fmla="*/ 203639 w 520618"/>
              <a:gd name="connsiteY26" fmla="*/ 118467 h 1204372"/>
              <a:gd name="connsiteX27" fmla="*/ 183214 w 520618"/>
              <a:gd name="connsiteY27" fmla="*/ 101446 h 1204372"/>
              <a:gd name="connsiteX28" fmla="*/ 103556 w 520618"/>
              <a:gd name="connsiteY28" fmla="*/ 101446 h 1204372"/>
              <a:gd name="connsiteX29" fmla="*/ 83130 w 520618"/>
              <a:gd name="connsiteY29" fmla="*/ 118467 h 1204372"/>
              <a:gd name="connsiteX30" fmla="*/ 83130 w 520618"/>
              <a:gd name="connsiteY30" fmla="*/ 559653 h 1204372"/>
              <a:gd name="connsiteX31" fmla="*/ 103556 w 520618"/>
              <a:gd name="connsiteY31" fmla="*/ 576674 h 1204372"/>
              <a:gd name="connsiteX32" fmla="*/ 123981 w 520618"/>
              <a:gd name="connsiteY32" fmla="*/ 559653 h 1204372"/>
              <a:gd name="connsiteX33" fmla="*/ 123981 w 520618"/>
              <a:gd name="connsiteY33" fmla="*/ 118467 h 1204372"/>
              <a:gd name="connsiteX34" fmla="*/ 103556 w 520618"/>
              <a:gd name="connsiteY34" fmla="*/ 101446 h 1204372"/>
              <a:gd name="connsiteX35" fmla="*/ 164151 w 520618"/>
              <a:gd name="connsiteY35" fmla="*/ 0 h 1204372"/>
              <a:gd name="connsiteX36" fmla="*/ 356829 w 520618"/>
              <a:gd name="connsiteY36" fmla="*/ 0 h 1204372"/>
              <a:gd name="connsiteX37" fmla="*/ 519551 w 520618"/>
              <a:gd name="connsiteY37" fmla="*/ 163402 h 1204372"/>
              <a:gd name="connsiteX38" fmla="*/ 492317 w 520618"/>
              <a:gd name="connsiteY38" fmla="*/ 560334 h 1204372"/>
              <a:gd name="connsiteX39" fmla="*/ 417425 w 520618"/>
              <a:gd name="connsiteY39" fmla="*/ 635227 h 1204372"/>
              <a:gd name="connsiteX40" fmla="*/ 294873 w 520618"/>
              <a:gd name="connsiteY40" fmla="*/ 635227 h 1204372"/>
              <a:gd name="connsiteX41" fmla="*/ 294873 w 520618"/>
              <a:gd name="connsiteY41" fmla="*/ 979686 h 1204372"/>
              <a:gd name="connsiteX42" fmla="*/ 333721 w 520618"/>
              <a:gd name="connsiteY42" fmla="*/ 979686 h 1204372"/>
              <a:gd name="connsiteX43" fmla="*/ 333721 w 520618"/>
              <a:gd name="connsiteY43" fmla="*/ 1204372 h 1204372"/>
              <a:gd name="connsiteX44" fmla="*/ 198737 w 520618"/>
              <a:gd name="connsiteY44" fmla="*/ 1204372 h 1204372"/>
              <a:gd name="connsiteX45" fmla="*/ 198737 w 520618"/>
              <a:gd name="connsiteY45" fmla="*/ 979686 h 1204372"/>
              <a:gd name="connsiteX46" fmla="*/ 230192 w 520618"/>
              <a:gd name="connsiteY46" fmla="*/ 979686 h 1204372"/>
              <a:gd name="connsiteX47" fmla="*/ 230192 w 520618"/>
              <a:gd name="connsiteY47" fmla="*/ 635227 h 1204372"/>
              <a:gd name="connsiteX48" fmla="*/ 102875 w 520618"/>
              <a:gd name="connsiteY48" fmla="*/ 635227 h 1204372"/>
              <a:gd name="connsiteX49" fmla="*/ 27982 w 520618"/>
              <a:gd name="connsiteY49" fmla="*/ 560334 h 1204372"/>
              <a:gd name="connsiteX50" fmla="*/ 749 w 520618"/>
              <a:gd name="connsiteY50" fmla="*/ 163402 h 1204372"/>
              <a:gd name="connsiteX51" fmla="*/ 164151 w 520618"/>
              <a:gd name="connsiteY51" fmla="*/ 0 h 120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20618" h="1204372">
                <a:moveTo>
                  <a:pt x="422190" y="101446"/>
                </a:moveTo>
                <a:cubicBezTo>
                  <a:pt x="411297" y="101446"/>
                  <a:pt x="401765" y="108935"/>
                  <a:pt x="401765" y="118467"/>
                </a:cubicBezTo>
                <a:lnTo>
                  <a:pt x="401765" y="559653"/>
                </a:lnTo>
                <a:cubicBezTo>
                  <a:pt x="401765" y="569184"/>
                  <a:pt x="410616" y="576674"/>
                  <a:pt x="422190" y="576674"/>
                </a:cubicBezTo>
                <a:cubicBezTo>
                  <a:pt x="433084" y="576674"/>
                  <a:pt x="442615" y="569184"/>
                  <a:pt x="442615" y="559653"/>
                </a:cubicBezTo>
                <a:lnTo>
                  <a:pt x="442615" y="118467"/>
                </a:lnTo>
                <a:cubicBezTo>
                  <a:pt x="442615" y="108935"/>
                  <a:pt x="433764" y="101446"/>
                  <a:pt x="422190" y="101446"/>
                </a:cubicBezTo>
                <a:close/>
                <a:moveTo>
                  <a:pt x="342532" y="101446"/>
                </a:moveTo>
                <a:cubicBezTo>
                  <a:pt x="331638" y="101446"/>
                  <a:pt x="322107" y="108935"/>
                  <a:pt x="322107" y="118467"/>
                </a:cubicBezTo>
                <a:lnTo>
                  <a:pt x="322107" y="559653"/>
                </a:lnTo>
                <a:cubicBezTo>
                  <a:pt x="322107" y="569184"/>
                  <a:pt x="330957" y="576674"/>
                  <a:pt x="342532" y="576674"/>
                </a:cubicBezTo>
                <a:cubicBezTo>
                  <a:pt x="353425" y="576674"/>
                  <a:pt x="362957" y="569184"/>
                  <a:pt x="362957" y="559653"/>
                </a:cubicBezTo>
                <a:lnTo>
                  <a:pt x="362957" y="118467"/>
                </a:lnTo>
                <a:cubicBezTo>
                  <a:pt x="362957" y="108935"/>
                  <a:pt x="354106" y="101446"/>
                  <a:pt x="342532" y="101446"/>
                </a:cubicBezTo>
                <a:close/>
                <a:moveTo>
                  <a:pt x="262873" y="101446"/>
                </a:moveTo>
                <a:cubicBezTo>
                  <a:pt x="251979" y="101446"/>
                  <a:pt x="242448" y="108935"/>
                  <a:pt x="242448" y="118467"/>
                </a:cubicBezTo>
                <a:lnTo>
                  <a:pt x="242448" y="559653"/>
                </a:lnTo>
                <a:cubicBezTo>
                  <a:pt x="242448" y="569184"/>
                  <a:pt x="251298" y="576674"/>
                  <a:pt x="262873" y="576674"/>
                </a:cubicBezTo>
                <a:cubicBezTo>
                  <a:pt x="273766" y="576674"/>
                  <a:pt x="283298" y="569184"/>
                  <a:pt x="283298" y="559653"/>
                </a:cubicBezTo>
                <a:lnTo>
                  <a:pt x="283298" y="118467"/>
                </a:lnTo>
                <a:cubicBezTo>
                  <a:pt x="283298" y="108935"/>
                  <a:pt x="274448" y="101446"/>
                  <a:pt x="262873" y="101446"/>
                </a:cubicBezTo>
                <a:close/>
                <a:moveTo>
                  <a:pt x="183214" y="101446"/>
                </a:moveTo>
                <a:cubicBezTo>
                  <a:pt x="172321" y="101446"/>
                  <a:pt x="162789" y="108935"/>
                  <a:pt x="162789" y="118467"/>
                </a:cubicBezTo>
                <a:lnTo>
                  <a:pt x="162789" y="559653"/>
                </a:lnTo>
                <a:cubicBezTo>
                  <a:pt x="162789" y="569184"/>
                  <a:pt x="171640" y="576674"/>
                  <a:pt x="183214" y="576674"/>
                </a:cubicBezTo>
                <a:cubicBezTo>
                  <a:pt x="194107" y="576674"/>
                  <a:pt x="203639" y="569184"/>
                  <a:pt x="203639" y="559653"/>
                </a:cubicBezTo>
                <a:lnTo>
                  <a:pt x="203639" y="118467"/>
                </a:lnTo>
                <a:cubicBezTo>
                  <a:pt x="203639" y="108935"/>
                  <a:pt x="194789" y="101446"/>
                  <a:pt x="183214" y="101446"/>
                </a:cubicBezTo>
                <a:close/>
                <a:moveTo>
                  <a:pt x="103556" y="101446"/>
                </a:moveTo>
                <a:cubicBezTo>
                  <a:pt x="92662" y="101446"/>
                  <a:pt x="83130" y="108935"/>
                  <a:pt x="83130" y="118467"/>
                </a:cubicBezTo>
                <a:lnTo>
                  <a:pt x="83130" y="559653"/>
                </a:lnTo>
                <a:cubicBezTo>
                  <a:pt x="83130" y="569184"/>
                  <a:pt x="91981" y="576674"/>
                  <a:pt x="103556" y="576674"/>
                </a:cubicBezTo>
                <a:cubicBezTo>
                  <a:pt x="114449" y="576674"/>
                  <a:pt x="123981" y="569184"/>
                  <a:pt x="123981" y="559653"/>
                </a:cubicBezTo>
                <a:lnTo>
                  <a:pt x="123981" y="118467"/>
                </a:lnTo>
                <a:cubicBezTo>
                  <a:pt x="123981" y="108935"/>
                  <a:pt x="115130" y="101446"/>
                  <a:pt x="103556" y="101446"/>
                </a:cubicBezTo>
                <a:close/>
                <a:moveTo>
                  <a:pt x="164151" y="0"/>
                </a:moveTo>
                <a:lnTo>
                  <a:pt x="356829" y="0"/>
                </a:lnTo>
                <a:cubicBezTo>
                  <a:pt x="446700" y="0"/>
                  <a:pt x="531125" y="25872"/>
                  <a:pt x="519551" y="163402"/>
                </a:cubicBezTo>
                <a:lnTo>
                  <a:pt x="492317" y="560334"/>
                </a:lnTo>
                <a:cubicBezTo>
                  <a:pt x="492317" y="601184"/>
                  <a:pt x="458956" y="635227"/>
                  <a:pt x="417425" y="635227"/>
                </a:cubicBezTo>
                <a:lnTo>
                  <a:pt x="294873" y="635227"/>
                </a:lnTo>
                <a:lnTo>
                  <a:pt x="294873" y="979686"/>
                </a:lnTo>
                <a:lnTo>
                  <a:pt x="333721" y="979686"/>
                </a:lnTo>
                <a:lnTo>
                  <a:pt x="333721" y="1204372"/>
                </a:lnTo>
                <a:lnTo>
                  <a:pt x="198737" y="1204372"/>
                </a:lnTo>
                <a:lnTo>
                  <a:pt x="198737" y="979686"/>
                </a:lnTo>
                <a:lnTo>
                  <a:pt x="230192" y="979686"/>
                </a:lnTo>
                <a:lnTo>
                  <a:pt x="230192" y="635227"/>
                </a:lnTo>
                <a:lnTo>
                  <a:pt x="102875" y="635227"/>
                </a:lnTo>
                <a:cubicBezTo>
                  <a:pt x="62025" y="635227"/>
                  <a:pt x="27982" y="601865"/>
                  <a:pt x="27982" y="560334"/>
                </a:cubicBezTo>
                <a:lnTo>
                  <a:pt x="749" y="163402"/>
                </a:lnTo>
                <a:cubicBezTo>
                  <a:pt x="-8784" y="24510"/>
                  <a:pt x="74279" y="0"/>
                  <a:pt x="164151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A027C9B-EE7F-4A7D-A19F-5A61EF4BF0D0}"/>
              </a:ext>
            </a:extLst>
          </p:cNvPr>
          <p:cNvGrpSpPr/>
          <p:nvPr/>
        </p:nvGrpSpPr>
        <p:grpSpPr>
          <a:xfrm>
            <a:off x="10474507" y="2926092"/>
            <a:ext cx="99249" cy="455315"/>
            <a:chOff x="9535303" y="2616201"/>
            <a:chExt cx="429088" cy="1968489"/>
          </a:xfrm>
          <a:solidFill>
            <a:schemeClr val="accent1"/>
          </a:solidFill>
        </p:grpSpPr>
        <p:grpSp>
          <p:nvGrpSpPr>
            <p:cNvPr id="67" name="그룹 19">
              <a:extLst>
                <a:ext uri="{FF2B5EF4-FFF2-40B4-BE49-F238E27FC236}">
                  <a16:creationId xmlns:a16="http://schemas.microsoft.com/office/drawing/2014/main" id="{893A100E-5216-4FFA-B0F7-20390E604F11}"/>
                </a:ext>
              </a:extLst>
            </p:cNvPr>
            <p:cNvGrpSpPr/>
            <p:nvPr/>
          </p:nvGrpSpPr>
          <p:grpSpPr>
            <a:xfrm rot="19313868">
              <a:off x="9535303" y="2740910"/>
              <a:ext cx="283914" cy="1814358"/>
              <a:chOff x="1055023" y="2447150"/>
              <a:chExt cx="489227" cy="3126412"/>
            </a:xfrm>
            <a:grpFill/>
            <a:effectLst/>
          </p:grpSpPr>
          <p:grpSp>
            <p:nvGrpSpPr>
              <p:cNvPr id="73" name="그룹 20">
                <a:extLst>
                  <a:ext uri="{FF2B5EF4-FFF2-40B4-BE49-F238E27FC236}">
                    <a16:creationId xmlns:a16="http://schemas.microsoft.com/office/drawing/2014/main" id="{0CC7EEFA-E08D-4C8F-929D-ED68A161BB2B}"/>
                  </a:ext>
                </a:extLst>
              </p:cNvPr>
              <p:cNvGrpSpPr/>
              <p:nvPr/>
            </p:nvGrpSpPr>
            <p:grpSpPr>
              <a:xfrm>
                <a:off x="1195228" y="3663994"/>
                <a:ext cx="208870" cy="1909568"/>
                <a:chOff x="4360431" y="3515651"/>
                <a:chExt cx="208870" cy="1909569"/>
              </a:xfrm>
              <a:grpFill/>
            </p:grpSpPr>
            <p:sp>
              <p:nvSpPr>
                <p:cNvPr id="75" name="사다리꼴 22">
                  <a:extLst>
                    <a:ext uri="{FF2B5EF4-FFF2-40B4-BE49-F238E27FC236}">
                      <a16:creationId xmlns:a16="http://schemas.microsoft.com/office/drawing/2014/main" id="{BF75E7FE-116C-4A4C-8EFC-F0B77E9290B3}"/>
                    </a:ext>
                  </a:extLst>
                </p:cNvPr>
                <p:cNvSpPr/>
                <p:nvPr/>
              </p:nvSpPr>
              <p:spPr>
                <a:xfrm>
                  <a:off x="4360431" y="3515651"/>
                  <a:ext cx="208870" cy="1803164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6" name="타원 23">
                  <a:extLst>
                    <a:ext uri="{FF2B5EF4-FFF2-40B4-BE49-F238E27FC236}">
                      <a16:creationId xmlns:a16="http://schemas.microsoft.com/office/drawing/2014/main" id="{D6E33092-56D0-4CE1-B686-4397B7FFDA6D}"/>
                    </a:ext>
                  </a:extLst>
                </p:cNvPr>
                <p:cNvSpPr/>
                <p:nvPr/>
              </p:nvSpPr>
              <p:spPr>
                <a:xfrm>
                  <a:off x="4360431" y="5216350"/>
                  <a:ext cx="208870" cy="20887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자유형: 도형 21">
                <a:extLst>
                  <a:ext uri="{FF2B5EF4-FFF2-40B4-BE49-F238E27FC236}">
                    <a16:creationId xmlns:a16="http://schemas.microsoft.com/office/drawing/2014/main" id="{7DD8EEE9-63CE-44AD-934A-1856864F0877}"/>
                  </a:ext>
                </a:extLst>
              </p:cNvPr>
              <p:cNvSpPr/>
              <p:nvPr/>
            </p:nvSpPr>
            <p:spPr>
              <a:xfrm>
                <a:off x="1055023" y="2447150"/>
                <a:ext cx="489227" cy="1216846"/>
              </a:xfrm>
              <a:custGeom>
                <a:avLst/>
                <a:gdLst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3"/>
                  <a:gd name="connsiteY0" fmla="*/ 0 h 1397222"/>
                  <a:gd name="connsiteX1" fmla="*/ 93304 w 489173"/>
                  <a:gd name="connsiteY1" fmla="*/ 8435 h 1397222"/>
                  <a:gd name="connsiteX2" fmla="*/ 100807 w 489173"/>
                  <a:gd name="connsiteY2" fmla="*/ 26550 h 1397222"/>
                  <a:gd name="connsiteX3" fmla="*/ 100806 w 489173"/>
                  <a:gd name="connsiteY3" fmla="*/ 765594 h 1397222"/>
                  <a:gd name="connsiteX4" fmla="*/ 131180 w 489173"/>
                  <a:gd name="connsiteY4" fmla="*/ 795968 h 1397222"/>
                  <a:gd name="connsiteX5" fmla="*/ 161554 w 489173"/>
                  <a:gd name="connsiteY5" fmla="*/ 765594 h 1397222"/>
                  <a:gd name="connsiteX6" fmla="*/ 161554 w 489173"/>
                  <a:gd name="connsiteY6" fmla="*/ 28704 h 1397222"/>
                  <a:gd name="connsiteX7" fmla="*/ 169949 w 489173"/>
                  <a:gd name="connsiteY7" fmla="*/ 8435 h 1397222"/>
                  <a:gd name="connsiteX8" fmla="*/ 190314 w 489173"/>
                  <a:gd name="connsiteY8" fmla="*/ 0 h 1397222"/>
                  <a:gd name="connsiteX9" fmla="*/ 210679 w 489173"/>
                  <a:gd name="connsiteY9" fmla="*/ 8435 h 1397222"/>
                  <a:gd name="connsiteX10" fmla="*/ 217111 w 489173"/>
                  <a:gd name="connsiteY10" fmla="*/ 23964 h 1397222"/>
                  <a:gd name="connsiteX11" fmla="*/ 217110 w 489173"/>
                  <a:gd name="connsiteY11" fmla="*/ 765292 h 1397222"/>
                  <a:gd name="connsiteX12" fmla="*/ 247484 w 489173"/>
                  <a:gd name="connsiteY12" fmla="*/ 795666 h 1397222"/>
                  <a:gd name="connsiteX13" fmla="*/ 277858 w 489173"/>
                  <a:gd name="connsiteY13" fmla="*/ 765292 h 1397222"/>
                  <a:gd name="connsiteX14" fmla="*/ 277858 w 489173"/>
                  <a:gd name="connsiteY14" fmla="*/ 25070 h 1397222"/>
                  <a:gd name="connsiteX15" fmla="*/ 284748 w 489173"/>
                  <a:gd name="connsiteY15" fmla="*/ 8435 h 1397222"/>
                  <a:gd name="connsiteX16" fmla="*/ 305113 w 489173"/>
                  <a:gd name="connsiteY16" fmla="*/ 0 h 1397222"/>
                  <a:gd name="connsiteX17" fmla="*/ 325478 w 489173"/>
                  <a:gd name="connsiteY17" fmla="*/ 8435 h 1397222"/>
                  <a:gd name="connsiteX18" fmla="*/ 333416 w 489173"/>
                  <a:gd name="connsiteY18" fmla="*/ 27600 h 1397222"/>
                  <a:gd name="connsiteX19" fmla="*/ 333415 w 489173"/>
                  <a:gd name="connsiteY19" fmla="*/ 758388 h 1397222"/>
                  <a:gd name="connsiteX20" fmla="*/ 363789 w 489173"/>
                  <a:gd name="connsiteY20" fmla="*/ 788762 h 1397222"/>
                  <a:gd name="connsiteX21" fmla="*/ 394163 w 489173"/>
                  <a:gd name="connsiteY21" fmla="*/ 758388 h 1397222"/>
                  <a:gd name="connsiteX22" fmla="*/ 394163 w 489173"/>
                  <a:gd name="connsiteY22" fmla="*/ 27653 h 1397222"/>
                  <a:gd name="connsiteX23" fmla="*/ 402123 w 489173"/>
                  <a:gd name="connsiteY23" fmla="*/ 8435 h 1397222"/>
                  <a:gd name="connsiteX24" fmla="*/ 422488 w 489173"/>
                  <a:gd name="connsiteY24" fmla="*/ 0 h 1397222"/>
                  <a:gd name="connsiteX25" fmla="*/ 451288 w 489173"/>
                  <a:gd name="connsiteY25" fmla="*/ 28800 h 1397222"/>
                  <a:gd name="connsiteX26" fmla="*/ 489172 w 489173"/>
                  <a:gd name="connsiteY26" fmla="*/ 1094702 h 1397222"/>
                  <a:gd name="connsiteX27" fmla="*/ 312706 w 489173"/>
                  <a:gd name="connsiteY27" fmla="*/ 1397222 h 1397222"/>
                  <a:gd name="connsiteX28" fmla="*/ 176466 w 489173"/>
                  <a:gd name="connsiteY28" fmla="*/ 1397222 h 1397222"/>
                  <a:gd name="connsiteX29" fmla="*/ 0 w 489173"/>
                  <a:gd name="connsiteY29" fmla="*/ 1094702 h 1397222"/>
                  <a:gd name="connsiteX30" fmla="*/ 44139 w 489173"/>
                  <a:gd name="connsiteY30" fmla="*/ 28800 h 1397222"/>
                  <a:gd name="connsiteX31" fmla="*/ 72939 w 489173"/>
                  <a:gd name="connsiteY31" fmla="*/ 0 h 1397222"/>
                  <a:gd name="connsiteX0" fmla="*/ 72993 w 489227"/>
                  <a:gd name="connsiteY0" fmla="*/ 0 h 1397222"/>
                  <a:gd name="connsiteX1" fmla="*/ 93358 w 489227"/>
                  <a:gd name="connsiteY1" fmla="*/ 8435 h 1397222"/>
                  <a:gd name="connsiteX2" fmla="*/ 100861 w 489227"/>
                  <a:gd name="connsiteY2" fmla="*/ 26550 h 1397222"/>
                  <a:gd name="connsiteX3" fmla="*/ 100860 w 489227"/>
                  <a:gd name="connsiteY3" fmla="*/ 765594 h 1397222"/>
                  <a:gd name="connsiteX4" fmla="*/ 131234 w 489227"/>
                  <a:gd name="connsiteY4" fmla="*/ 795968 h 1397222"/>
                  <a:gd name="connsiteX5" fmla="*/ 161608 w 489227"/>
                  <a:gd name="connsiteY5" fmla="*/ 765594 h 1397222"/>
                  <a:gd name="connsiteX6" fmla="*/ 161608 w 489227"/>
                  <a:gd name="connsiteY6" fmla="*/ 28704 h 1397222"/>
                  <a:gd name="connsiteX7" fmla="*/ 170003 w 489227"/>
                  <a:gd name="connsiteY7" fmla="*/ 8435 h 1397222"/>
                  <a:gd name="connsiteX8" fmla="*/ 190368 w 489227"/>
                  <a:gd name="connsiteY8" fmla="*/ 0 h 1397222"/>
                  <a:gd name="connsiteX9" fmla="*/ 210733 w 489227"/>
                  <a:gd name="connsiteY9" fmla="*/ 8435 h 1397222"/>
                  <a:gd name="connsiteX10" fmla="*/ 217165 w 489227"/>
                  <a:gd name="connsiteY10" fmla="*/ 23964 h 1397222"/>
                  <a:gd name="connsiteX11" fmla="*/ 217164 w 489227"/>
                  <a:gd name="connsiteY11" fmla="*/ 765292 h 1397222"/>
                  <a:gd name="connsiteX12" fmla="*/ 247538 w 489227"/>
                  <a:gd name="connsiteY12" fmla="*/ 795666 h 1397222"/>
                  <a:gd name="connsiteX13" fmla="*/ 277912 w 489227"/>
                  <a:gd name="connsiteY13" fmla="*/ 765292 h 1397222"/>
                  <a:gd name="connsiteX14" fmla="*/ 277912 w 489227"/>
                  <a:gd name="connsiteY14" fmla="*/ 25070 h 1397222"/>
                  <a:gd name="connsiteX15" fmla="*/ 284802 w 489227"/>
                  <a:gd name="connsiteY15" fmla="*/ 8435 h 1397222"/>
                  <a:gd name="connsiteX16" fmla="*/ 305167 w 489227"/>
                  <a:gd name="connsiteY16" fmla="*/ 0 h 1397222"/>
                  <a:gd name="connsiteX17" fmla="*/ 325532 w 489227"/>
                  <a:gd name="connsiteY17" fmla="*/ 8435 h 1397222"/>
                  <a:gd name="connsiteX18" fmla="*/ 333470 w 489227"/>
                  <a:gd name="connsiteY18" fmla="*/ 27600 h 1397222"/>
                  <a:gd name="connsiteX19" fmla="*/ 333469 w 489227"/>
                  <a:gd name="connsiteY19" fmla="*/ 758388 h 1397222"/>
                  <a:gd name="connsiteX20" fmla="*/ 363843 w 489227"/>
                  <a:gd name="connsiteY20" fmla="*/ 788762 h 1397222"/>
                  <a:gd name="connsiteX21" fmla="*/ 394217 w 489227"/>
                  <a:gd name="connsiteY21" fmla="*/ 758388 h 1397222"/>
                  <a:gd name="connsiteX22" fmla="*/ 394217 w 489227"/>
                  <a:gd name="connsiteY22" fmla="*/ 27653 h 1397222"/>
                  <a:gd name="connsiteX23" fmla="*/ 402177 w 489227"/>
                  <a:gd name="connsiteY23" fmla="*/ 8435 h 1397222"/>
                  <a:gd name="connsiteX24" fmla="*/ 422542 w 489227"/>
                  <a:gd name="connsiteY24" fmla="*/ 0 h 1397222"/>
                  <a:gd name="connsiteX25" fmla="*/ 451342 w 489227"/>
                  <a:gd name="connsiteY25" fmla="*/ 28800 h 1397222"/>
                  <a:gd name="connsiteX26" fmla="*/ 489226 w 489227"/>
                  <a:gd name="connsiteY26" fmla="*/ 1094702 h 1397222"/>
                  <a:gd name="connsiteX27" fmla="*/ 312760 w 489227"/>
                  <a:gd name="connsiteY27" fmla="*/ 1397222 h 1397222"/>
                  <a:gd name="connsiteX28" fmla="*/ 176520 w 489227"/>
                  <a:gd name="connsiteY28" fmla="*/ 1397222 h 1397222"/>
                  <a:gd name="connsiteX29" fmla="*/ 54 w 489227"/>
                  <a:gd name="connsiteY29" fmla="*/ 1094702 h 1397222"/>
                  <a:gd name="connsiteX30" fmla="*/ 44193 w 489227"/>
                  <a:gd name="connsiteY30" fmla="*/ 28800 h 1397222"/>
                  <a:gd name="connsiteX31" fmla="*/ 72993 w 489227"/>
                  <a:gd name="connsiteY31" fmla="*/ 0 h 1397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89227" h="1397222">
                    <a:moveTo>
                      <a:pt x="72993" y="0"/>
                    </a:moveTo>
                    <a:cubicBezTo>
                      <a:pt x="80946" y="0"/>
                      <a:pt x="88146" y="3224"/>
                      <a:pt x="93358" y="8435"/>
                    </a:cubicBezTo>
                    <a:lnTo>
                      <a:pt x="100861" y="26550"/>
                    </a:lnTo>
                    <a:cubicBezTo>
                      <a:pt x="100861" y="272898"/>
                      <a:pt x="100860" y="519246"/>
                      <a:pt x="100860" y="765594"/>
                    </a:cubicBezTo>
                    <a:cubicBezTo>
                      <a:pt x="100860" y="782369"/>
                      <a:pt x="114459" y="795968"/>
                      <a:pt x="131234" y="795968"/>
                    </a:cubicBezTo>
                    <a:cubicBezTo>
                      <a:pt x="148009" y="795968"/>
                      <a:pt x="161608" y="782369"/>
                      <a:pt x="161608" y="765594"/>
                    </a:cubicBezTo>
                    <a:lnTo>
                      <a:pt x="161608" y="28704"/>
                    </a:lnTo>
                    <a:lnTo>
                      <a:pt x="170003" y="8435"/>
                    </a:lnTo>
                    <a:cubicBezTo>
                      <a:pt x="175215" y="3224"/>
                      <a:pt x="182415" y="0"/>
                      <a:pt x="190368" y="0"/>
                    </a:cubicBezTo>
                    <a:cubicBezTo>
                      <a:pt x="198321" y="0"/>
                      <a:pt x="205521" y="3224"/>
                      <a:pt x="210733" y="8435"/>
                    </a:cubicBezTo>
                    <a:lnTo>
                      <a:pt x="217165" y="23964"/>
                    </a:lnTo>
                    <a:cubicBezTo>
                      <a:pt x="217165" y="271073"/>
                      <a:pt x="217164" y="518183"/>
                      <a:pt x="217164" y="765292"/>
                    </a:cubicBezTo>
                    <a:cubicBezTo>
                      <a:pt x="217164" y="782067"/>
                      <a:pt x="230763" y="795666"/>
                      <a:pt x="247538" y="795666"/>
                    </a:cubicBezTo>
                    <a:cubicBezTo>
                      <a:pt x="264313" y="795666"/>
                      <a:pt x="277912" y="782067"/>
                      <a:pt x="277912" y="765292"/>
                    </a:cubicBezTo>
                    <a:lnTo>
                      <a:pt x="277912" y="25070"/>
                    </a:lnTo>
                    <a:lnTo>
                      <a:pt x="284802" y="8435"/>
                    </a:lnTo>
                    <a:cubicBezTo>
                      <a:pt x="290014" y="3224"/>
                      <a:pt x="297214" y="0"/>
                      <a:pt x="305167" y="0"/>
                    </a:cubicBezTo>
                    <a:cubicBezTo>
                      <a:pt x="313120" y="0"/>
                      <a:pt x="320320" y="3224"/>
                      <a:pt x="325532" y="8435"/>
                    </a:cubicBezTo>
                    <a:lnTo>
                      <a:pt x="333470" y="27600"/>
                    </a:lnTo>
                    <a:cubicBezTo>
                      <a:pt x="333470" y="271196"/>
                      <a:pt x="333469" y="514792"/>
                      <a:pt x="333469" y="758388"/>
                    </a:cubicBezTo>
                    <a:cubicBezTo>
                      <a:pt x="333469" y="775163"/>
                      <a:pt x="347068" y="788762"/>
                      <a:pt x="363843" y="788762"/>
                    </a:cubicBezTo>
                    <a:cubicBezTo>
                      <a:pt x="380618" y="788762"/>
                      <a:pt x="394217" y="775163"/>
                      <a:pt x="394217" y="758388"/>
                    </a:cubicBezTo>
                    <a:lnTo>
                      <a:pt x="394217" y="27653"/>
                    </a:lnTo>
                    <a:lnTo>
                      <a:pt x="402177" y="8435"/>
                    </a:lnTo>
                    <a:cubicBezTo>
                      <a:pt x="407389" y="3224"/>
                      <a:pt x="414589" y="0"/>
                      <a:pt x="422542" y="0"/>
                    </a:cubicBezTo>
                    <a:cubicBezTo>
                      <a:pt x="438448" y="0"/>
                      <a:pt x="451342" y="12894"/>
                      <a:pt x="451342" y="28800"/>
                    </a:cubicBezTo>
                    <a:lnTo>
                      <a:pt x="489226" y="1094702"/>
                    </a:lnTo>
                    <a:cubicBezTo>
                      <a:pt x="489647" y="1154329"/>
                      <a:pt x="371582" y="1296382"/>
                      <a:pt x="312760" y="1397222"/>
                    </a:cubicBezTo>
                    <a:lnTo>
                      <a:pt x="176520" y="1397222"/>
                    </a:lnTo>
                    <a:cubicBezTo>
                      <a:pt x="117698" y="1296382"/>
                      <a:pt x="-2942" y="1149177"/>
                      <a:pt x="54" y="1094702"/>
                    </a:cubicBezTo>
                    <a:lnTo>
                      <a:pt x="44193" y="28800"/>
                    </a:lnTo>
                    <a:cubicBezTo>
                      <a:pt x="44193" y="12894"/>
                      <a:pt x="57087" y="0"/>
                      <a:pt x="7299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" name="그룹 24">
              <a:extLst>
                <a:ext uri="{FF2B5EF4-FFF2-40B4-BE49-F238E27FC236}">
                  <a16:creationId xmlns:a16="http://schemas.microsoft.com/office/drawing/2014/main" id="{9FD5932E-7928-4E52-B341-E63701C8AC46}"/>
                </a:ext>
              </a:extLst>
            </p:cNvPr>
            <p:cNvGrpSpPr/>
            <p:nvPr/>
          </p:nvGrpSpPr>
          <p:grpSpPr>
            <a:xfrm rot="2286132" flipH="1">
              <a:off x="9758353" y="2616201"/>
              <a:ext cx="206038" cy="1968489"/>
              <a:chOff x="10476289" y="295275"/>
              <a:chExt cx="567209" cy="6132426"/>
            </a:xfrm>
            <a:grpFill/>
            <a:effectLst/>
          </p:grpSpPr>
          <p:grpSp>
            <p:nvGrpSpPr>
              <p:cNvPr id="69" name="그룹 25">
                <a:extLst>
                  <a:ext uri="{FF2B5EF4-FFF2-40B4-BE49-F238E27FC236}">
                    <a16:creationId xmlns:a16="http://schemas.microsoft.com/office/drawing/2014/main" id="{85712FEC-2349-438E-9FC2-B7AB75B480A9}"/>
                  </a:ext>
                </a:extLst>
              </p:cNvPr>
              <p:cNvGrpSpPr/>
              <p:nvPr/>
            </p:nvGrpSpPr>
            <p:grpSpPr>
              <a:xfrm>
                <a:off x="10690850" y="3203660"/>
                <a:ext cx="352648" cy="3224041"/>
                <a:chOff x="3737748" y="3214934"/>
                <a:chExt cx="352648" cy="3224042"/>
              </a:xfrm>
              <a:grpFill/>
            </p:grpSpPr>
            <p:sp>
              <p:nvSpPr>
                <p:cNvPr id="71" name="사다리꼴 27">
                  <a:extLst>
                    <a:ext uri="{FF2B5EF4-FFF2-40B4-BE49-F238E27FC236}">
                      <a16:creationId xmlns:a16="http://schemas.microsoft.com/office/drawing/2014/main" id="{39DF1C2C-A1CC-4832-A6E5-534E5B0C71F1}"/>
                    </a:ext>
                  </a:extLst>
                </p:cNvPr>
                <p:cNvSpPr/>
                <p:nvPr/>
              </p:nvSpPr>
              <p:spPr>
                <a:xfrm>
                  <a:off x="3737748" y="3214934"/>
                  <a:ext cx="352648" cy="3044392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타원 28">
                  <a:extLst>
                    <a:ext uri="{FF2B5EF4-FFF2-40B4-BE49-F238E27FC236}">
                      <a16:creationId xmlns:a16="http://schemas.microsoft.com/office/drawing/2014/main" id="{3369EBE7-E366-448C-AD6B-768EE4E6693F}"/>
                    </a:ext>
                  </a:extLst>
                </p:cNvPr>
                <p:cNvSpPr/>
                <p:nvPr/>
              </p:nvSpPr>
              <p:spPr>
                <a:xfrm>
                  <a:off x="3737748" y="6086328"/>
                  <a:ext cx="352648" cy="35264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0" name="자유형: 도형 26">
                <a:extLst>
                  <a:ext uri="{FF2B5EF4-FFF2-40B4-BE49-F238E27FC236}">
                    <a16:creationId xmlns:a16="http://schemas.microsoft.com/office/drawing/2014/main" id="{1C9292E6-18FA-44A7-B2A3-CDFEB5C9A27B}"/>
                  </a:ext>
                </a:extLst>
              </p:cNvPr>
              <p:cNvSpPr/>
              <p:nvPr/>
            </p:nvSpPr>
            <p:spPr>
              <a:xfrm>
                <a:off x="10476289" y="295275"/>
                <a:ext cx="533237" cy="2908390"/>
              </a:xfrm>
              <a:custGeom>
                <a:avLst/>
                <a:gdLst>
                  <a:gd name="connsiteX0" fmla="*/ 400050 w 428625"/>
                  <a:gd name="connsiteY0" fmla="*/ 3267075 h 3267075"/>
                  <a:gd name="connsiteX1" fmla="*/ 0 w 428625"/>
                  <a:gd name="connsiteY1" fmla="*/ 3219450 h 3267075"/>
                  <a:gd name="connsiteX2" fmla="*/ 428625 w 428625"/>
                  <a:gd name="connsiteY2" fmla="*/ 0 h 3267075"/>
                  <a:gd name="connsiteX3" fmla="*/ 400050 w 428625"/>
                  <a:gd name="connsiteY3" fmla="*/ 3267075 h 3267075"/>
                  <a:gd name="connsiteX0" fmla="*/ 400050 w 428625"/>
                  <a:gd name="connsiteY0" fmla="*/ 3267940 h 3267940"/>
                  <a:gd name="connsiteX1" fmla="*/ 0 w 428625"/>
                  <a:gd name="connsiteY1" fmla="*/ 3220315 h 3267940"/>
                  <a:gd name="connsiteX2" fmla="*/ 428625 w 428625"/>
                  <a:gd name="connsiteY2" fmla="*/ 865 h 3267940"/>
                  <a:gd name="connsiteX3" fmla="*/ 400050 w 428625"/>
                  <a:gd name="connsiteY3" fmla="*/ 3267940 h 3267940"/>
                  <a:gd name="connsiteX0" fmla="*/ 409575 w 438150"/>
                  <a:gd name="connsiteY0" fmla="*/ 3267920 h 3277445"/>
                  <a:gd name="connsiteX1" fmla="*/ 0 w 438150"/>
                  <a:gd name="connsiteY1" fmla="*/ 3277445 h 3277445"/>
                  <a:gd name="connsiteX2" fmla="*/ 438150 w 438150"/>
                  <a:gd name="connsiteY2" fmla="*/ 845 h 3277445"/>
                  <a:gd name="connsiteX3" fmla="*/ 409575 w 438150"/>
                  <a:gd name="connsiteY3" fmla="*/ 3267920 h 3277445"/>
                  <a:gd name="connsiteX0" fmla="*/ 420864 w 449439"/>
                  <a:gd name="connsiteY0" fmla="*/ 3267824 h 3277349"/>
                  <a:gd name="connsiteX1" fmla="*/ 11289 w 449439"/>
                  <a:gd name="connsiteY1" fmla="*/ 3277349 h 3277349"/>
                  <a:gd name="connsiteX2" fmla="*/ 449439 w 449439"/>
                  <a:gd name="connsiteY2" fmla="*/ 749 h 3277349"/>
                  <a:gd name="connsiteX3" fmla="*/ 420864 w 449439"/>
                  <a:gd name="connsiteY3" fmla="*/ 3267824 h 3277349"/>
                  <a:gd name="connsiteX0" fmla="*/ 426865 w 455440"/>
                  <a:gd name="connsiteY0" fmla="*/ 3268012 h 3277537"/>
                  <a:gd name="connsiteX1" fmla="*/ 17290 w 455440"/>
                  <a:gd name="connsiteY1" fmla="*/ 3277537 h 3277537"/>
                  <a:gd name="connsiteX2" fmla="*/ 455440 w 455440"/>
                  <a:gd name="connsiteY2" fmla="*/ 937 h 3277537"/>
                  <a:gd name="connsiteX3" fmla="*/ 426865 w 455440"/>
                  <a:gd name="connsiteY3" fmla="*/ 3268012 h 3277537"/>
                  <a:gd name="connsiteX0" fmla="*/ 420865 w 449440"/>
                  <a:gd name="connsiteY0" fmla="*/ 3268029 h 3277554"/>
                  <a:gd name="connsiteX1" fmla="*/ 11290 w 449440"/>
                  <a:gd name="connsiteY1" fmla="*/ 3277554 h 3277554"/>
                  <a:gd name="connsiteX2" fmla="*/ 449440 w 449440"/>
                  <a:gd name="connsiteY2" fmla="*/ 954 h 3277554"/>
                  <a:gd name="connsiteX3" fmla="*/ 420865 w 449440"/>
                  <a:gd name="connsiteY3" fmla="*/ 3268029 h 3277554"/>
                  <a:gd name="connsiteX0" fmla="*/ 458965 w 458965"/>
                  <a:gd name="connsiteY0" fmla="*/ 3258504 h 3277554"/>
                  <a:gd name="connsiteX1" fmla="*/ 11290 w 458965"/>
                  <a:gd name="connsiteY1" fmla="*/ 3277554 h 3277554"/>
                  <a:gd name="connsiteX2" fmla="*/ 449440 w 458965"/>
                  <a:gd name="connsiteY2" fmla="*/ 954 h 3277554"/>
                  <a:gd name="connsiteX3" fmla="*/ 458965 w 458965"/>
                  <a:gd name="connsiteY3" fmla="*/ 3258504 h 3277554"/>
                  <a:gd name="connsiteX0" fmla="*/ 458965 w 468741"/>
                  <a:gd name="connsiteY0" fmla="*/ 3258504 h 3277554"/>
                  <a:gd name="connsiteX1" fmla="*/ 11290 w 468741"/>
                  <a:gd name="connsiteY1" fmla="*/ 3277554 h 3277554"/>
                  <a:gd name="connsiteX2" fmla="*/ 449440 w 468741"/>
                  <a:gd name="connsiteY2" fmla="*/ 954 h 3277554"/>
                  <a:gd name="connsiteX3" fmla="*/ 458965 w 468741"/>
                  <a:gd name="connsiteY3" fmla="*/ 3258504 h 3277554"/>
                  <a:gd name="connsiteX0" fmla="*/ 458965 w 475898"/>
                  <a:gd name="connsiteY0" fmla="*/ 3258504 h 3277554"/>
                  <a:gd name="connsiteX1" fmla="*/ 11290 w 475898"/>
                  <a:gd name="connsiteY1" fmla="*/ 3277554 h 3277554"/>
                  <a:gd name="connsiteX2" fmla="*/ 449440 w 475898"/>
                  <a:gd name="connsiteY2" fmla="*/ 954 h 3277554"/>
                  <a:gd name="connsiteX3" fmla="*/ 458965 w 475898"/>
                  <a:gd name="connsiteY3" fmla="*/ 3258504 h 3277554"/>
                  <a:gd name="connsiteX0" fmla="*/ 460407 w 477340"/>
                  <a:gd name="connsiteY0" fmla="*/ 3258186 h 3277236"/>
                  <a:gd name="connsiteX1" fmla="*/ 12732 w 477340"/>
                  <a:gd name="connsiteY1" fmla="*/ 3277236 h 3277236"/>
                  <a:gd name="connsiteX2" fmla="*/ 450882 w 477340"/>
                  <a:gd name="connsiteY2" fmla="*/ 636 h 3277236"/>
                  <a:gd name="connsiteX3" fmla="*/ 460407 w 477340"/>
                  <a:gd name="connsiteY3" fmla="*/ 3258186 h 3277236"/>
                  <a:gd name="connsiteX0" fmla="*/ 487474 w 504407"/>
                  <a:gd name="connsiteY0" fmla="*/ 3258194 h 3258194"/>
                  <a:gd name="connsiteX1" fmla="*/ 11224 w 504407"/>
                  <a:gd name="connsiteY1" fmla="*/ 3248669 h 3258194"/>
                  <a:gd name="connsiteX2" fmla="*/ 477949 w 504407"/>
                  <a:gd name="connsiteY2" fmla="*/ 644 h 3258194"/>
                  <a:gd name="connsiteX3" fmla="*/ 487474 w 504407"/>
                  <a:gd name="connsiteY3" fmla="*/ 3258194 h 3258194"/>
                  <a:gd name="connsiteX0" fmla="*/ 487474 w 504407"/>
                  <a:gd name="connsiteY0" fmla="*/ 3258194 h 3285812"/>
                  <a:gd name="connsiteX1" fmla="*/ 11224 w 504407"/>
                  <a:gd name="connsiteY1" fmla="*/ 3248669 h 3285812"/>
                  <a:gd name="connsiteX2" fmla="*/ 477949 w 504407"/>
                  <a:gd name="connsiteY2" fmla="*/ 644 h 3285812"/>
                  <a:gd name="connsiteX3" fmla="*/ 487474 w 504407"/>
                  <a:gd name="connsiteY3" fmla="*/ 3258194 h 3285812"/>
                  <a:gd name="connsiteX0" fmla="*/ 487474 w 504407"/>
                  <a:gd name="connsiteY0" fmla="*/ 3258194 h 3277380"/>
                  <a:gd name="connsiteX1" fmla="*/ 11224 w 504407"/>
                  <a:gd name="connsiteY1" fmla="*/ 3248669 h 3277380"/>
                  <a:gd name="connsiteX2" fmla="*/ 477949 w 504407"/>
                  <a:gd name="connsiteY2" fmla="*/ 644 h 3277380"/>
                  <a:gd name="connsiteX3" fmla="*/ 487474 w 504407"/>
                  <a:gd name="connsiteY3" fmla="*/ 3258194 h 3277380"/>
                  <a:gd name="connsiteX0" fmla="*/ 477949 w 499445"/>
                  <a:gd name="connsiteY0" fmla="*/ 3315344 h 3315344"/>
                  <a:gd name="connsiteX1" fmla="*/ 11224 w 499445"/>
                  <a:gd name="connsiteY1" fmla="*/ 3248669 h 3315344"/>
                  <a:gd name="connsiteX2" fmla="*/ 477949 w 499445"/>
                  <a:gd name="connsiteY2" fmla="*/ 644 h 3315344"/>
                  <a:gd name="connsiteX3" fmla="*/ 477949 w 499445"/>
                  <a:gd name="connsiteY3" fmla="*/ 3315344 h 3315344"/>
                  <a:gd name="connsiteX0" fmla="*/ 514484 w 535980"/>
                  <a:gd name="connsiteY0" fmla="*/ 3315342 h 3315342"/>
                  <a:gd name="connsiteX1" fmla="*/ 9659 w 535980"/>
                  <a:gd name="connsiteY1" fmla="*/ 3258192 h 3315342"/>
                  <a:gd name="connsiteX2" fmla="*/ 514484 w 535980"/>
                  <a:gd name="connsiteY2" fmla="*/ 642 h 3315342"/>
                  <a:gd name="connsiteX3" fmla="*/ 514484 w 535980"/>
                  <a:gd name="connsiteY3" fmla="*/ 3315342 h 3315342"/>
                  <a:gd name="connsiteX0" fmla="*/ 514484 w 535980"/>
                  <a:gd name="connsiteY0" fmla="*/ 3315342 h 3315342"/>
                  <a:gd name="connsiteX1" fmla="*/ 9659 w 535980"/>
                  <a:gd name="connsiteY1" fmla="*/ 3258192 h 3315342"/>
                  <a:gd name="connsiteX2" fmla="*/ 514484 w 535980"/>
                  <a:gd name="connsiteY2" fmla="*/ 642 h 3315342"/>
                  <a:gd name="connsiteX3" fmla="*/ 514484 w 535980"/>
                  <a:gd name="connsiteY3" fmla="*/ 3315342 h 3315342"/>
                  <a:gd name="connsiteX0" fmla="*/ 504959 w 532163"/>
                  <a:gd name="connsiteY0" fmla="*/ 3267717 h 3278507"/>
                  <a:gd name="connsiteX1" fmla="*/ 9659 w 532163"/>
                  <a:gd name="connsiteY1" fmla="*/ 3258192 h 3278507"/>
                  <a:gd name="connsiteX2" fmla="*/ 514484 w 532163"/>
                  <a:gd name="connsiteY2" fmla="*/ 642 h 3278507"/>
                  <a:gd name="connsiteX3" fmla="*/ 504959 w 532163"/>
                  <a:gd name="connsiteY3" fmla="*/ 3267717 h 3278507"/>
                  <a:gd name="connsiteX0" fmla="*/ 504322 w 545560"/>
                  <a:gd name="connsiteY0" fmla="*/ 3067764 h 3078554"/>
                  <a:gd name="connsiteX1" fmla="*/ 9022 w 545560"/>
                  <a:gd name="connsiteY1" fmla="*/ 3058239 h 3078554"/>
                  <a:gd name="connsiteX2" fmla="*/ 532897 w 545560"/>
                  <a:gd name="connsiteY2" fmla="*/ 714 h 3078554"/>
                  <a:gd name="connsiteX3" fmla="*/ 504322 w 545560"/>
                  <a:gd name="connsiteY3" fmla="*/ 3067764 h 3078554"/>
                  <a:gd name="connsiteX0" fmla="*/ 504959 w 532163"/>
                  <a:gd name="connsiteY0" fmla="*/ 3086805 h 3097595"/>
                  <a:gd name="connsiteX1" fmla="*/ 9659 w 532163"/>
                  <a:gd name="connsiteY1" fmla="*/ 3077280 h 3097595"/>
                  <a:gd name="connsiteX2" fmla="*/ 514484 w 532163"/>
                  <a:gd name="connsiteY2" fmla="*/ 705 h 3097595"/>
                  <a:gd name="connsiteX3" fmla="*/ 504959 w 532163"/>
                  <a:gd name="connsiteY3" fmla="*/ 3086805 h 3097595"/>
                  <a:gd name="connsiteX0" fmla="*/ 506034 w 533238"/>
                  <a:gd name="connsiteY0" fmla="*/ 3086100 h 3096890"/>
                  <a:gd name="connsiteX1" fmla="*/ 10734 w 533238"/>
                  <a:gd name="connsiteY1" fmla="*/ 3076575 h 3096890"/>
                  <a:gd name="connsiteX2" fmla="*/ 515559 w 533238"/>
                  <a:gd name="connsiteY2" fmla="*/ 0 h 3096890"/>
                  <a:gd name="connsiteX3" fmla="*/ 506034 w 533238"/>
                  <a:gd name="connsiteY3" fmla="*/ 3086100 h 3096890"/>
                  <a:gd name="connsiteX0" fmla="*/ 506034 w 533238"/>
                  <a:gd name="connsiteY0" fmla="*/ 3086100 h 3088655"/>
                  <a:gd name="connsiteX1" fmla="*/ 10734 w 533238"/>
                  <a:gd name="connsiteY1" fmla="*/ 3076575 h 3088655"/>
                  <a:gd name="connsiteX2" fmla="*/ 515559 w 533238"/>
                  <a:gd name="connsiteY2" fmla="*/ 0 h 3088655"/>
                  <a:gd name="connsiteX3" fmla="*/ 506034 w 533238"/>
                  <a:gd name="connsiteY3" fmla="*/ 3086100 h 3088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3238" h="3088655">
                    <a:moveTo>
                      <a:pt x="506034" y="3086100"/>
                    </a:moveTo>
                    <a:cubicBezTo>
                      <a:pt x="347284" y="3082925"/>
                      <a:pt x="159959" y="3098800"/>
                      <a:pt x="10734" y="3076575"/>
                    </a:cubicBezTo>
                    <a:cubicBezTo>
                      <a:pt x="-46416" y="1736725"/>
                      <a:pt x="125034" y="15875"/>
                      <a:pt x="515559" y="0"/>
                    </a:cubicBezTo>
                    <a:cubicBezTo>
                      <a:pt x="547309" y="9525"/>
                      <a:pt x="531434" y="1943100"/>
                      <a:pt x="506034" y="30861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C1459E35-72DE-4F1D-9248-129E4B769C08}"/>
              </a:ext>
            </a:extLst>
          </p:cNvPr>
          <p:cNvSpPr/>
          <p:nvPr/>
        </p:nvSpPr>
        <p:spPr>
          <a:xfrm rot="2174587">
            <a:off x="5841520" y="2915492"/>
            <a:ext cx="275314" cy="477555"/>
          </a:xfrm>
          <a:custGeom>
            <a:avLst/>
            <a:gdLst>
              <a:gd name="connsiteX0" fmla="*/ 886404 w 1779591"/>
              <a:gd name="connsiteY0" fmla="*/ 2904549 h 3086843"/>
              <a:gd name="connsiteX1" fmla="*/ 840829 w 1779591"/>
              <a:gd name="connsiteY1" fmla="*/ 2950124 h 3086843"/>
              <a:gd name="connsiteX2" fmla="*/ 886404 w 1779591"/>
              <a:gd name="connsiteY2" fmla="*/ 2995696 h 3086843"/>
              <a:gd name="connsiteX3" fmla="*/ 931976 w 1779591"/>
              <a:gd name="connsiteY3" fmla="*/ 2950124 h 3086843"/>
              <a:gd name="connsiteX4" fmla="*/ 886404 w 1779591"/>
              <a:gd name="connsiteY4" fmla="*/ 2904549 h 3086843"/>
              <a:gd name="connsiteX5" fmla="*/ 883365 w 1779591"/>
              <a:gd name="connsiteY5" fmla="*/ 209636 h 3086843"/>
              <a:gd name="connsiteX6" fmla="*/ 1563929 w 1779591"/>
              <a:gd name="connsiteY6" fmla="*/ 890200 h 3086843"/>
              <a:gd name="connsiteX7" fmla="*/ 883365 w 1779591"/>
              <a:gd name="connsiteY7" fmla="*/ 1570767 h 3086843"/>
              <a:gd name="connsiteX8" fmla="*/ 199761 w 1779591"/>
              <a:gd name="connsiteY8" fmla="*/ 878047 h 3086843"/>
              <a:gd name="connsiteX9" fmla="*/ 883365 w 1779591"/>
              <a:gd name="connsiteY9" fmla="*/ 209636 h 3086843"/>
              <a:gd name="connsiteX10" fmla="*/ 883365 w 1779591"/>
              <a:gd name="connsiteY10" fmla="*/ 157988 h 3086843"/>
              <a:gd name="connsiteX11" fmla="*/ 148113 w 1779591"/>
              <a:gd name="connsiteY11" fmla="*/ 878047 h 3086843"/>
              <a:gd name="connsiteX12" fmla="*/ 880325 w 1779591"/>
              <a:gd name="connsiteY12" fmla="*/ 1622416 h 3086843"/>
              <a:gd name="connsiteX13" fmla="*/ 1612541 w 1779591"/>
              <a:gd name="connsiteY13" fmla="*/ 890200 h 3086843"/>
              <a:gd name="connsiteX14" fmla="*/ 883365 w 1779591"/>
              <a:gd name="connsiteY14" fmla="*/ 157988 h 3086843"/>
              <a:gd name="connsiteX15" fmla="*/ 849946 w 1779591"/>
              <a:gd name="connsiteY15" fmla="*/ 0 h 3086843"/>
              <a:gd name="connsiteX16" fmla="*/ 898557 w 1779591"/>
              <a:gd name="connsiteY16" fmla="*/ 0 h 3086843"/>
              <a:gd name="connsiteX17" fmla="*/ 1299604 w 1779591"/>
              <a:gd name="connsiteY17" fmla="*/ 106340 h 3086843"/>
              <a:gd name="connsiteX18" fmla="*/ 1773568 w 1779591"/>
              <a:gd name="connsiteY18" fmla="*/ 1008693 h 3086843"/>
              <a:gd name="connsiteX19" fmla="*/ 1062622 w 1779591"/>
              <a:gd name="connsiteY19" fmla="*/ 1756097 h 3086843"/>
              <a:gd name="connsiteX20" fmla="*/ 1029200 w 1779591"/>
              <a:gd name="connsiteY20" fmla="*/ 1765214 h 3086843"/>
              <a:gd name="connsiteX21" fmla="*/ 1023123 w 1779591"/>
              <a:gd name="connsiteY21" fmla="*/ 1765214 h 3086843"/>
              <a:gd name="connsiteX22" fmla="*/ 1014010 w 1779591"/>
              <a:gd name="connsiteY22" fmla="*/ 1774327 h 3086843"/>
              <a:gd name="connsiteX23" fmla="*/ 1026163 w 1779591"/>
              <a:gd name="connsiteY23" fmla="*/ 1853321 h 3086843"/>
              <a:gd name="connsiteX24" fmla="*/ 1041353 w 1779591"/>
              <a:gd name="connsiteY24" fmla="*/ 1987003 h 3086843"/>
              <a:gd name="connsiteX25" fmla="*/ 971475 w 1779591"/>
              <a:gd name="connsiteY25" fmla="*/ 2233098 h 3086843"/>
              <a:gd name="connsiteX26" fmla="*/ 1014010 w 1779591"/>
              <a:gd name="connsiteY26" fmla="*/ 2533885 h 3086843"/>
              <a:gd name="connsiteX27" fmla="*/ 1010970 w 1779591"/>
              <a:gd name="connsiteY27" fmla="*/ 2977466 h 3086843"/>
              <a:gd name="connsiteX28" fmla="*/ 962359 w 1779591"/>
              <a:gd name="connsiteY28" fmla="*/ 3068613 h 3086843"/>
              <a:gd name="connsiteX29" fmla="*/ 892481 w 1779591"/>
              <a:gd name="connsiteY29" fmla="*/ 3086843 h 3086843"/>
              <a:gd name="connsiteX30" fmla="*/ 822600 w 1779591"/>
              <a:gd name="connsiteY30" fmla="*/ 3068613 h 3086843"/>
              <a:gd name="connsiteX31" fmla="*/ 773988 w 1779591"/>
              <a:gd name="connsiteY31" fmla="*/ 2977466 h 3086843"/>
              <a:gd name="connsiteX32" fmla="*/ 770952 w 1779591"/>
              <a:gd name="connsiteY32" fmla="*/ 2533885 h 3086843"/>
              <a:gd name="connsiteX33" fmla="*/ 813487 w 1779591"/>
              <a:gd name="connsiteY33" fmla="*/ 2233098 h 3086843"/>
              <a:gd name="connsiteX34" fmla="*/ 743606 w 1779591"/>
              <a:gd name="connsiteY34" fmla="*/ 1987003 h 3086843"/>
              <a:gd name="connsiteX35" fmla="*/ 758799 w 1779591"/>
              <a:gd name="connsiteY35" fmla="*/ 1853321 h 3086843"/>
              <a:gd name="connsiteX36" fmla="*/ 770952 w 1779591"/>
              <a:gd name="connsiteY36" fmla="*/ 1774327 h 3086843"/>
              <a:gd name="connsiteX37" fmla="*/ 761835 w 1779591"/>
              <a:gd name="connsiteY37" fmla="*/ 1765214 h 3086843"/>
              <a:gd name="connsiteX38" fmla="*/ 746646 w 1779591"/>
              <a:gd name="connsiteY38" fmla="*/ 1765214 h 3086843"/>
              <a:gd name="connsiteX39" fmla="*/ 743606 w 1779591"/>
              <a:gd name="connsiteY39" fmla="*/ 1762174 h 3086843"/>
              <a:gd name="connsiteX40" fmla="*/ 363829 w 1779591"/>
              <a:gd name="connsiteY40" fmla="*/ 1604186 h 3086843"/>
              <a:gd name="connsiteX41" fmla="*/ 90388 w 1779591"/>
              <a:gd name="connsiteY41" fmla="*/ 1279097 h 3086843"/>
              <a:gd name="connsiteX42" fmla="*/ 2278 w 1779591"/>
              <a:gd name="connsiteY42" fmla="*/ 938812 h 3086843"/>
              <a:gd name="connsiteX43" fmla="*/ 2278 w 1779591"/>
              <a:gd name="connsiteY43" fmla="*/ 832475 h 3086843"/>
              <a:gd name="connsiteX44" fmla="*/ 786141 w 1779591"/>
              <a:gd name="connsiteY44" fmla="*/ 6077 h 3086843"/>
              <a:gd name="connsiteX45" fmla="*/ 849946 w 1779591"/>
              <a:gd name="connsiteY45" fmla="*/ 0 h 308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779591" h="3086843">
                <a:moveTo>
                  <a:pt x="886404" y="2904549"/>
                </a:moveTo>
                <a:cubicBezTo>
                  <a:pt x="862099" y="2904549"/>
                  <a:pt x="840829" y="2922778"/>
                  <a:pt x="840829" y="2950124"/>
                </a:cubicBezTo>
                <a:cubicBezTo>
                  <a:pt x="840829" y="2974430"/>
                  <a:pt x="859059" y="2995696"/>
                  <a:pt x="886404" y="2995696"/>
                </a:cubicBezTo>
                <a:cubicBezTo>
                  <a:pt x="910710" y="2995696"/>
                  <a:pt x="931976" y="2974430"/>
                  <a:pt x="931976" y="2950124"/>
                </a:cubicBezTo>
                <a:cubicBezTo>
                  <a:pt x="931976" y="2925818"/>
                  <a:pt x="913747" y="2904549"/>
                  <a:pt x="886404" y="2904549"/>
                </a:cubicBezTo>
                <a:close/>
                <a:moveTo>
                  <a:pt x="883365" y="209636"/>
                </a:moveTo>
                <a:cubicBezTo>
                  <a:pt x="1257069" y="209636"/>
                  <a:pt x="1560892" y="513460"/>
                  <a:pt x="1563929" y="890200"/>
                </a:cubicBezTo>
                <a:cubicBezTo>
                  <a:pt x="1566966" y="1260864"/>
                  <a:pt x="1257069" y="1570767"/>
                  <a:pt x="883365" y="1570767"/>
                </a:cubicBezTo>
                <a:cubicBezTo>
                  <a:pt x="500548" y="1570767"/>
                  <a:pt x="199761" y="1263904"/>
                  <a:pt x="199761" y="878047"/>
                </a:cubicBezTo>
                <a:cubicBezTo>
                  <a:pt x="199761" y="510423"/>
                  <a:pt x="509661" y="206600"/>
                  <a:pt x="883365" y="209636"/>
                </a:cubicBezTo>
                <a:close/>
                <a:moveTo>
                  <a:pt x="883365" y="157988"/>
                </a:moveTo>
                <a:cubicBezTo>
                  <a:pt x="479279" y="157988"/>
                  <a:pt x="148113" y="480041"/>
                  <a:pt x="148113" y="878047"/>
                </a:cubicBezTo>
                <a:cubicBezTo>
                  <a:pt x="148113" y="1294287"/>
                  <a:pt x="470166" y="1622416"/>
                  <a:pt x="880325" y="1622416"/>
                </a:cubicBezTo>
                <a:cubicBezTo>
                  <a:pt x="1284412" y="1622416"/>
                  <a:pt x="1612541" y="1294287"/>
                  <a:pt x="1612541" y="890200"/>
                </a:cubicBezTo>
                <a:cubicBezTo>
                  <a:pt x="1612541" y="486117"/>
                  <a:pt x="1287452" y="157988"/>
                  <a:pt x="883365" y="157988"/>
                </a:cubicBezTo>
                <a:close/>
                <a:moveTo>
                  <a:pt x="849946" y="0"/>
                </a:moveTo>
                <a:cubicBezTo>
                  <a:pt x="865135" y="0"/>
                  <a:pt x="883365" y="0"/>
                  <a:pt x="898557" y="0"/>
                </a:cubicBezTo>
                <a:cubicBezTo>
                  <a:pt x="1038316" y="9113"/>
                  <a:pt x="1175035" y="39495"/>
                  <a:pt x="1299604" y="106340"/>
                </a:cubicBezTo>
                <a:cubicBezTo>
                  <a:pt x="1630769" y="285594"/>
                  <a:pt x="1816103" y="647145"/>
                  <a:pt x="1773568" y="1008693"/>
                </a:cubicBezTo>
                <a:cubicBezTo>
                  <a:pt x="1715840" y="1388473"/>
                  <a:pt x="1439363" y="1683180"/>
                  <a:pt x="1062622" y="1756097"/>
                </a:cubicBezTo>
                <a:cubicBezTo>
                  <a:pt x="1047429" y="1756097"/>
                  <a:pt x="1038316" y="1759137"/>
                  <a:pt x="1029200" y="1765214"/>
                </a:cubicBezTo>
                <a:lnTo>
                  <a:pt x="1023123" y="1765214"/>
                </a:lnTo>
                <a:cubicBezTo>
                  <a:pt x="1020087" y="1768250"/>
                  <a:pt x="1017047" y="1771290"/>
                  <a:pt x="1014010" y="1774327"/>
                </a:cubicBezTo>
                <a:cubicBezTo>
                  <a:pt x="1017047" y="1804709"/>
                  <a:pt x="995781" y="1832055"/>
                  <a:pt x="1026163" y="1853321"/>
                </a:cubicBezTo>
                <a:cubicBezTo>
                  <a:pt x="1071735" y="1883703"/>
                  <a:pt x="1056545" y="1953584"/>
                  <a:pt x="1041353" y="1987003"/>
                </a:cubicBezTo>
                <a:cubicBezTo>
                  <a:pt x="1001857" y="2084226"/>
                  <a:pt x="968435" y="2126762"/>
                  <a:pt x="971475" y="2233098"/>
                </a:cubicBezTo>
                <a:cubicBezTo>
                  <a:pt x="974512" y="2302979"/>
                  <a:pt x="1014010" y="2464007"/>
                  <a:pt x="1014010" y="2533885"/>
                </a:cubicBezTo>
                <a:cubicBezTo>
                  <a:pt x="1010970" y="2682759"/>
                  <a:pt x="1010970" y="2828594"/>
                  <a:pt x="1010970" y="2977466"/>
                </a:cubicBezTo>
                <a:cubicBezTo>
                  <a:pt x="1010970" y="3016965"/>
                  <a:pt x="998817" y="3050384"/>
                  <a:pt x="962359" y="3068613"/>
                </a:cubicBezTo>
                <a:cubicBezTo>
                  <a:pt x="938053" y="3080766"/>
                  <a:pt x="913747" y="3086843"/>
                  <a:pt x="892481" y="3086843"/>
                </a:cubicBezTo>
                <a:cubicBezTo>
                  <a:pt x="871212" y="3086843"/>
                  <a:pt x="846906" y="3080766"/>
                  <a:pt x="822600" y="3068613"/>
                </a:cubicBezTo>
                <a:cubicBezTo>
                  <a:pt x="786141" y="3050384"/>
                  <a:pt x="773988" y="3016965"/>
                  <a:pt x="773988" y="2977466"/>
                </a:cubicBezTo>
                <a:cubicBezTo>
                  <a:pt x="773988" y="2828594"/>
                  <a:pt x="770952" y="2682759"/>
                  <a:pt x="770952" y="2533885"/>
                </a:cubicBezTo>
                <a:cubicBezTo>
                  <a:pt x="767912" y="2464007"/>
                  <a:pt x="810447" y="2302979"/>
                  <a:pt x="813487" y="2233098"/>
                </a:cubicBezTo>
                <a:cubicBezTo>
                  <a:pt x="816524" y="2126762"/>
                  <a:pt x="783105" y="2081186"/>
                  <a:pt x="743606" y="1987003"/>
                </a:cubicBezTo>
                <a:cubicBezTo>
                  <a:pt x="731453" y="1953584"/>
                  <a:pt x="713224" y="1883703"/>
                  <a:pt x="758799" y="1853321"/>
                </a:cubicBezTo>
                <a:cubicBezTo>
                  <a:pt x="789181" y="1835091"/>
                  <a:pt x="767912" y="1807746"/>
                  <a:pt x="770952" y="1774327"/>
                </a:cubicBezTo>
                <a:cubicBezTo>
                  <a:pt x="767912" y="1771290"/>
                  <a:pt x="764875" y="1768250"/>
                  <a:pt x="761835" y="1765214"/>
                </a:cubicBezTo>
                <a:lnTo>
                  <a:pt x="746646" y="1765214"/>
                </a:lnTo>
                <a:cubicBezTo>
                  <a:pt x="746646" y="1765214"/>
                  <a:pt x="743606" y="1762174"/>
                  <a:pt x="743606" y="1762174"/>
                </a:cubicBezTo>
                <a:cubicBezTo>
                  <a:pt x="603847" y="1737868"/>
                  <a:pt x="476242" y="1689256"/>
                  <a:pt x="363829" y="1604186"/>
                </a:cubicBezTo>
                <a:cubicBezTo>
                  <a:pt x="248376" y="1516076"/>
                  <a:pt x="151153" y="1409739"/>
                  <a:pt x="90388" y="1279097"/>
                </a:cubicBezTo>
                <a:cubicBezTo>
                  <a:pt x="38736" y="1172757"/>
                  <a:pt x="2278" y="1060341"/>
                  <a:pt x="2278" y="938812"/>
                </a:cubicBezTo>
                <a:cubicBezTo>
                  <a:pt x="-759" y="902356"/>
                  <a:pt x="-759" y="865894"/>
                  <a:pt x="2278" y="832475"/>
                </a:cubicBezTo>
                <a:cubicBezTo>
                  <a:pt x="29623" y="398010"/>
                  <a:pt x="351676" y="57725"/>
                  <a:pt x="786141" y="6077"/>
                </a:cubicBezTo>
                <a:cubicBezTo>
                  <a:pt x="807410" y="0"/>
                  <a:pt x="828676" y="9113"/>
                  <a:pt x="849946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27BC33AC-83D6-465A-AA43-C3DD2DC9F925}"/>
              </a:ext>
            </a:extLst>
          </p:cNvPr>
          <p:cNvSpPr/>
          <p:nvPr/>
        </p:nvSpPr>
        <p:spPr>
          <a:xfrm>
            <a:off x="7335014" y="3012552"/>
            <a:ext cx="320457" cy="262670"/>
          </a:xfrm>
          <a:custGeom>
            <a:avLst/>
            <a:gdLst>
              <a:gd name="connsiteX0" fmla="*/ 1169670 w 1162050"/>
              <a:gd name="connsiteY0" fmla="*/ 316230 h 952500"/>
              <a:gd name="connsiteX1" fmla="*/ 853440 w 1162050"/>
              <a:gd name="connsiteY1" fmla="*/ 0 h 952500"/>
              <a:gd name="connsiteX2" fmla="*/ 687705 w 1162050"/>
              <a:gd name="connsiteY2" fmla="*/ 46672 h 952500"/>
              <a:gd name="connsiteX3" fmla="*/ 537210 w 1162050"/>
              <a:gd name="connsiteY3" fmla="*/ 0 h 952500"/>
              <a:gd name="connsiteX4" fmla="*/ 312420 w 1162050"/>
              <a:gd name="connsiteY4" fmla="*/ 124777 h 952500"/>
              <a:gd name="connsiteX5" fmla="*/ 229552 w 1162050"/>
              <a:gd name="connsiteY5" fmla="*/ 109538 h 952500"/>
              <a:gd name="connsiteX6" fmla="*/ 0 w 1162050"/>
              <a:gd name="connsiteY6" fmla="*/ 339090 h 952500"/>
              <a:gd name="connsiteX7" fmla="*/ 229552 w 1162050"/>
              <a:gd name="connsiteY7" fmla="*/ 568643 h 952500"/>
              <a:gd name="connsiteX8" fmla="*/ 242888 w 1162050"/>
              <a:gd name="connsiteY8" fmla="*/ 568643 h 952500"/>
              <a:gd name="connsiteX9" fmla="*/ 220980 w 1162050"/>
              <a:gd name="connsiteY9" fmla="*/ 911543 h 952500"/>
              <a:gd name="connsiteX10" fmla="*/ 270510 w 1162050"/>
              <a:gd name="connsiteY10" fmla="*/ 958215 h 952500"/>
              <a:gd name="connsiteX11" fmla="*/ 699135 w 1162050"/>
              <a:gd name="connsiteY11" fmla="*/ 934403 h 952500"/>
              <a:gd name="connsiteX12" fmla="*/ 741997 w 1162050"/>
              <a:gd name="connsiteY12" fmla="*/ 937260 h 952500"/>
              <a:gd name="connsiteX13" fmla="*/ 765810 w 1162050"/>
              <a:gd name="connsiteY13" fmla="*/ 943928 h 952500"/>
              <a:gd name="connsiteX14" fmla="*/ 771525 w 1162050"/>
              <a:gd name="connsiteY14" fmla="*/ 943928 h 952500"/>
              <a:gd name="connsiteX15" fmla="*/ 849630 w 1162050"/>
              <a:gd name="connsiteY15" fmla="*/ 959168 h 952500"/>
              <a:gd name="connsiteX16" fmla="*/ 898207 w 1162050"/>
              <a:gd name="connsiteY16" fmla="*/ 911543 h 952500"/>
              <a:gd name="connsiteX17" fmla="*/ 878205 w 1162050"/>
              <a:gd name="connsiteY17" fmla="*/ 632460 h 952500"/>
              <a:gd name="connsiteX18" fmla="*/ 1169670 w 1162050"/>
              <a:gd name="connsiteY18" fmla="*/ 31623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2050" h="952500">
                <a:moveTo>
                  <a:pt x="1169670" y="316230"/>
                </a:moveTo>
                <a:cubicBezTo>
                  <a:pt x="1169670" y="141922"/>
                  <a:pt x="1027747" y="0"/>
                  <a:pt x="853440" y="0"/>
                </a:cubicBezTo>
                <a:cubicBezTo>
                  <a:pt x="792480" y="0"/>
                  <a:pt x="736282" y="17145"/>
                  <a:pt x="687705" y="46672"/>
                </a:cubicBezTo>
                <a:cubicBezTo>
                  <a:pt x="644843" y="17145"/>
                  <a:pt x="593407" y="0"/>
                  <a:pt x="537210" y="0"/>
                </a:cubicBezTo>
                <a:cubicBezTo>
                  <a:pt x="442913" y="0"/>
                  <a:pt x="360045" y="49530"/>
                  <a:pt x="312420" y="124777"/>
                </a:cubicBezTo>
                <a:cubicBezTo>
                  <a:pt x="286702" y="114300"/>
                  <a:pt x="258127" y="109538"/>
                  <a:pt x="229552" y="109538"/>
                </a:cubicBezTo>
                <a:cubicBezTo>
                  <a:pt x="102870" y="109538"/>
                  <a:pt x="0" y="212408"/>
                  <a:pt x="0" y="339090"/>
                </a:cubicBezTo>
                <a:cubicBezTo>
                  <a:pt x="0" y="465773"/>
                  <a:pt x="102870" y="568643"/>
                  <a:pt x="229552" y="568643"/>
                </a:cubicBezTo>
                <a:cubicBezTo>
                  <a:pt x="234315" y="568643"/>
                  <a:pt x="238125" y="568643"/>
                  <a:pt x="242888" y="568643"/>
                </a:cubicBezTo>
                <a:cubicBezTo>
                  <a:pt x="234315" y="682943"/>
                  <a:pt x="227647" y="797243"/>
                  <a:pt x="220980" y="911543"/>
                </a:cubicBezTo>
                <a:cubicBezTo>
                  <a:pt x="218122" y="958215"/>
                  <a:pt x="226695" y="965835"/>
                  <a:pt x="270510" y="958215"/>
                </a:cubicBezTo>
                <a:cubicBezTo>
                  <a:pt x="412432" y="933450"/>
                  <a:pt x="555307" y="915353"/>
                  <a:pt x="699135" y="934403"/>
                </a:cubicBezTo>
                <a:cubicBezTo>
                  <a:pt x="713422" y="933450"/>
                  <a:pt x="727710" y="934403"/>
                  <a:pt x="741997" y="937260"/>
                </a:cubicBezTo>
                <a:cubicBezTo>
                  <a:pt x="750570" y="939165"/>
                  <a:pt x="759142" y="941070"/>
                  <a:pt x="765810" y="943928"/>
                </a:cubicBezTo>
                <a:cubicBezTo>
                  <a:pt x="767715" y="943928"/>
                  <a:pt x="769620" y="943928"/>
                  <a:pt x="771525" y="943928"/>
                </a:cubicBezTo>
                <a:cubicBezTo>
                  <a:pt x="797242" y="950595"/>
                  <a:pt x="822960" y="957262"/>
                  <a:pt x="849630" y="959168"/>
                </a:cubicBezTo>
                <a:cubicBezTo>
                  <a:pt x="893445" y="962025"/>
                  <a:pt x="901065" y="958215"/>
                  <a:pt x="898207" y="911543"/>
                </a:cubicBezTo>
                <a:cubicBezTo>
                  <a:pt x="891540" y="818198"/>
                  <a:pt x="885825" y="725805"/>
                  <a:pt x="878205" y="632460"/>
                </a:cubicBezTo>
                <a:cubicBezTo>
                  <a:pt x="1041082" y="618173"/>
                  <a:pt x="1169670" y="481965"/>
                  <a:pt x="1169670" y="31623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1EF7D5D-CEB6-4DB8-894D-8958DCFE8676}"/>
              </a:ext>
            </a:extLst>
          </p:cNvPr>
          <p:cNvSpPr/>
          <p:nvPr/>
        </p:nvSpPr>
        <p:spPr>
          <a:xfrm>
            <a:off x="5424940" y="2153819"/>
            <a:ext cx="822960" cy="45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09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 smtClean="0">
                <a:solidFill>
                  <a:schemeClr val="accent4"/>
                </a:solidFill>
              </a:rPr>
              <a:t>2. 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Deskripsi</a:t>
            </a:r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Fungsionalitas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3" name="자유형 25">
            <a:extLst>
              <a:ext uri="{FF2B5EF4-FFF2-40B4-BE49-F238E27FC236}">
                <a16:creationId xmlns:a16="http://schemas.microsoft.com/office/drawing/2014/main" id="{B301B49D-B2B5-491A-B6DC-69C45A2699C9}"/>
              </a:ext>
            </a:extLst>
          </p:cNvPr>
          <p:cNvSpPr/>
          <p:nvPr/>
        </p:nvSpPr>
        <p:spPr>
          <a:xfrm flipV="1">
            <a:off x="892043" y="2531115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자유형 27">
            <a:extLst>
              <a:ext uri="{FF2B5EF4-FFF2-40B4-BE49-F238E27FC236}">
                <a16:creationId xmlns:a16="http://schemas.microsoft.com/office/drawing/2014/main" id="{9BD1FDB4-F11C-4C9B-9CD6-8AF17C4B7629}"/>
              </a:ext>
            </a:extLst>
          </p:cNvPr>
          <p:cNvSpPr/>
          <p:nvPr/>
        </p:nvSpPr>
        <p:spPr>
          <a:xfrm flipV="1">
            <a:off x="892043" y="3441785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자유형 29">
            <a:extLst>
              <a:ext uri="{FF2B5EF4-FFF2-40B4-BE49-F238E27FC236}">
                <a16:creationId xmlns:a16="http://schemas.microsoft.com/office/drawing/2014/main" id="{0E53064F-C2B9-4552-BA01-EA99C1BD26FC}"/>
              </a:ext>
            </a:extLst>
          </p:cNvPr>
          <p:cNvSpPr/>
          <p:nvPr/>
        </p:nvSpPr>
        <p:spPr>
          <a:xfrm flipV="1">
            <a:off x="892043" y="4352455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자유형 30">
            <a:extLst>
              <a:ext uri="{FF2B5EF4-FFF2-40B4-BE49-F238E27FC236}">
                <a16:creationId xmlns:a16="http://schemas.microsoft.com/office/drawing/2014/main" id="{05BDEC70-C855-4CAE-8BB8-62D101C4719A}"/>
              </a:ext>
            </a:extLst>
          </p:cNvPr>
          <p:cNvSpPr/>
          <p:nvPr/>
        </p:nvSpPr>
        <p:spPr>
          <a:xfrm flipV="1">
            <a:off x="892043" y="5263125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10">
            <a:extLst>
              <a:ext uri="{FF2B5EF4-FFF2-40B4-BE49-F238E27FC236}">
                <a16:creationId xmlns:a16="http://schemas.microsoft.com/office/drawing/2014/main" id="{967F1C70-1AF6-4DF0-BC01-CE296A9517BC}"/>
              </a:ext>
            </a:extLst>
          </p:cNvPr>
          <p:cNvSpPr/>
          <p:nvPr/>
        </p:nvSpPr>
        <p:spPr>
          <a:xfrm>
            <a:off x="853984" y="2722668"/>
            <a:ext cx="573285" cy="573285"/>
          </a:xfrm>
          <a:prstGeom prst="ellipse">
            <a:avLst/>
          </a:prstGeom>
          <a:solidFill>
            <a:schemeClr val="accent3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Oval 10">
            <a:extLst>
              <a:ext uri="{FF2B5EF4-FFF2-40B4-BE49-F238E27FC236}">
                <a16:creationId xmlns:a16="http://schemas.microsoft.com/office/drawing/2014/main" id="{58F4172D-382C-4B6B-9A4E-C2F743BDE569}"/>
              </a:ext>
            </a:extLst>
          </p:cNvPr>
          <p:cNvSpPr/>
          <p:nvPr/>
        </p:nvSpPr>
        <p:spPr>
          <a:xfrm>
            <a:off x="853983" y="3633339"/>
            <a:ext cx="573285" cy="573285"/>
          </a:xfrm>
          <a:prstGeom prst="ellipse">
            <a:avLst/>
          </a:prstGeom>
          <a:solidFill>
            <a:schemeClr val="accent2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A2688188-3766-4583-9EF4-E50FC6A3C223}"/>
              </a:ext>
            </a:extLst>
          </p:cNvPr>
          <p:cNvSpPr/>
          <p:nvPr/>
        </p:nvSpPr>
        <p:spPr>
          <a:xfrm>
            <a:off x="853982" y="4544010"/>
            <a:ext cx="573285" cy="573285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10">
            <a:extLst>
              <a:ext uri="{FF2B5EF4-FFF2-40B4-BE49-F238E27FC236}">
                <a16:creationId xmlns:a16="http://schemas.microsoft.com/office/drawing/2014/main" id="{9C74535B-756B-49E1-B642-407A18BCC98A}"/>
              </a:ext>
            </a:extLst>
          </p:cNvPr>
          <p:cNvSpPr/>
          <p:nvPr/>
        </p:nvSpPr>
        <p:spPr>
          <a:xfrm>
            <a:off x="853981" y="5454680"/>
            <a:ext cx="573285" cy="573285"/>
          </a:xfrm>
          <a:prstGeom prst="ellipse">
            <a:avLst/>
          </a:prstGeom>
          <a:solidFill>
            <a:schemeClr val="accent3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18F950-2FF6-4F85-90F5-FEFA5E483BB4}"/>
              </a:ext>
            </a:extLst>
          </p:cNvPr>
          <p:cNvSpPr/>
          <p:nvPr/>
        </p:nvSpPr>
        <p:spPr>
          <a:xfrm>
            <a:off x="846167" y="1811997"/>
            <a:ext cx="573285" cy="573285"/>
          </a:xfrm>
          <a:prstGeom prst="ellipse">
            <a:avLst/>
          </a:prstGeom>
          <a:solidFill>
            <a:schemeClr val="accent4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884B42-F105-46D0-9B87-B7607D732F37}"/>
              </a:ext>
            </a:extLst>
          </p:cNvPr>
          <p:cNvSpPr txBox="1"/>
          <p:nvPr/>
        </p:nvSpPr>
        <p:spPr>
          <a:xfrm>
            <a:off x="1646070" y="5510489"/>
            <a:ext cx="7501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poin</a:t>
            </a:r>
            <a:r>
              <a:rPr lang="en-US" dirty="0" smtClean="0"/>
              <a:t> yang </a:t>
            </a:r>
            <a:r>
              <a:rPr lang="en-US" dirty="0" err="1" smtClean="0"/>
              <a:t>didapat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task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ditukarkan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reward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D20EE5-9F50-4161-AFE8-BE68A6EA3CC1}"/>
              </a:ext>
            </a:extLst>
          </p:cNvPr>
          <p:cNvSpPr txBox="1"/>
          <p:nvPr/>
        </p:nvSpPr>
        <p:spPr>
          <a:xfrm>
            <a:off x="1646069" y="4599817"/>
            <a:ext cx="7501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menu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harganya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pesanan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780DD4-CEF8-4AF0-88F5-79AB0F002B99}"/>
              </a:ext>
            </a:extLst>
          </p:cNvPr>
          <p:cNvSpPr txBox="1"/>
          <p:nvPr/>
        </p:nvSpPr>
        <p:spPr>
          <a:xfrm>
            <a:off x="1646068" y="3689147"/>
            <a:ext cx="7501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task </a:t>
            </a:r>
            <a:r>
              <a:rPr lang="en-US" dirty="0" err="1"/>
              <a:t>dan</a:t>
            </a:r>
            <a:r>
              <a:rPr lang="en-US" dirty="0"/>
              <a:t> task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48BFB6-22CB-4F74-A5BE-89D54669F96B}"/>
              </a:ext>
            </a:extLst>
          </p:cNvPr>
          <p:cNvSpPr txBox="1"/>
          <p:nvPr/>
        </p:nvSpPr>
        <p:spPr>
          <a:xfrm>
            <a:off x="1646067" y="2778477"/>
            <a:ext cx="7501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/>
              <a:t>home : Menu, </a:t>
            </a:r>
            <a:r>
              <a:rPr lang="en-US" dirty="0" err="1"/>
              <a:t>Pesan</a:t>
            </a:r>
            <a:r>
              <a:rPr lang="en-US" dirty="0"/>
              <a:t>/struck, </a:t>
            </a:r>
            <a:r>
              <a:rPr lang="en-US" dirty="0" err="1"/>
              <a:t>Profil</a:t>
            </a:r>
            <a:r>
              <a:rPr lang="en-US" dirty="0"/>
              <a:t> User, Task</a:t>
            </a:r>
            <a:r>
              <a:rPr lang="en-US" dirty="0" smtClean="0"/>
              <a:t>, </a:t>
            </a:r>
            <a:r>
              <a:rPr lang="en-US" dirty="0"/>
              <a:t>Logout;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B81FB9-B09C-4CBD-A6B4-57AA108995F2}"/>
              </a:ext>
            </a:extLst>
          </p:cNvPr>
          <p:cNvSpPr txBox="1"/>
          <p:nvPr/>
        </p:nvSpPr>
        <p:spPr>
          <a:xfrm>
            <a:off x="1646066" y="1867807"/>
            <a:ext cx="7501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 smtClean="0"/>
              <a:t>Melalukan</a:t>
            </a:r>
            <a:r>
              <a:rPr lang="en-US" dirty="0" smtClean="0"/>
              <a:t> input Email </a:t>
            </a:r>
            <a:r>
              <a:rPr lang="en-US" dirty="0" err="1" smtClean="0"/>
              <a:t>dan</a:t>
            </a:r>
            <a:r>
              <a:rPr lang="en-US" dirty="0" smtClean="0"/>
              <a:t> Password di </a:t>
            </a:r>
            <a:r>
              <a:rPr lang="en-US" dirty="0" err="1" smtClean="0"/>
              <a:t>halaman</a:t>
            </a:r>
            <a:r>
              <a:rPr lang="en-US" dirty="0" smtClean="0"/>
              <a:t> login with Gmail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40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Work Breakdown Structure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115" y="1600200"/>
            <a:ext cx="8936305" cy="488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7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2099</TotalTime>
  <Words>428</Words>
  <Application>Microsoft Office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Unicode MS</vt:lpstr>
      <vt:lpstr>FZShuTi</vt:lpstr>
      <vt:lpstr>Cover and End Slide Master</vt:lpstr>
      <vt:lpstr>Contents Slide Master</vt:lpstr>
      <vt:lpstr>Section Break Slide Master</vt:lpstr>
      <vt:lpstr>PROYEK PERANGKAT LUNAK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Skynet</cp:lastModifiedBy>
  <cp:revision>148</cp:revision>
  <dcterms:created xsi:type="dcterms:W3CDTF">2019-01-14T06:35:35Z</dcterms:created>
  <dcterms:modified xsi:type="dcterms:W3CDTF">2021-04-21T10:14:38Z</dcterms:modified>
</cp:coreProperties>
</file>