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2CB4A-0E1F-B37E-CAC3-5F7E27C0DB17}" v="11" dt="2023-08-17T12:25:27.151"/>
    <p1510:client id="{73474899-869F-4B2B-F628-137D42C6D69E}" v="2" dt="2023-08-17T09:52:58.262"/>
    <p1510:client id="{A0835680-B4B9-7657-C458-AF0E039367B5}" v="1" dt="2023-08-19T15:07:19.836"/>
    <p1510:client id="{D1424CCA-ED8E-3E2D-AC9C-F604E43D007B}" v="8" dt="2023-08-19T15:04:09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9fdd6a45b4d50ada2893bd58c6b8764f2671f679ad48e371c1995f06ad24dd4::" providerId="AD" clId="Web-{73474899-869F-4B2B-F628-137D42C6D69E}"/>
    <pc:docChg chg="modSld">
      <pc:chgData name="Guest User" userId="S::urn:spo:anon#39fdd6a45b4d50ada2893bd58c6b8764f2671f679ad48e371c1995f06ad24dd4::" providerId="AD" clId="Web-{73474899-869F-4B2B-F628-137D42C6D69E}" dt="2023-08-17T09:52:58.262" v="1" actId="14100"/>
      <pc:docMkLst>
        <pc:docMk/>
      </pc:docMkLst>
      <pc:sldChg chg="modSp">
        <pc:chgData name="Guest User" userId="S::urn:spo:anon#39fdd6a45b4d50ada2893bd58c6b8764f2671f679ad48e371c1995f06ad24dd4::" providerId="AD" clId="Web-{73474899-869F-4B2B-F628-137D42C6D69E}" dt="2023-08-17T09:52:58.262" v="1" actId="14100"/>
        <pc:sldMkLst>
          <pc:docMk/>
          <pc:sldMk cId="0" sldId="272"/>
        </pc:sldMkLst>
        <pc:spChg chg="mod">
          <ac:chgData name="Guest User" userId="S::urn:spo:anon#39fdd6a45b4d50ada2893bd58c6b8764f2671f679ad48e371c1995f06ad24dd4::" providerId="AD" clId="Web-{73474899-869F-4B2B-F628-137D42C6D69E}" dt="2023-08-17T09:52:58.262" v="1" actId="14100"/>
          <ac:spMkLst>
            <pc:docMk/>
            <pc:sldMk cId="0" sldId="272"/>
            <ac:spMk id="261" creationId="{00000000-0000-0000-0000-000000000000}"/>
          </ac:spMkLst>
        </pc:spChg>
      </pc:sldChg>
    </pc:docChg>
  </pc:docChgLst>
  <pc:docChgLst>
    <pc:chgData name="Guest User" userId="S::urn:spo:anon#39fdd6a45b4d50ada2893bd58c6b8764f2671f679ad48e371c1995f06ad24dd4::" providerId="AD" clId="Web-{D1424CCA-ED8E-3E2D-AC9C-F604E43D007B}"/>
    <pc:docChg chg="modSld">
      <pc:chgData name="Guest User" userId="S::urn:spo:anon#39fdd6a45b4d50ada2893bd58c6b8764f2671f679ad48e371c1995f06ad24dd4::" providerId="AD" clId="Web-{D1424CCA-ED8E-3E2D-AC9C-F604E43D007B}" dt="2023-08-19T15:04:08.104" v="4" actId="14100"/>
      <pc:docMkLst>
        <pc:docMk/>
      </pc:docMkLst>
      <pc:sldChg chg="modSp">
        <pc:chgData name="Guest User" userId="S::urn:spo:anon#39fdd6a45b4d50ada2893bd58c6b8764f2671f679ad48e371c1995f06ad24dd4::" providerId="AD" clId="Web-{D1424CCA-ED8E-3E2D-AC9C-F604E43D007B}" dt="2023-08-19T15:04:08.104" v="4" actId="14100"/>
        <pc:sldMkLst>
          <pc:docMk/>
          <pc:sldMk cId="0" sldId="272"/>
        </pc:sldMkLst>
        <pc:spChg chg="mod">
          <ac:chgData name="Guest User" userId="S::urn:spo:anon#39fdd6a45b4d50ada2893bd58c6b8764f2671f679ad48e371c1995f06ad24dd4::" providerId="AD" clId="Web-{D1424CCA-ED8E-3E2D-AC9C-F604E43D007B}" dt="2023-08-19T15:04:08.104" v="4" actId="14100"/>
          <ac:spMkLst>
            <pc:docMk/>
            <pc:sldMk cId="0" sldId="272"/>
            <ac:spMk id="261" creationId="{00000000-0000-0000-0000-000000000000}"/>
          </ac:spMkLst>
        </pc:spChg>
      </pc:sldChg>
    </pc:docChg>
  </pc:docChgLst>
  <pc:docChgLst>
    <pc:chgData name="Guest User" userId="S::urn:spo:anon#39fdd6a45b4d50ada2893bd58c6b8764f2671f679ad48e371c1995f06ad24dd4::" providerId="AD" clId="Web-{A0835680-B4B9-7657-C458-AF0E039367B5}"/>
    <pc:docChg chg="modSld">
      <pc:chgData name="Guest User" userId="S::urn:spo:anon#39fdd6a45b4d50ada2893bd58c6b8764f2671f679ad48e371c1995f06ad24dd4::" providerId="AD" clId="Web-{A0835680-B4B9-7657-C458-AF0E039367B5}" dt="2023-08-19T15:07:19.836" v="0" actId="1076"/>
      <pc:docMkLst>
        <pc:docMk/>
      </pc:docMkLst>
      <pc:sldChg chg="modSp">
        <pc:chgData name="Guest User" userId="S::urn:spo:anon#39fdd6a45b4d50ada2893bd58c6b8764f2671f679ad48e371c1995f06ad24dd4::" providerId="AD" clId="Web-{A0835680-B4B9-7657-C458-AF0E039367B5}" dt="2023-08-19T15:07:19.836" v="0" actId="1076"/>
        <pc:sldMkLst>
          <pc:docMk/>
          <pc:sldMk cId="0" sldId="272"/>
        </pc:sldMkLst>
        <pc:spChg chg="mod">
          <ac:chgData name="Guest User" userId="S::urn:spo:anon#39fdd6a45b4d50ada2893bd58c6b8764f2671f679ad48e371c1995f06ad24dd4::" providerId="AD" clId="Web-{A0835680-B4B9-7657-C458-AF0E039367B5}" dt="2023-08-19T15:07:19.836" v="0" actId="1076"/>
          <ac:spMkLst>
            <pc:docMk/>
            <pc:sldMk cId="0" sldId="272"/>
            <ac:spMk id="261" creationId="{00000000-0000-0000-0000-000000000000}"/>
          </ac:spMkLst>
        </pc:spChg>
      </pc:sldChg>
    </pc:docChg>
  </pc:docChgLst>
  <pc:docChgLst>
    <pc:chgData name="مستخدم ضيف" userId="S::urn:spo:anon#39fdd6a45b4d50ada2893bd58c6b8764f2671f679ad48e371c1995f06ad24dd4::" providerId="AD" clId="Web-{0202CB4A-0E1F-B37E-CAC3-5F7E27C0DB17}"/>
    <pc:docChg chg="modSld">
      <pc:chgData name="مستخدم ضيف" userId="S::urn:spo:anon#39fdd6a45b4d50ada2893bd58c6b8764f2671f679ad48e371c1995f06ad24dd4::" providerId="AD" clId="Web-{0202CB4A-0E1F-B37E-CAC3-5F7E27C0DB17}" dt="2023-08-17T12:25:26.291" v="8" actId="20577"/>
      <pc:docMkLst>
        <pc:docMk/>
      </pc:docMkLst>
      <pc:sldChg chg="modSp">
        <pc:chgData name="مستخدم ضيف" userId="S::urn:spo:anon#39fdd6a45b4d50ada2893bd58c6b8764f2671f679ad48e371c1995f06ad24dd4::" providerId="AD" clId="Web-{0202CB4A-0E1F-B37E-CAC3-5F7E27C0DB17}" dt="2023-08-17T12:25:26.291" v="8" actId="20577"/>
        <pc:sldMkLst>
          <pc:docMk/>
          <pc:sldMk cId="0" sldId="272"/>
        </pc:sldMkLst>
        <pc:spChg chg="mod">
          <ac:chgData name="مستخدم ضيف" userId="S::urn:spo:anon#39fdd6a45b4d50ada2893bd58c6b8764f2671f679ad48e371c1995f06ad24dd4::" providerId="AD" clId="Web-{0202CB4A-0E1F-B37E-CAC3-5F7E27C0DB17}" dt="2023-08-17T12:25:26.291" v="8" actId="20577"/>
          <ac:spMkLst>
            <pc:docMk/>
            <pc:sldMk cId="0" sldId="272"/>
            <ac:spMk id="26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60C384-501A-40BE-972E-8CC09FF99BB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075948-2332-485A-9E3D-D8937805A35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AB43F1-08A0-4305-9247-75FAF0CFCFC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3D82E0-6C91-40A5-A370-808506542D3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B9666A-3763-40C2-A347-681A5D653E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EBA620-5239-456E-9BBF-D774B3331D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AD529BA-B25A-4261-9A51-22F684A81EE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D8C5663-76AF-46F4-9FCE-196F7E354C6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DBF22F3-CEC7-4812-B9E4-EAE40D76F5A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0C32E8-E4CD-4158-9A35-6531DE334C1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85B6BA-880D-427D-8E6B-BD6F8C6DE9A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5C78DD-D8B1-46C9-B3BF-B645CA6BD616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9545AFC-F5CC-4831-93FD-640324EAC8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82058F1-7719-4968-8E8B-A98BD176B7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CFDCE65-2379-466C-8E44-BB4FAC5A580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A9C5D72-3D93-4DA8-882F-C770B72A8DF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C98DBF7-CDB2-4CFF-ADD6-846601C5135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9BA6C92-F3CC-45BC-9DE8-FB74384460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16987E1-64EE-4AA0-9A03-7C93C9C2909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58C5A54-C1C7-4ADD-894F-65763D8285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40944B0-542C-402C-B017-61E82C02517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07D1419-700A-430B-89DA-DADFE75688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2833329-2B52-4EED-9B7B-5C44FE004A4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38A224B-2AC3-4EA9-B52F-D02D9187CC1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E89D7C8-80E4-4C79-B45F-6C641A1577A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C6BAF57-F91A-46F8-82EF-A2848A4D80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A8AC70-14F1-41F0-A3B8-5220ABAF2B9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19FEEFB-94B9-4A3C-A4ED-5A3AD907785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0BB90E8-A086-4D77-BD7A-9EDC0A94DE1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C20614B-145B-4047-8BE9-EC6900C3FC2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F8D293-FB4E-4321-89AA-4F128D9BB7C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58A7592-26C8-4D8D-B380-D3A472DDC6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EC044C7-9CE5-4804-B2E0-9EA573DCAA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EB2284-251C-4FFF-9247-DD9FF552CD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3600CA1-ABC9-4C02-9D7E-CB5185EBC26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D1194D7-05C7-4BCF-A7C5-ADD2B625F89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23DB0E5-18EE-412C-A43A-4ED99950E10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6579181-A84A-45E5-810D-F03736C40C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1D7E3C-B7AE-4D64-AA9E-D21EC1AE27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D73B43B-160D-470A-B181-B1243C0F05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6F1F739-D52F-4824-8A1D-262B0891DF1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7EC2DC9-FAF2-4F30-BD57-BC3A03B89D6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12C343D-521A-4004-B1BD-AD2EDCD850E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7715A6D-CEE5-47DF-8818-6A96F8EDFE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02598D-D3C5-4C70-BEA7-0A723E3EB80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B0BCDA5-6B65-4560-B5E5-F7DEE2F45B0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7C5688C-C855-48F2-BFEA-4659D21244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1FBA6A9-6D46-432D-9449-5246F9FC4EF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35EE5AD-43E0-4280-BF35-2DA8B7C33C1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0B14177-61F0-4124-9F6D-FA4F3BEB2E5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BEAF84A-A8D4-44BB-8D14-A8FFDB7BEF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42732E6-2FEA-4C67-9495-2C0C151746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3FB5303-463A-49F6-B866-551673E84D9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5077609-6346-4944-AB50-281C4984058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DC30C83-587B-4AC9-BADA-B716E549E15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6B4BE6-C2D3-43FF-9FE8-A0D03C9AA5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B8711F6-A82D-4B6B-B924-612F71B31AB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29CBC5-3FC8-4898-ADD9-81BF36A23C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8EA9E9-89C4-4220-91A9-78481A8DB2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BF24AD-4D6F-4C0D-A277-C24E56F10F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g object 16"/>
          <p:cNvSpPr/>
          <p:nvPr/>
        </p:nvSpPr>
        <p:spPr>
          <a:xfrm>
            <a:off x="0" y="3429000"/>
            <a:ext cx="9142920" cy="17136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9143999" y="1714498"/>
                </a:moveTo>
                <a:lnTo>
                  <a:pt x="0" y="17144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1714498"/>
                </a:lnTo>
                <a:close/>
              </a:path>
            </a:pathLst>
          </a:custGeom>
          <a:solidFill>
            <a:srgbClr val="7A7AE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3ACC17-B991-4BEF-BC96-7184981BA2D8}" type="slidenum">
              <a:rPr lang="en-US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822EEC-190E-44F3-B981-5921F7D02212}" type="slidenum">
              <a:rPr lang="en-US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g object 16"/>
          <p:cNvSpPr/>
          <p:nvPr/>
        </p:nvSpPr>
        <p:spPr>
          <a:xfrm>
            <a:off x="4572000" y="0"/>
            <a:ext cx="4570920" cy="51426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8"/>
                </a:moveTo>
                <a:lnTo>
                  <a:pt x="0" y="5143498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8"/>
                </a:lnTo>
                <a:close/>
              </a:path>
            </a:pathLst>
          </a:custGeom>
          <a:solidFill>
            <a:srgbClr val="7A7AE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bg object 17"/>
          <p:cNvSpPr/>
          <p:nvPr/>
        </p:nvSpPr>
        <p:spPr>
          <a:xfrm>
            <a:off x="5029560" y="4495320"/>
            <a:ext cx="467640" cy="36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299" y="0"/>
                </a:lnTo>
              </a:path>
            </a:pathLst>
          </a:custGeom>
          <a:noFill/>
          <a:ln w="28549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12CD12-2C17-443B-950D-CF2DEA420418}" type="slidenum">
              <a:rPr lang="en-US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g object 16"/>
          <p:cNvSpPr/>
          <p:nvPr/>
        </p:nvSpPr>
        <p:spPr>
          <a:xfrm>
            <a:off x="583200" y="356040"/>
            <a:ext cx="1384560" cy="597600"/>
          </a:xfrm>
          <a:custGeom>
            <a:avLst/>
            <a:gdLst/>
            <a:ahLst/>
            <a:cxnLst/>
            <a:rect l="l" t="t" r="r" b="b"/>
            <a:pathLst>
              <a:path w="1385570" h="598805">
                <a:moveTo>
                  <a:pt x="1385493" y="0"/>
                </a:moveTo>
                <a:lnTo>
                  <a:pt x="0" y="0"/>
                </a:lnTo>
                <a:lnTo>
                  <a:pt x="0" y="22377"/>
                </a:lnTo>
                <a:lnTo>
                  <a:pt x="0" y="571500"/>
                </a:lnTo>
                <a:lnTo>
                  <a:pt x="0" y="598436"/>
                </a:lnTo>
                <a:lnTo>
                  <a:pt x="730999" y="598436"/>
                </a:lnTo>
                <a:lnTo>
                  <a:pt x="730999" y="571500"/>
                </a:lnTo>
                <a:lnTo>
                  <a:pt x="1385493" y="571500"/>
                </a:lnTo>
                <a:lnTo>
                  <a:pt x="1385493" y="0"/>
                </a:lnTo>
                <a:close/>
              </a:path>
            </a:pathLst>
          </a:custGeom>
          <a:solidFill>
            <a:srgbClr val="7A7AE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569266-0195-41E6-B3FE-A8205111743F}" type="slidenum">
              <a:rPr lang="en-US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ftr" idx="13"/>
          </p:nvPr>
        </p:nvSpPr>
        <p:spPr>
          <a:xfrm>
            <a:off x="3108960" y="4783320"/>
            <a:ext cx="292500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sldNum" idx="14"/>
          </p:nvPr>
        </p:nvSpPr>
        <p:spPr>
          <a:xfrm>
            <a:off x="658368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06A0EB-5C4A-46DB-BE73-5C9B15E8EBE6}" type="slidenum">
              <a:rPr lang="en-US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15"/>
          </p:nvPr>
        </p:nvSpPr>
        <p:spPr>
          <a:xfrm>
            <a:off x="457200" y="4783320"/>
            <a:ext cx="2102040" cy="2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tmdb.org/t/p/w500/$" TargetMode="External"/><Relationship Id="rId2" Type="http://schemas.openxmlformats.org/officeDocument/2006/relationships/hyperlink" Target="https://api.themoviedb.org/3/movie/popular?api_key=7a1c19ea3c361a4d3cc53eb70ef8298c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94FOvaBomQ&amp;list=PLC3y8-rFHvwiPmFbtzEWjESkqBVDbdgGu" TargetMode="External"/><Relationship Id="rId3" Type="http://schemas.openxmlformats.org/officeDocument/2006/relationships/hyperlink" Target="https://www.youtube.com/watch?v=w7ejDZ8SWv8&amp;t=2559s" TargetMode="External"/><Relationship Id="rId7" Type="http://schemas.openxmlformats.org/officeDocument/2006/relationships/hyperlink" Target="https://www.youtube.com/channel/UCWv7vMbMWH4-V0ZXdmDpPBA" TargetMode="External"/><Relationship Id="rId2" Type="http://schemas.openxmlformats.org/officeDocument/2006/relationships/hyperlink" Target="https://www.youtube.com/watch?v=Dorf8i6lCuk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hannel/UCuwTHYdMavwEPsZ6OAkXfig" TargetMode="External"/><Relationship Id="rId5" Type="http://schemas.openxmlformats.org/officeDocument/2006/relationships/hyperlink" Target="https://www.youtube.com/watch?v=zQyrwxMPm88" TargetMode="External"/><Relationship Id="rId4" Type="http://schemas.openxmlformats.org/officeDocument/2006/relationships/hyperlink" Target="https://www.youtube.com/watch?v=0riHps91Az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2"/>
          <p:cNvSpPr/>
          <p:nvPr/>
        </p:nvSpPr>
        <p:spPr>
          <a:xfrm>
            <a:off x="3443400" y="1030680"/>
            <a:ext cx="2684160" cy="366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8000" b="1" strike="noStrike" spc="-15">
                <a:solidFill>
                  <a:srgbClr val="212121"/>
                </a:solidFill>
                <a:latin typeface="Trebuchet MS"/>
                <a:ea typeface="DejaVu Sans"/>
              </a:rPr>
              <a:t>React  </a:t>
            </a:r>
            <a:r>
              <a:rPr lang="en-US" sz="8000" b="1" strike="noStrike" spc="-12">
                <a:solidFill>
                  <a:srgbClr val="212121"/>
                </a:solidFill>
                <a:latin typeface="Trebuchet MS"/>
                <a:ea typeface="DejaVu Sans"/>
              </a:rPr>
              <a:t>js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210" name="object 3"/>
          <p:cNvSpPr/>
          <p:nvPr/>
        </p:nvSpPr>
        <p:spPr>
          <a:xfrm>
            <a:off x="3839040" y="4046400"/>
            <a:ext cx="146448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100" b="1" strike="noStrike" spc="-7">
                <a:solidFill>
                  <a:srgbClr val="FFFFFF"/>
                </a:solidFill>
                <a:latin typeface="Courier New"/>
                <a:ea typeface="DejaVu Sans"/>
              </a:rPr>
              <a:t>Lecture</a:t>
            </a:r>
            <a:r>
              <a:rPr lang="en-US" sz="2100" b="1" strike="noStrike" spc="-97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2100" b="1" strike="noStrike" spc="-1">
                <a:solidFill>
                  <a:srgbClr val="FFFFFF"/>
                </a:solidFill>
                <a:latin typeface="Courier New"/>
                <a:ea typeface="DejaVu Sans"/>
              </a:rPr>
              <a:t>5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bject 2"/>
          <p:cNvSpPr/>
          <p:nvPr/>
        </p:nvSpPr>
        <p:spPr>
          <a:xfrm>
            <a:off x="397440" y="378720"/>
            <a:ext cx="7857000" cy="121932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351"/>
              </a:lnSpc>
              <a:buNone/>
            </a:pP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H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w</a:t>
            </a:r>
            <a:r>
              <a:rPr lang="en-US" sz="3750" b="1" strike="noStrike" spc="-26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en-US" sz="3750" b="1" strike="noStrike" spc="-12">
                <a:solidFill>
                  <a:srgbClr val="FFFFFF"/>
                </a:solidFill>
                <a:latin typeface="Trebuchet MS"/>
                <a:ea typeface="DejaVu Sans"/>
              </a:rPr>
              <a:t>Redux</a:t>
            </a:r>
            <a:r>
              <a:rPr lang="en-US" sz="3750" b="1" strike="noStrike" spc="-26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w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rks</a:t>
            </a:r>
            <a:r>
              <a:rPr lang="en-US" sz="3750" b="1" strike="noStrike" spc="-21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:</a:t>
            </a:r>
            <a:r>
              <a:rPr lang="en-US" sz="3750" b="1" strike="noStrike" spc="-15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Wr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A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p</a:t>
            </a:r>
            <a:endParaRPr lang="en-US" sz="37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54"/>
              </a:spcBef>
              <a:buNone/>
            </a:pPr>
            <a:r>
              <a:rPr lang="en-US" sz="26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A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pp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L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ic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AT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i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n</a:t>
            </a:r>
            <a:r>
              <a:rPr lang="en-US" sz="3750" b="1" strike="noStrike" spc="-41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wi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  <a:ea typeface="DejaVu Sans"/>
              </a:rPr>
              <a:t>TH</a:t>
            </a:r>
            <a:r>
              <a:rPr lang="en-US" sz="2600" b="1" strike="noStrike" spc="307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en-US" sz="3750" b="1" strike="noStrike" spc="-7">
                <a:solidFill>
                  <a:srgbClr val="FFFFFF"/>
                </a:solidFill>
                <a:latin typeface="Trebuchet MS"/>
                <a:ea typeface="DejaVu Sans"/>
              </a:rPr>
              <a:t>Redux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234" name="object 3"/>
          <p:cNvSpPr/>
          <p:nvPr/>
        </p:nvSpPr>
        <p:spPr>
          <a:xfrm>
            <a:off x="397440" y="2489400"/>
            <a:ext cx="1624680" cy="125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188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&lt;Provider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store={store}&gt;</a:t>
            </a:r>
            <a:endParaRPr lang="en-US" sz="1400" b="0" strike="noStrike" spc="-1">
              <a:latin typeface="Arial"/>
            </a:endParaRPr>
          </a:p>
          <a:p>
            <a:pPr marL="118800">
              <a:lnSpc>
                <a:spcPct val="100000"/>
              </a:lnSpc>
              <a:spcBef>
                <a:spcPts val="31"/>
              </a:spcBef>
              <a:buNone/>
            </a:pPr>
            <a:endParaRPr lang="en-US" sz="1250" b="0" strike="noStrike" spc="-1">
              <a:latin typeface="Arial"/>
            </a:endParaRPr>
          </a:p>
          <a:p>
            <a:pPr marL="118800" algn="ctr">
              <a:lnSpc>
                <a:spcPct val="100000"/>
              </a:lnSpc>
              <a:buNone/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&lt;App</a:t>
            </a:r>
            <a:r>
              <a:rPr lang="en-US" sz="1400" b="0" strike="noStrike" spc="-7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/&gt;</a:t>
            </a:r>
            <a:endParaRPr lang="en-US" sz="1400" b="0" strike="noStrike" spc="-1">
              <a:latin typeface="Arial"/>
            </a:endParaRPr>
          </a:p>
          <a:p>
            <a:pPr marL="118800">
              <a:lnSpc>
                <a:spcPct val="100000"/>
              </a:lnSpc>
              <a:spcBef>
                <a:spcPts val="34"/>
              </a:spcBef>
              <a:buNone/>
            </a:pPr>
            <a:endParaRPr lang="en-US" sz="1250" b="0" strike="noStrike" spc="-1">
              <a:latin typeface="Arial"/>
            </a:endParaRPr>
          </a:p>
          <a:p>
            <a:pPr marL="118800" algn="ctr">
              <a:lnSpc>
                <a:spcPct val="100000"/>
              </a:lnSpc>
              <a:buNone/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&lt;/Provider&gt;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97440" y="577440"/>
            <a:ext cx="3718080" cy="8582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478"/>
              </a:lnSpc>
              <a:buNone/>
            </a:pPr>
            <a:r>
              <a:rPr lang="en-US" sz="3000" b="1" strike="noStrike" spc="-7">
                <a:solidFill>
                  <a:srgbClr val="212121"/>
                </a:solidFill>
                <a:latin typeface="Trebuchet MS"/>
              </a:rPr>
              <a:t>UseSe</a:t>
            </a:r>
            <a:r>
              <a:rPr lang="en-US" sz="2100" b="1" strike="noStrike" spc="-7">
                <a:solidFill>
                  <a:srgbClr val="212121"/>
                </a:solidFill>
                <a:latin typeface="Trebuchet MS"/>
              </a:rPr>
              <a:t>L</a:t>
            </a:r>
            <a:r>
              <a:rPr lang="en-US" sz="3000" b="1" strike="noStrike" spc="-7">
                <a:solidFill>
                  <a:srgbClr val="212121"/>
                </a:solidFill>
                <a:latin typeface="Trebuchet MS"/>
              </a:rPr>
              <a:t>ec</a:t>
            </a:r>
            <a:r>
              <a:rPr lang="en-US" sz="2100" b="1" strike="noStrike" spc="-7">
                <a:solidFill>
                  <a:srgbClr val="212121"/>
                </a:solidFill>
                <a:latin typeface="Trebuchet MS"/>
              </a:rPr>
              <a:t>TO</a:t>
            </a:r>
            <a:r>
              <a:rPr lang="en-US" sz="3000" b="1" strike="noStrike" spc="-7">
                <a:solidFill>
                  <a:srgbClr val="212121"/>
                </a:solidFill>
                <a:latin typeface="Trebuchet MS"/>
              </a:rPr>
              <a:t>R()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36" name="object 3"/>
          <p:cNvSpPr/>
          <p:nvPr/>
        </p:nvSpPr>
        <p:spPr>
          <a:xfrm>
            <a:off x="384840" y="1436400"/>
            <a:ext cx="5102280" cy="86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To</a:t>
            </a:r>
            <a:r>
              <a:rPr lang="en-US" sz="155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read</a:t>
            </a:r>
            <a:r>
              <a:rPr lang="en-US" sz="155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and</a:t>
            </a:r>
            <a:r>
              <a:rPr lang="en-US" sz="155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get</a:t>
            </a:r>
            <a:r>
              <a:rPr lang="en-US" sz="155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different</a:t>
            </a:r>
            <a:r>
              <a:rPr lang="en-US" sz="155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r>
              <a:rPr lang="en-US" sz="155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values</a:t>
            </a:r>
            <a:endParaRPr lang="en-US" sz="15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31"/>
              </a:spcBef>
              <a:buNone/>
            </a:pP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Syntax </a:t>
            </a:r>
            <a:r>
              <a:rPr lang="en-US" sz="155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: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const state </a:t>
            </a:r>
            <a:r>
              <a:rPr lang="en-US" sz="155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useSelector(state =&gt; </a:t>
            </a:r>
            <a:r>
              <a:rPr lang="en-US" sz="1550" b="0" strike="noStrike" spc="-919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state)</a:t>
            </a:r>
            <a:endParaRPr lang="en-US" sz="1550" b="0" strike="noStrike" spc="-1">
              <a:latin typeface="Arial"/>
            </a:endParaRPr>
          </a:p>
        </p:txBody>
      </p:sp>
      <p:sp>
        <p:nvSpPr>
          <p:cNvPr id="237" name="object 4"/>
          <p:cNvSpPr/>
          <p:nvPr/>
        </p:nvSpPr>
        <p:spPr>
          <a:xfrm>
            <a:off x="373320" y="2766240"/>
            <a:ext cx="3876120" cy="44136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478"/>
              </a:lnSpc>
              <a:buNone/>
            </a:pPr>
            <a:r>
              <a:rPr lang="en-US" sz="3000" b="1" strike="noStrike" spc="-7">
                <a:solidFill>
                  <a:srgbClr val="212121"/>
                </a:solidFill>
                <a:latin typeface="Trebuchet MS"/>
                <a:ea typeface="DejaVu Sans"/>
              </a:rPr>
              <a:t>UseDisp</a:t>
            </a:r>
            <a:r>
              <a:rPr lang="en-US" sz="2100" b="1" strike="noStrike" spc="-7">
                <a:solidFill>
                  <a:srgbClr val="212121"/>
                </a:solidFill>
                <a:latin typeface="Trebuchet MS"/>
                <a:ea typeface="DejaVu Sans"/>
              </a:rPr>
              <a:t>ATCH</a:t>
            </a:r>
            <a:r>
              <a:rPr lang="en-US" sz="3000" b="1" strike="noStrike" spc="-7">
                <a:solidFill>
                  <a:srgbClr val="212121"/>
                </a:solidFill>
                <a:latin typeface="Trebuchet MS"/>
                <a:ea typeface="DejaVu Sans"/>
              </a:rPr>
              <a:t>()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38" name="object 5"/>
          <p:cNvSpPr/>
          <p:nvPr/>
        </p:nvSpPr>
        <p:spPr>
          <a:xfrm>
            <a:off x="360360" y="3291480"/>
            <a:ext cx="4158000" cy="154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To</a:t>
            </a:r>
            <a:r>
              <a:rPr lang="en-US" sz="155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Update</a:t>
            </a:r>
            <a:r>
              <a:rPr lang="en-US" sz="155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r>
              <a:rPr lang="en-US" sz="155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values</a:t>
            </a:r>
            <a:r>
              <a:rPr lang="en-US" sz="155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and</a:t>
            </a:r>
            <a:r>
              <a:rPr lang="en-US" sz="155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dispatch</a:t>
            </a:r>
            <a:endParaRPr lang="en-US" sz="1550" b="0" strike="noStrike" spc="-1">
              <a:latin typeface="Arial"/>
            </a:endParaRPr>
          </a:p>
          <a:p>
            <a:pPr marL="12600">
              <a:lnSpc>
                <a:spcPct val="160000"/>
              </a:lnSpc>
              <a:buNone/>
              <a:tabLst>
                <a:tab pos="1074960" algn="l"/>
              </a:tabLst>
            </a:pP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actions	Syntax </a:t>
            </a:r>
            <a:r>
              <a:rPr lang="en-US" sz="155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: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const dispatch </a:t>
            </a:r>
            <a:r>
              <a:rPr lang="en-US" sz="155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 </a:t>
            </a:r>
            <a:r>
              <a:rPr lang="en-US" sz="1550" b="0" strike="noStrike" spc="-919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useDispatch();</a:t>
            </a:r>
            <a:endParaRPr lang="en-US" sz="15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  <a:buNone/>
              <a:tabLst>
                <a:tab pos="1074960" algn="l"/>
              </a:tabLst>
            </a:pPr>
            <a:endParaRPr lang="en-US" sz="1950" b="0" strike="noStrike" spc="-1">
              <a:latin typeface="Arial"/>
            </a:endParaRPr>
          </a:p>
          <a:p>
            <a:pPr marL="1166040">
              <a:lnSpc>
                <a:spcPct val="100000"/>
              </a:lnSpc>
              <a:buNone/>
              <a:tabLst>
                <a:tab pos="1074960" algn="l"/>
              </a:tabLst>
            </a:pPr>
            <a:r>
              <a:rPr lang="en-US" sz="15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dispatch(action());</a:t>
            </a:r>
            <a:endParaRPr lang="en-US" sz="15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"/>
          <p:cNvSpPr/>
          <p:nvPr/>
        </p:nvSpPr>
        <p:spPr>
          <a:xfrm>
            <a:off x="564120" y="1355040"/>
            <a:ext cx="3453480" cy="254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5400" b="1" strike="noStrike" spc="-1">
                <a:solidFill>
                  <a:srgbClr val="212121"/>
                </a:solidFill>
                <a:latin typeface="Trebuchet MS"/>
                <a:ea typeface="DejaVu Sans"/>
              </a:rPr>
              <a:t>Con</a:t>
            </a:r>
            <a:r>
              <a:rPr lang="en-US" sz="3750" b="1" strike="noStrike" spc="-1">
                <a:solidFill>
                  <a:srgbClr val="212121"/>
                </a:solidFill>
                <a:latin typeface="Trebuchet MS"/>
                <a:ea typeface="DejaVu Sans"/>
              </a:rPr>
              <a:t>T</a:t>
            </a:r>
            <a:r>
              <a:rPr lang="en-US" sz="5400" b="1" strike="noStrike" spc="-1">
                <a:solidFill>
                  <a:srgbClr val="212121"/>
                </a:solidFill>
                <a:latin typeface="Trebuchet MS"/>
                <a:ea typeface="DejaVu Sans"/>
              </a:rPr>
              <a:t>ex</a:t>
            </a:r>
            <a:r>
              <a:rPr lang="en-US" sz="3750" b="1" strike="noStrike" spc="-1">
                <a:solidFill>
                  <a:srgbClr val="212121"/>
                </a:solidFill>
                <a:latin typeface="Trebuchet MS"/>
                <a:ea typeface="DejaVu Sans"/>
              </a:rPr>
              <a:t>T</a:t>
            </a:r>
            <a:endParaRPr lang="en-US" sz="3750" b="0" strike="noStrike" spc="-1">
              <a:latin typeface="Arial"/>
            </a:endParaRPr>
          </a:p>
          <a:p>
            <a:pPr marL="12240" algn="ctr">
              <a:lnSpc>
                <a:spcPct val="100000"/>
              </a:lnSpc>
              <a:spcBef>
                <a:spcPts val="2659"/>
              </a:spcBef>
              <a:buNone/>
            </a:pPr>
            <a:r>
              <a:rPr lang="en-US" sz="1800" b="0" strike="noStrike" spc="-7">
                <a:solidFill>
                  <a:srgbClr val="6C6C6C"/>
                </a:solidFill>
                <a:latin typeface="Courier New"/>
                <a:ea typeface="DejaVu Sans"/>
              </a:rPr>
              <a:t>Context provides </a:t>
            </a:r>
            <a:r>
              <a:rPr lang="en-US" sz="1800" b="0" strike="noStrike" spc="-1">
                <a:solidFill>
                  <a:srgbClr val="6C6C6C"/>
                </a:solidFill>
                <a:latin typeface="Courier New"/>
                <a:ea typeface="DejaVu Sans"/>
              </a:rPr>
              <a:t>a </a:t>
            </a:r>
            <a:r>
              <a:rPr lang="en-US" sz="1800" b="0" strike="noStrike" spc="-7">
                <a:solidFill>
                  <a:srgbClr val="6C6C6C"/>
                </a:solidFill>
                <a:latin typeface="Courier New"/>
                <a:ea typeface="DejaVu Sans"/>
              </a:rPr>
              <a:t>way to </a:t>
            </a:r>
            <a:r>
              <a:rPr lang="en-US" sz="1800" b="0" strike="noStrike" spc="-1070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C6C6C"/>
                </a:solidFill>
                <a:latin typeface="Courier New"/>
                <a:ea typeface="DejaVu Sans"/>
              </a:rPr>
              <a:t>pass data through the </a:t>
            </a:r>
            <a:r>
              <a:rPr lang="en-US" sz="1800" b="0" strike="noStrike" spc="-1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C6C6C"/>
                </a:solidFill>
                <a:latin typeface="Courier New"/>
                <a:ea typeface="DejaVu Sans"/>
              </a:rPr>
              <a:t>component tree without </a:t>
            </a:r>
            <a:r>
              <a:rPr lang="en-US" sz="1800" b="0" strike="noStrike" spc="-1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C6C6C"/>
                </a:solidFill>
                <a:latin typeface="Courier New"/>
                <a:ea typeface="DejaVu Sans"/>
              </a:rPr>
              <a:t>having to pass props down </a:t>
            </a:r>
            <a:r>
              <a:rPr lang="en-US" sz="1800" b="0" strike="noStrike" spc="-1070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C6C6C"/>
                </a:solidFill>
                <a:latin typeface="Courier New"/>
                <a:ea typeface="DejaVu Sans"/>
              </a:rPr>
              <a:t>manually</a:t>
            </a:r>
            <a:r>
              <a:rPr lang="en-US" sz="1800" b="0" strike="noStrike" spc="-32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C6C6C"/>
                </a:solidFill>
                <a:latin typeface="Courier New"/>
                <a:ea typeface="DejaVu Sans"/>
              </a:rPr>
              <a:t>at</a:t>
            </a:r>
            <a:r>
              <a:rPr lang="en-US" sz="1800" b="0" strike="noStrike" spc="-26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C6C6C"/>
                </a:solidFill>
                <a:latin typeface="Courier New"/>
                <a:ea typeface="DejaVu Sans"/>
              </a:rPr>
              <a:t>every</a:t>
            </a:r>
            <a:r>
              <a:rPr lang="en-US" sz="1800" b="0" strike="noStrike" spc="-26">
                <a:solidFill>
                  <a:srgbClr val="6C6C6C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C6C6C"/>
                </a:solidFill>
                <a:latin typeface="Courier New"/>
                <a:ea typeface="DejaVu Sans"/>
              </a:rPr>
              <a:t>level.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25240" y="961920"/>
            <a:ext cx="2232720" cy="858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076"/>
              </a:lnSpc>
              <a:buNone/>
            </a:pPr>
            <a:r>
              <a:rPr lang="en-US" sz="2650" b="1" strike="noStrike" spc="-7">
                <a:solidFill>
                  <a:srgbClr val="212121"/>
                </a:solidFill>
                <a:latin typeface="Courier New"/>
              </a:rPr>
              <a:t>When</a:t>
            </a:r>
            <a:r>
              <a:rPr lang="en-US" sz="2650" b="1" strike="noStrike" spc="-52">
                <a:solidFill>
                  <a:srgbClr val="212121"/>
                </a:solidFill>
                <a:latin typeface="Courier New"/>
              </a:rPr>
              <a:t> </a:t>
            </a:r>
            <a:r>
              <a:rPr lang="en-US" sz="2650" b="1" strike="noStrike" spc="-7">
                <a:solidFill>
                  <a:srgbClr val="212121"/>
                </a:solidFill>
                <a:latin typeface="Courier New"/>
              </a:rPr>
              <a:t>to</a:t>
            </a:r>
            <a:r>
              <a:rPr lang="en-US" sz="2650" b="1" strike="noStrike" spc="-52">
                <a:solidFill>
                  <a:srgbClr val="212121"/>
                </a:solidFill>
                <a:latin typeface="Courier New"/>
              </a:rPr>
              <a:t> </a:t>
            </a:r>
            <a:r>
              <a:rPr lang="en-US" sz="2650" b="1" strike="noStrike" spc="-7">
                <a:solidFill>
                  <a:srgbClr val="212121"/>
                </a:solidFill>
                <a:latin typeface="Courier New"/>
              </a:rPr>
              <a:t>Use</a:t>
            </a:r>
            <a:endParaRPr lang="en-US" sz="2650" b="0" strike="noStrike" spc="-1">
              <a:latin typeface="Arial"/>
            </a:endParaRPr>
          </a:p>
        </p:txBody>
      </p:sp>
      <p:sp>
        <p:nvSpPr>
          <p:cNvPr id="241" name="object 4"/>
          <p:cNvSpPr/>
          <p:nvPr/>
        </p:nvSpPr>
        <p:spPr>
          <a:xfrm>
            <a:off x="5025240" y="1446480"/>
            <a:ext cx="1425240" cy="390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076"/>
              </a:lnSpc>
              <a:buNone/>
            </a:pPr>
            <a:r>
              <a:rPr lang="en-US" sz="265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Context</a:t>
            </a:r>
            <a:endParaRPr lang="en-US" sz="2650" b="0" strike="noStrike" spc="-1">
              <a:latin typeface="Arial"/>
            </a:endParaRPr>
          </a:p>
        </p:txBody>
      </p:sp>
      <p:sp>
        <p:nvSpPr>
          <p:cNvPr id="242" name="object 5"/>
          <p:cNvSpPr/>
          <p:nvPr/>
        </p:nvSpPr>
        <p:spPr>
          <a:xfrm>
            <a:off x="5012640" y="2194200"/>
            <a:ext cx="3766320" cy="14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Context</a:t>
            </a:r>
            <a:r>
              <a:rPr lang="en-US" sz="1300" b="0" strike="noStrike" spc="143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is</a:t>
            </a:r>
            <a:r>
              <a:rPr lang="en-US" sz="1300" b="0" strike="noStrike" spc="148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designed</a:t>
            </a:r>
            <a:r>
              <a:rPr lang="en-US" sz="1300" b="0" strike="noStrike" spc="148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to</a:t>
            </a:r>
            <a:r>
              <a:rPr lang="en-US" sz="1300" b="0" strike="noStrike" spc="148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share</a:t>
            </a:r>
            <a:r>
              <a:rPr lang="en-US" sz="1300" b="0" strike="noStrike" spc="148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data </a:t>
            </a:r>
            <a:r>
              <a:rPr lang="en-US" sz="13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that</a:t>
            </a:r>
            <a:r>
              <a:rPr lang="en-US" sz="1300" b="0" strike="noStrike" spc="77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can</a:t>
            </a:r>
            <a:r>
              <a:rPr lang="en-US" sz="1300" b="0" strike="noStrike" spc="83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be</a:t>
            </a:r>
            <a:r>
              <a:rPr lang="en-US" sz="1300" b="0" strike="noStrike" spc="83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considered</a:t>
            </a:r>
            <a:r>
              <a:rPr lang="en-US" sz="1300" b="0" strike="noStrike" spc="77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“global”</a:t>
            </a:r>
            <a:r>
              <a:rPr lang="en-US" sz="1300" b="0" strike="noStrike" spc="83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for</a:t>
            </a:r>
            <a:r>
              <a:rPr lang="en-US" sz="1300" b="0" strike="noStrike" spc="83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a</a:t>
            </a:r>
            <a:endParaRPr lang="en-US" sz="1300" b="0" strike="noStrike" spc="-1">
              <a:latin typeface="Arial"/>
            </a:endParaRPr>
          </a:p>
          <a:p>
            <a:pPr marL="12600" algn="just">
              <a:lnSpc>
                <a:spcPct val="170000"/>
              </a:lnSpc>
              <a:buNone/>
            </a:pP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tree of React components, such as the </a:t>
            </a:r>
            <a:r>
              <a:rPr lang="en-US" sz="1300" b="0" strike="noStrike" spc="-772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current authenticated user, theme, or </a:t>
            </a:r>
            <a:r>
              <a:rPr lang="en-US" sz="1300" b="0" strike="noStrike" spc="-772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preferred</a:t>
            </a:r>
            <a:r>
              <a:rPr lang="en-US" sz="1300" b="0" strike="noStrike" spc="-12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FFFFFF"/>
                </a:solidFill>
                <a:latin typeface="Courier New"/>
                <a:ea typeface="DejaVu Sans"/>
              </a:rPr>
              <a:t>language.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4864320" cy="8582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351"/>
              </a:lnSpc>
              <a:buNone/>
            </a:pP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Con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ex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</a:t>
            </a:r>
            <a:r>
              <a:rPr lang="en-US" sz="2600" b="1" strike="noStrike" spc="313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7">
                <a:solidFill>
                  <a:srgbClr val="FFFFFF"/>
                </a:solidFill>
                <a:latin typeface="Trebuchet MS"/>
              </a:rPr>
              <a:t>VS</a:t>
            </a:r>
            <a:r>
              <a:rPr lang="en-US" sz="3750" b="1" strike="noStrike" spc="-35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7">
                <a:solidFill>
                  <a:srgbClr val="FFFFFF"/>
                </a:solidFill>
                <a:latin typeface="Trebuchet MS"/>
              </a:rPr>
              <a:t>Redux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244" name="object 3"/>
          <p:cNvSpPr/>
          <p:nvPr/>
        </p:nvSpPr>
        <p:spPr>
          <a:xfrm>
            <a:off x="437760" y="1358640"/>
            <a:ext cx="8281080" cy="401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390600" indent="-378360">
              <a:lnSpc>
                <a:spcPct val="118000"/>
              </a:lnSpc>
              <a:spcBef>
                <a:spcPts val="96"/>
              </a:spcBef>
              <a:buClr>
                <a:srgbClr val="666666"/>
              </a:buClr>
              <a:buSzPct val="89000"/>
              <a:buFont typeface="Tahoma"/>
              <a:buChar char="●"/>
              <a:tabLst>
                <a:tab pos="390600" algn="l"/>
                <a:tab pos="39132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you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are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using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Redux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only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lang="en-US" sz="1800" b="0" strike="noStrike" spc="-15">
                <a:solidFill>
                  <a:srgbClr val="000000"/>
                </a:solidFill>
                <a:latin typeface="Calibri"/>
                <a:ea typeface="DejaVu Sans"/>
              </a:rPr>
              <a:t>avoid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passing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props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down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to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deeply </a:t>
            </a:r>
            <a:r>
              <a:rPr lang="en-US" sz="1800" b="0" strike="noStrike" spc="-15">
                <a:solidFill>
                  <a:srgbClr val="000000"/>
                </a:solidFill>
                <a:latin typeface="Calibri"/>
                <a:ea typeface="DejaVu Sans"/>
              </a:rPr>
              <a:t>nested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components,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then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could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replace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Redux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US" sz="1800" b="0" strike="noStrike" spc="-15">
                <a:solidFill>
                  <a:srgbClr val="000000"/>
                </a:solidFill>
                <a:latin typeface="Calibri"/>
                <a:ea typeface="DejaVu Sans"/>
              </a:rPr>
              <a:t>Context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API.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It is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exactly </a:t>
            </a:r>
            <a:r>
              <a:rPr lang="en-US" sz="1800" b="0" strike="noStrike" spc="-395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intended </a:t>
            </a:r>
            <a:r>
              <a:rPr lang="en-US" sz="1800" b="0" strike="noStrike" spc="-15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this use case.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390600" algn="l"/>
                <a:tab pos="39132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pos="390600" algn="l"/>
                <a:tab pos="391320" algn="l"/>
              </a:tabLst>
            </a:pPr>
            <a:endParaRPr lang="en-US" sz="2350" b="0" strike="noStrike" spc="-1">
              <a:latin typeface="Arial"/>
            </a:endParaRPr>
          </a:p>
          <a:p>
            <a:pPr marL="390600" indent="-378360">
              <a:lnSpc>
                <a:spcPct val="118000"/>
              </a:lnSpc>
              <a:buClr>
                <a:srgbClr val="666666"/>
              </a:buClr>
              <a:buSzPct val="89000"/>
              <a:buFont typeface="Tahoma"/>
              <a:buChar char="●"/>
              <a:tabLst>
                <a:tab pos="390600" algn="l"/>
                <a:tab pos="39132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the other hand,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if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are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using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Redux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5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everything else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(handling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your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application's logic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outside of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your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components,</a:t>
            </a:r>
            <a:r>
              <a:rPr lang="en-US" sz="1800" b="0" strike="noStrike" spc="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centralizing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your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application's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21">
                <a:solidFill>
                  <a:srgbClr val="000000"/>
                </a:solidFill>
                <a:latin typeface="Calibri"/>
                <a:ea typeface="DejaVu Sans"/>
              </a:rPr>
              <a:t>state, </a:t>
            </a:r>
            <a:r>
              <a:rPr lang="en-US" sz="1800" b="0" strike="noStrike" spc="-15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using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Redux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26">
                <a:solidFill>
                  <a:srgbClr val="000000"/>
                </a:solidFill>
                <a:latin typeface="Calibri"/>
                <a:ea typeface="DejaVu Sans"/>
              </a:rPr>
              <a:t>DevTools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en-US" sz="1800" b="0" strike="noStrike" spc="4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track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when, </a:t>
            </a:r>
            <a:r>
              <a:rPr lang="en-US" sz="1800" b="0" strike="noStrike" spc="-46">
                <a:solidFill>
                  <a:srgbClr val="000000"/>
                </a:solidFill>
                <a:latin typeface="Calibri"/>
                <a:ea typeface="DejaVu Sans"/>
              </a:rPr>
              <a:t>why,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how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your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application's </a:t>
            </a:r>
            <a:r>
              <a:rPr lang="en-US" sz="1800" b="0" strike="noStrike" spc="-21">
                <a:solidFill>
                  <a:srgbClr val="000000"/>
                </a:solidFill>
                <a:latin typeface="Calibri"/>
                <a:ea typeface="DejaVu Sans"/>
              </a:rPr>
              <a:t>state</a:t>
            </a:r>
            <a:r>
              <a:rPr lang="en-US" sz="1800" b="0" strike="noStrike" spc="58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changed, </a:t>
            </a:r>
            <a:r>
              <a:rPr lang="en-US" sz="1800" b="0" strike="noStrike" spc="-395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using plugins such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Redux Form, Redux Saga, </a:t>
            </a:r>
            <a:r>
              <a:rPr lang="en-US" sz="1800" b="0" strike="noStrike" spc="46">
                <a:solidFill>
                  <a:srgbClr val="000000"/>
                </a:solidFill>
                <a:latin typeface="Calibri"/>
                <a:ea typeface="DejaVu Sans"/>
              </a:rPr>
              <a:t>etc</a:t>
            </a:r>
            <a:r>
              <a:rPr lang="en-US" sz="1800" b="0" strike="noStrike" spc="46">
                <a:solidFill>
                  <a:srgbClr val="000000"/>
                </a:solidFill>
                <a:latin typeface="Tahoma"/>
                <a:ea typeface="DejaVu Sans"/>
              </a:rPr>
              <a:t>…</a:t>
            </a:r>
            <a:r>
              <a:rPr lang="en-US" sz="1800" b="0" strike="noStrike" spc="46">
                <a:solidFill>
                  <a:srgbClr val="000000"/>
                </a:solidFill>
                <a:latin typeface="Calibri"/>
                <a:ea typeface="DejaVu Sans"/>
              </a:rPr>
              <a:t>),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there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is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absolutely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no </a:t>
            </a:r>
            <a:r>
              <a:rPr lang="en-US" sz="1800" b="0" strike="noStrike" spc="-395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reason </a:t>
            </a:r>
            <a:r>
              <a:rPr lang="en-US" sz="1800" b="0" strike="noStrike" spc="-15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abandon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Redux.</a:t>
            </a:r>
            <a:endParaRPr lang="en-US" sz="1800" b="0" strike="noStrike" spc="-1">
              <a:latin typeface="Arial"/>
            </a:endParaRPr>
          </a:p>
          <a:p>
            <a:pPr marL="390600">
              <a:lnSpc>
                <a:spcPct val="100000"/>
              </a:lnSpc>
              <a:spcBef>
                <a:spcPts val="1460"/>
              </a:spcBef>
              <a:buNone/>
              <a:tabLst>
                <a:tab pos="390600" algn="l"/>
                <a:tab pos="391320" algn="l"/>
              </a:tabLst>
            </a:pP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5">
                <a:solidFill>
                  <a:srgbClr val="000000"/>
                </a:solidFill>
                <a:latin typeface="Calibri"/>
                <a:ea typeface="DejaVu Sans"/>
              </a:rPr>
              <a:t>Context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API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doesn't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provide </a:t>
            </a:r>
            <a:r>
              <a:rPr lang="en-US" sz="1800" b="0" strike="noStrike" spc="-15">
                <a:solidFill>
                  <a:srgbClr val="000000"/>
                </a:solidFill>
                <a:latin typeface="Calibri"/>
                <a:ea typeface="DejaVu Sans"/>
              </a:rPr>
              <a:t>any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 of</a:t>
            </a:r>
            <a:r>
              <a:rPr lang="en-US" sz="1800" b="0" strike="noStrike" spc="-12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000000"/>
                </a:solidFill>
                <a:latin typeface="Calibri"/>
                <a:ea typeface="DejaVu Sans"/>
              </a:rPr>
              <a:t>this.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26720" y="37440"/>
            <a:ext cx="5816160" cy="11048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351"/>
              </a:lnSpc>
              <a:buNone/>
            </a:pP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Con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ex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</a:t>
            </a:r>
            <a:r>
              <a:rPr lang="en-US" sz="2600" b="1" strike="noStrike" spc="327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:</a:t>
            </a:r>
            <a:r>
              <a:rPr lang="en-US" sz="3750" b="1" strike="noStrike" spc="-15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CRe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AT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e</a:t>
            </a:r>
            <a:r>
              <a:rPr lang="en-US" sz="3750" b="1" strike="noStrike" spc="-15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con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ex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46" name="object 3"/>
          <p:cNvSpPr/>
          <p:nvPr/>
        </p:nvSpPr>
        <p:spPr>
          <a:xfrm>
            <a:off x="384840" y="1277640"/>
            <a:ext cx="7430400" cy="201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05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Create</a:t>
            </a:r>
            <a:r>
              <a:rPr lang="en-US" sz="2050" b="1" strike="noStrike" spc="-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205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context</a:t>
            </a:r>
            <a:r>
              <a:rPr lang="en-US" sz="2050" b="1" strike="noStrike" spc="-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205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file</a:t>
            </a:r>
            <a:r>
              <a:rPr lang="en-US" sz="2050" b="1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205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config</a:t>
            </a:r>
            <a:r>
              <a:rPr lang="en-US" sz="2050" b="1" strike="noStrike" spc="-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2050" b="1" strike="noStrike" spc="-1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lang="en-US" sz="20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96"/>
              </a:spcBef>
              <a:buNone/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import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React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from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"react";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25"/>
              </a:spcBef>
              <a:buNone/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const</a:t>
            </a:r>
            <a:r>
              <a:rPr lang="en-US" sz="1800" b="0" strike="noStrike" spc="-3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contextFeature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React.createContext();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export</a:t>
            </a:r>
            <a:r>
              <a:rPr lang="en-US" sz="1800" b="0" strike="noStrike" spc="-3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const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contextProvider=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contextFeature.Provider;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25"/>
              </a:spcBef>
              <a:buNone/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export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default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contextFeature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;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5550120" cy="11048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351"/>
              </a:lnSpc>
              <a:buNone/>
            </a:pP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Con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ex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</a:t>
            </a:r>
            <a:r>
              <a:rPr lang="en-US" sz="2600" b="1" strike="noStrike" spc="318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:</a:t>
            </a:r>
            <a:r>
              <a:rPr lang="en-US" sz="3750" b="1" strike="noStrike" spc="-21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2">
                <a:solidFill>
                  <a:srgbClr val="FFFFFF"/>
                </a:solidFill>
                <a:latin typeface="Trebuchet MS"/>
              </a:rPr>
              <a:t>Use</a:t>
            </a:r>
            <a:r>
              <a:rPr lang="en-US" sz="3750" b="1" strike="noStrike" spc="-26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con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ex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</a:t>
            </a:r>
            <a:endParaRPr lang="en-US" sz="2600" b="0" strike="noStrike" spc="-1">
              <a:latin typeface="Arial"/>
            </a:endParaRPr>
          </a:p>
        </p:txBody>
      </p:sp>
      <p:graphicFrame>
        <p:nvGraphicFramePr>
          <p:cNvPr id="248" name="object 3"/>
          <p:cNvGraphicFramePr/>
          <p:nvPr/>
        </p:nvGraphicFramePr>
        <p:xfrm>
          <a:off x="471960" y="1319400"/>
          <a:ext cx="7484400" cy="1111060"/>
        </p:xfrm>
        <a:graphic>
          <a:graphicData uri="http://schemas.openxmlformats.org/drawingml/2006/table">
            <a:tbl>
              <a:tblPr/>
              <a:tblGrid>
                <a:gridCol w="9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640">
                <a:tc>
                  <a:txBody>
                    <a:bodyPr/>
                    <a:lstStyle/>
                    <a:p>
                      <a:pPr algn="r">
                        <a:lnSpc>
                          <a:spcPts val="1650"/>
                        </a:lnSpc>
                        <a:buNone/>
                        <a:tabLst>
                          <a:tab pos="349920" algn="l"/>
                        </a:tabLst>
                      </a:pPr>
                      <a:r>
                        <a:rPr lang="en-US" sz="1600" b="1" strike="noStrike" spc="-1">
                          <a:solidFill>
                            <a:srgbClr val="666666"/>
                          </a:solidFill>
                          <a:latin typeface="Courier New"/>
                        </a:rPr>
                        <a:t>-	</a:t>
                      </a: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Wrap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40">
                        <a:lnSpc>
                          <a:spcPts val="1650"/>
                        </a:lnSpc>
                        <a:buNone/>
                      </a:pP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the</a:t>
                      </a:r>
                      <a:r>
                        <a:rPr lang="en-US" sz="1600" b="1" strike="noStrike" spc="-21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components</a:t>
                      </a:r>
                      <a:r>
                        <a:rPr lang="en-US" sz="1600" b="1" strike="noStrike" spc="-15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that</a:t>
                      </a:r>
                      <a:r>
                        <a:rPr lang="en-US" sz="1600" b="1" strike="noStrike" spc="-15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needs</a:t>
                      </a:r>
                      <a:r>
                        <a:rPr lang="en-US" sz="1600" b="1" strike="noStrike" spc="-15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to</a:t>
                      </a:r>
                      <a:r>
                        <a:rPr lang="en-US" sz="1600" b="1" strike="noStrike" spc="-15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have</a:t>
                      </a:r>
                      <a:r>
                        <a:rPr lang="en-US" sz="1600" b="1" strike="noStrike" spc="-15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the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40">
                        <a:lnSpc>
                          <a:spcPts val="1650"/>
                        </a:lnSpc>
                        <a:buNone/>
                      </a:pP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provider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0840">
                        <a:lnSpc>
                          <a:spcPts val="1650"/>
                        </a:lnSpc>
                        <a:buNone/>
                      </a:pP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values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40">
                <a:tc>
                  <a:txBody>
                    <a:bodyPr/>
                    <a:lstStyle/>
                    <a:p>
                      <a:pPr algn="r">
                        <a:lnSpc>
                          <a:spcPts val="1749"/>
                        </a:lnSpc>
                        <a:buNone/>
                      </a:pP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with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749"/>
                        </a:lnSpc>
                        <a:buNone/>
                      </a:pP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context</a:t>
                      </a:r>
                      <a:r>
                        <a:rPr lang="en-US" sz="1600" b="1" strike="noStrike" spc="-72">
                          <a:solidFill>
                            <a:srgbClr val="666666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600" b="1" strike="noStrike" spc="-7">
                          <a:solidFill>
                            <a:srgbClr val="666666"/>
                          </a:solidFill>
                          <a:latin typeface="Courier New"/>
                        </a:rPr>
                        <a:t>provider: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9" name="object 4"/>
          <p:cNvSpPr/>
          <p:nvPr/>
        </p:nvSpPr>
        <p:spPr>
          <a:xfrm>
            <a:off x="841680" y="1952280"/>
            <a:ext cx="5167080" cy="21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const</a:t>
            </a:r>
            <a:r>
              <a:rPr lang="en-US" sz="1350" b="0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[value,</a:t>
            </a:r>
            <a:r>
              <a:rPr lang="en-US" sz="1350" b="0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setValue]</a:t>
            </a:r>
            <a:r>
              <a:rPr lang="en-US" sz="1350" b="0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lang="en-US" sz="1350" b="0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useState(initial</a:t>
            </a:r>
            <a:r>
              <a:rPr lang="en-US" sz="1350" b="0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value);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250" name="object 5"/>
          <p:cNvSpPr/>
          <p:nvPr/>
        </p:nvSpPr>
        <p:spPr>
          <a:xfrm>
            <a:off x="841680" y="2158200"/>
            <a:ext cx="1893240" cy="79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9120" rIns="0" bIns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544"/>
              </a:spcBef>
              <a:buNone/>
            </a:pP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&lt;contextProvider</a:t>
            </a:r>
            <a:endParaRPr lang="en-US" sz="135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  <a:buNone/>
            </a:pP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&lt;clild</a:t>
            </a:r>
            <a:r>
              <a:rPr lang="en-US" sz="1350" b="0" strike="noStrike" spc="-72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/&gt;</a:t>
            </a:r>
            <a:endParaRPr lang="en-US" sz="1350" b="0" strike="noStrike" spc="-1">
              <a:latin typeface="Arial"/>
            </a:endParaRPr>
          </a:p>
          <a:p>
            <a:pPr marL="16560" algn="ctr">
              <a:lnSpc>
                <a:spcPct val="100000"/>
              </a:lnSpc>
              <a:spcBef>
                <a:spcPts val="445"/>
              </a:spcBef>
              <a:buNone/>
            </a:pP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&lt;/contextProvider&gt;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251" name="object 6"/>
          <p:cNvSpPr/>
          <p:nvPr/>
        </p:nvSpPr>
        <p:spPr>
          <a:xfrm>
            <a:off x="2765160" y="2214360"/>
            <a:ext cx="2801880" cy="21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value={{</a:t>
            </a:r>
            <a:r>
              <a:rPr lang="en-US" sz="1350" b="0" strike="noStrike" spc="-4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value,</a:t>
            </a:r>
            <a:r>
              <a:rPr lang="en-US" sz="1350" b="0" strike="noStrike" spc="-4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setValue}}&gt;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252" name="object 7"/>
          <p:cNvSpPr/>
          <p:nvPr/>
        </p:nvSpPr>
        <p:spPr>
          <a:xfrm>
            <a:off x="506520" y="3557520"/>
            <a:ext cx="8240760" cy="60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334800" algn="l"/>
              </a:tabLst>
            </a:pPr>
            <a:r>
              <a:rPr lang="en-US" sz="1400" b="1" strike="noStrike" spc="-1">
                <a:solidFill>
                  <a:srgbClr val="666666"/>
                </a:solidFill>
                <a:latin typeface="Courier New"/>
                <a:ea typeface="DejaVu Sans"/>
              </a:rPr>
              <a:t>-	</a:t>
            </a:r>
            <a:r>
              <a:rPr lang="en-US" sz="14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In</a:t>
            </a:r>
            <a:r>
              <a:rPr lang="en-US" sz="1400" b="1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child</a:t>
            </a:r>
            <a:r>
              <a:rPr lang="en-US" sz="1400" b="1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component you</a:t>
            </a:r>
            <a:r>
              <a:rPr lang="en-US" sz="1400" b="1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can</a:t>
            </a:r>
            <a:r>
              <a:rPr lang="en-US" sz="1400" b="1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use and</a:t>
            </a:r>
            <a:r>
              <a:rPr lang="en-US" sz="1400" b="1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set</a:t>
            </a:r>
            <a:r>
              <a:rPr lang="en-US" sz="1400" b="1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context value</a:t>
            </a:r>
            <a:r>
              <a:rPr lang="en-US" sz="1400" b="1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using</a:t>
            </a:r>
            <a:r>
              <a:rPr lang="en-US" sz="1400" b="1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useContext hook</a:t>
            </a:r>
            <a:endParaRPr lang="en-US" sz="1400" b="0" strike="noStrike" spc="-1">
              <a:latin typeface="Arial"/>
            </a:endParaRPr>
          </a:p>
          <a:p>
            <a:pPr marL="335160">
              <a:lnSpc>
                <a:spcPct val="100000"/>
              </a:lnSpc>
              <a:spcBef>
                <a:spcPts val="1276"/>
              </a:spcBef>
              <a:buNone/>
              <a:tabLst>
                <a:tab pos="334800" algn="l"/>
              </a:tabLst>
            </a:pP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cons</a:t>
            </a:r>
            <a:r>
              <a:rPr lang="en-US" sz="13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 {valu</a:t>
            </a:r>
            <a:r>
              <a:rPr lang="en-US" sz="13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 setValue</a:t>
            </a:r>
            <a:r>
              <a:rPr lang="en-US" sz="13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lang="en-US" sz="13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 useContext</a:t>
            </a:r>
            <a:r>
              <a:rPr lang="en-US" sz="13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contextFeatur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e</a:t>
            </a:r>
            <a:r>
              <a:rPr lang="en-US" sz="1400" b="0" strike="noStrike" spc="-63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3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3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97440" y="768240"/>
            <a:ext cx="3852000" cy="88308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478"/>
              </a:lnSpc>
              <a:buNone/>
            </a:pPr>
            <a:r>
              <a:rPr lang="en-US" sz="3000" b="1" strike="noStrike" spc="-7">
                <a:solidFill>
                  <a:srgbClr val="212121"/>
                </a:solidFill>
                <a:latin typeface="Trebuchet MS"/>
              </a:rPr>
              <a:t>T</a:t>
            </a:r>
            <a:r>
              <a:rPr lang="en-US" sz="2100" b="1" strike="noStrike" spc="-7">
                <a:solidFill>
                  <a:srgbClr val="212121"/>
                </a:solidFill>
                <a:latin typeface="Trebuchet MS"/>
              </a:rPr>
              <a:t>A</a:t>
            </a:r>
            <a:r>
              <a:rPr lang="en-US" sz="3000" b="1" strike="noStrike" spc="-7">
                <a:solidFill>
                  <a:srgbClr val="212121"/>
                </a:solidFill>
                <a:latin typeface="Trebuchet MS"/>
              </a:rPr>
              <a:t>sk</a:t>
            </a:r>
            <a:r>
              <a:rPr lang="en-US" sz="3000" b="1" strike="noStrike" spc="-26">
                <a:solidFill>
                  <a:srgbClr val="212121"/>
                </a:solidFill>
                <a:latin typeface="Trebuchet MS"/>
              </a:rPr>
              <a:t> </a:t>
            </a:r>
            <a:r>
              <a:rPr lang="en-US" sz="3000" b="1" strike="noStrike" spc="-7">
                <a:solidFill>
                  <a:srgbClr val="212121"/>
                </a:solidFill>
                <a:latin typeface="Trebuchet MS"/>
              </a:rPr>
              <a:t>:C</a:t>
            </a:r>
            <a:r>
              <a:rPr lang="en-US" sz="2100" b="1" strike="noStrike" spc="-7">
                <a:solidFill>
                  <a:srgbClr val="212121"/>
                </a:solidFill>
                <a:latin typeface="Trebuchet MS"/>
              </a:rPr>
              <a:t>O</a:t>
            </a:r>
            <a:r>
              <a:rPr lang="en-US" sz="3000" b="1" strike="noStrike" spc="-7">
                <a:solidFill>
                  <a:srgbClr val="212121"/>
                </a:solidFill>
                <a:latin typeface="Trebuchet MS"/>
              </a:rPr>
              <a:t>un</a:t>
            </a:r>
            <a:r>
              <a:rPr lang="en-US" sz="2100" b="1" strike="noStrike" spc="-7">
                <a:solidFill>
                  <a:srgbClr val="212121"/>
                </a:solidFill>
                <a:latin typeface="Trebuchet MS"/>
              </a:rPr>
              <a:t>T</a:t>
            </a:r>
            <a:r>
              <a:rPr lang="en-US" sz="3000" b="1" strike="noStrike" spc="-7">
                <a:solidFill>
                  <a:srgbClr val="212121"/>
                </a:solidFill>
                <a:latin typeface="Trebuchet MS"/>
              </a:rPr>
              <a:t>eR</a:t>
            </a:r>
            <a:r>
              <a:rPr lang="en-US" sz="3000" b="1" strike="noStrike" spc="-32">
                <a:solidFill>
                  <a:srgbClr val="212121"/>
                </a:solidFill>
                <a:latin typeface="Trebuchet MS"/>
              </a:rPr>
              <a:t> </a:t>
            </a:r>
            <a:r>
              <a:rPr lang="en-US" sz="3000" b="1" strike="noStrike" spc="-7">
                <a:solidFill>
                  <a:srgbClr val="212121"/>
                </a:solidFill>
                <a:latin typeface="Trebuchet MS"/>
              </a:rPr>
              <a:t>App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54" name="object 3"/>
          <p:cNvSpPr/>
          <p:nvPr/>
        </p:nvSpPr>
        <p:spPr>
          <a:xfrm>
            <a:off x="271800" y="1360800"/>
            <a:ext cx="4115160" cy="347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5640">
              <a:lnSpc>
                <a:spcPct val="114000"/>
              </a:lnSpc>
              <a:spcBef>
                <a:spcPts val="99"/>
              </a:spcBef>
              <a:buNone/>
              <a:tabLst>
                <a:tab pos="765000" algn="l"/>
              </a:tabLst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Create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new page called counter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with	the</a:t>
            </a:r>
            <a:r>
              <a:rPr lang="en-US" sz="1400" b="0" strike="noStrike" spc="-3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following</a:t>
            </a:r>
            <a:r>
              <a:rPr lang="en-US" sz="14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requirements</a:t>
            </a:r>
            <a:r>
              <a:rPr lang="en-US" sz="1400" b="0" strike="noStrike" spc="-3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lang="en-US" sz="1400" b="0" strike="noStrike" spc="-1">
              <a:latin typeface="Arial"/>
            </a:endParaRPr>
          </a:p>
          <a:p>
            <a:pPr marL="582840" indent="-570960">
              <a:lnSpc>
                <a:spcPct val="114000"/>
              </a:lnSpc>
              <a:spcBef>
                <a:spcPts val="1199"/>
              </a:spcBef>
              <a:buClr>
                <a:srgbClr val="666666"/>
              </a:buClr>
              <a:buFont typeface="StarSymbol"/>
              <a:buAutoNum type="arabicPeriod"/>
              <a:tabLst>
                <a:tab pos="582120" algn="l"/>
                <a:tab pos="583560" algn="l"/>
                <a:tab pos="1009080" algn="l"/>
              </a:tabLst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Add link to navbar with counter </a:t>
            </a:r>
            <a:r>
              <a:rPr lang="en-US" sz="1400" b="0" strike="noStrike" spc="-83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page and counter number should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be	updated in navbar with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counter</a:t>
            </a:r>
            <a:endParaRPr lang="en-US" sz="1400" b="0" strike="noStrike" spc="-1">
              <a:latin typeface="Arial"/>
            </a:endParaRPr>
          </a:p>
          <a:p>
            <a:pPr marL="582840" indent="-570960">
              <a:lnSpc>
                <a:spcPct val="114000"/>
              </a:lnSpc>
              <a:buClr>
                <a:srgbClr val="666666"/>
              </a:buClr>
              <a:buFont typeface="StarSymbol"/>
              <a:buAutoNum type="arabicPeriod"/>
              <a:tabLst>
                <a:tab pos="582120" algn="l"/>
                <a:tab pos="583560" algn="l"/>
              </a:tabLst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Counter component with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+ / -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and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reset counter number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,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make sure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that counter values not less than </a:t>
            </a:r>
            <a:r>
              <a:rPr lang="en-US" sz="1400" b="0" strike="noStrike" spc="-83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0</a:t>
            </a:r>
            <a:endParaRPr lang="en-US" sz="1400" b="0" strike="noStrike" spc="-1">
              <a:latin typeface="Arial"/>
            </a:endParaRPr>
          </a:p>
          <a:p>
            <a:pPr marL="125640">
              <a:lnSpc>
                <a:spcPct val="114000"/>
              </a:lnSpc>
              <a:spcBef>
                <a:spcPts val="1199"/>
              </a:spcBef>
              <a:buNone/>
              <a:tabLst>
                <a:tab pos="551880" algn="l"/>
                <a:tab pos="765000" algn="l"/>
              </a:tabLst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Please use redux cycle with counter </a:t>
            </a:r>
            <a:r>
              <a:rPr lang="en-US" sz="1400" b="0" strike="noStrike" spc="-83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to	read and update counter number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from	store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5" name="object 4"/>
          <p:cNvSpPr/>
          <p:nvPr/>
        </p:nvSpPr>
        <p:spPr>
          <a:xfrm>
            <a:off x="4306680" y="555480"/>
            <a:ext cx="4610160" cy="3099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None/>
            </a:pPr>
            <a:endParaRPr lang="en-US" sz="900" b="0" strike="noStrike" spc="-1">
              <a:latin typeface="Arial"/>
            </a:endParaRPr>
          </a:p>
          <a:p>
            <a:pPr marL="187920">
              <a:lnSpc>
                <a:spcPct val="100000"/>
              </a:lnSpc>
              <a:buNone/>
              <a:tabLst>
                <a:tab pos="3199680" algn="l"/>
              </a:tabLst>
            </a:pP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Home</a:t>
            </a:r>
            <a:r>
              <a:rPr lang="en-U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Products</a:t>
            </a:r>
            <a:r>
              <a:rPr lang="en-U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Books</a:t>
            </a:r>
            <a:r>
              <a:rPr lang="en-U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counter(2)	login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256" name="object 5"/>
          <p:cNvPicPr/>
          <p:nvPr/>
        </p:nvPicPr>
        <p:blipFill>
          <a:blip r:embed="rId2"/>
          <a:stretch/>
        </p:blipFill>
        <p:spPr>
          <a:xfrm>
            <a:off x="4742280" y="1632600"/>
            <a:ext cx="4174560" cy="2047680"/>
          </a:xfrm>
          <a:prstGeom prst="rect">
            <a:avLst/>
          </a:prstGeom>
          <a:ln w="0">
            <a:noFill/>
          </a:ln>
        </p:spPr>
      </p:pic>
      <p:sp>
        <p:nvSpPr>
          <p:cNvPr id="257" name="object 6"/>
          <p:cNvSpPr/>
          <p:nvPr/>
        </p:nvSpPr>
        <p:spPr>
          <a:xfrm>
            <a:off x="6192000" y="1150920"/>
            <a:ext cx="1197720" cy="22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400" b="1" strike="noStrike" spc="-7">
                <a:solidFill>
                  <a:srgbClr val="000000"/>
                </a:solidFill>
                <a:latin typeface="Courier New"/>
                <a:ea typeface="DejaVu Sans"/>
              </a:rPr>
              <a:t>Counter</a:t>
            </a:r>
            <a:r>
              <a:rPr lang="en-US" sz="1400" b="1" strike="noStrike" spc="-92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000000"/>
                </a:solidFill>
                <a:latin typeface="Courier New"/>
                <a:ea typeface="DejaVu Sans"/>
              </a:rPr>
              <a:t>app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object 2"/>
          <p:cNvSpPr/>
          <p:nvPr/>
        </p:nvSpPr>
        <p:spPr>
          <a:xfrm>
            <a:off x="397440" y="768240"/>
            <a:ext cx="4174200" cy="461160"/>
          </a:xfrm>
          <a:custGeom>
            <a:avLst/>
            <a:gdLst/>
            <a:ahLst/>
            <a:cxnLst/>
            <a:rect l="l" t="t" r="r" b="b"/>
            <a:pathLst>
              <a:path w="4175125" h="462280">
                <a:moveTo>
                  <a:pt x="4174502" y="0"/>
                </a:moveTo>
                <a:lnTo>
                  <a:pt x="0" y="0"/>
                </a:lnTo>
                <a:lnTo>
                  <a:pt x="0" y="271741"/>
                </a:lnTo>
                <a:lnTo>
                  <a:pt x="0" y="461708"/>
                </a:lnTo>
                <a:lnTo>
                  <a:pt x="4174502" y="461708"/>
                </a:lnTo>
                <a:lnTo>
                  <a:pt x="4174502" y="271741"/>
                </a:lnTo>
                <a:lnTo>
                  <a:pt x="4174502" y="0"/>
                </a:lnTo>
                <a:close/>
              </a:path>
            </a:pathLst>
          </a:custGeom>
          <a:solidFill>
            <a:srgbClr val="7A7AE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10320" y="444960"/>
            <a:ext cx="2203560" cy="9259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7">
                <a:solidFill>
                  <a:srgbClr val="212121"/>
                </a:solidFill>
                <a:latin typeface="Trebuchet MS"/>
              </a:rPr>
              <a:t>ADD</a:t>
            </a:r>
            <a:r>
              <a:rPr lang="en-US" sz="3000" b="1" strike="noStrike" spc="-52">
                <a:solidFill>
                  <a:srgbClr val="212121"/>
                </a:solidFill>
                <a:latin typeface="Trebuchet MS"/>
              </a:rPr>
              <a:t> </a:t>
            </a:r>
            <a:r>
              <a:rPr lang="en-US" sz="3000" b="1" strike="noStrike" spc="-1">
                <a:solidFill>
                  <a:srgbClr val="212121"/>
                </a:solidFill>
                <a:latin typeface="Trebuchet MS"/>
              </a:rPr>
              <a:t>to fav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60" name="object 4"/>
          <p:cNvSpPr/>
          <p:nvPr/>
        </p:nvSpPr>
        <p:spPr>
          <a:xfrm>
            <a:off x="384840" y="1427040"/>
            <a:ext cx="3499200" cy="73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200" b="0" strike="noStrike" spc="-26">
                <a:solidFill>
                  <a:srgbClr val="666666"/>
                </a:solidFill>
                <a:latin typeface="Courier New"/>
                <a:ea typeface="DejaVu Sans"/>
              </a:rPr>
              <a:t>Make 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moives</a:t>
            </a:r>
            <a:r>
              <a:rPr lang="en-US" sz="120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page</a:t>
            </a:r>
            <a:r>
              <a:rPr lang="en-US" sz="1200" b="0" strike="noStrike" spc="-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981"/>
              </a:spcBef>
              <a:buNone/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Add functionality add to fav and show </a:t>
            </a:r>
            <a:r>
              <a:rPr lang="en-US" sz="1200" b="0" strike="noStrike" spc="-71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cart</a:t>
            </a:r>
            <a:r>
              <a:rPr lang="en-US" sz="12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counter</a:t>
            </a:r>
            <a:r>
              <a:rPr lang="en-US" sz="12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in</a:t>
            </a:r>
            <a:r>
              <a:rPr lang="en-US" sz="12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navber.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1" name="object 5"/>
          <p:cNvSpPr/>
          <p:nvPr/>
        </p:nvSpPr>
        <p:spPr>
          <a:xfrm>
            <a:off x="183350" y="2085954"/>
            <a:ext cx="4297395" cy="28087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12065">
              <a:lnSpc>
                <a:spcPct val="114000"/>
              </a:lnSpc>
              <a:spcBef>
                <a:spcPts val="99"/>
              </a:spcBef>
            </a:pPr>
            <a:r>
              <a:rPr lang="en-US" sz="1200" b="0" strike="noStrike" spc="-7" dirty="0">
                <a:solidFill>
                  <a:srgbClr val="666666"/>
                </a:solidFill>
                <a:latin typeface="Courier New"/>
                <a:ea typeface="DejaVu Sans"/>
              </a:rPr>
              <a:t>And make fav icon clickable to show fav</a:t>
            </a:r>
            <a:r>
              <a:rPr lang="en-US" sz="1200" spc="-7" dirty="0">
                <a:solidFill>
                  <a:srgbClr val="666666"/>
                </a:solidFill>
                <a:latin typeface="Courier New"/>
                <a:ea typeface="DejaVu Sans"/>
              </a:rPr>
              <a:t> </a:t>
            </a:r>
            <a:r>
              <a:rPr lang="en-US" sz="1200" b="0" strike="noStrike" spc="-710" dirty="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 dirty="0">
                <a:solidFill>
                  <a:srgbClr val="666666"/>
                </a:solidFill>
                <a:latin typeface="Courier New"/>
                <a:ea typeface="DejaVu Sans"/>
              </a:rPr>
              <a:t>items in cart page with quantity and</a:t>
            </a:r>
            <a:r>
              <a:rPr lang="en-US" sz="1200" spc="-7" dirty="0">
                <a:solidFill>
                  <a:srgbClr val="666666"/>
                </a:solidFill>
                <a:latin typeface="Courier New"/>
                <a:ea typeface="DejaVu Sans"/>
              </a:rPr>
              <a:t> </a:t>
            </a:r>
            <a:r>
              <a:rPr lang="en-US" sz="12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 dirty="0">
                <a:solidFill>
                  <a:srgbClr val="666666"/>
                </a:solidFill>
                <a:latin typeface="Courier New"/>
                <a:ea typeface="DejaVu Sans"/>
              </a:rPr>
              <a:t>options to increase or decrease item</a:t>
            </a:r>
            <a:r>
              <a:rPr lang="en-US" sz="1200" spc="-7" dirty="0">
                <a:solidFill>
                  <a:srgbClr val="666666"/>
                </a:solidFill>
                <a:latin typeface="Courier New"/>
                <a:ea typeface="DejaVu Sans"/>
              </a:rPr>
              <a:t> </a:t>
            </a:r>
            <a:r>
              <a:rPr lang="en-US" sz="12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 dirty="0">
                <a:solidFill>
                  <a:srgbClr val="666666"/>
                </a:solidFill>
                <a:latin typeface="Courier New"/>
                <a:ea typeface="DejaVu Sans"/>
              </a:rPr>
              <a:t>quantity and make page for </a:t>
            </a:r>
            <a:r>
              <a:rPr lang="en-US" sz="1200" b="0" strike="noStrike" spc="-7" dirty="0" err="1">
                <a:solidFill>
                  <a:srgbClr val="666666"/>
                </a:solidFill>
                <a:latin typeface="Courier New"/>
                <a:ea typeface="DejaVu Sans"/>
              </a:rPr>
              <a:t>moive</a:t>
            </a:r>
            <a:r>
              <a:rPr lang="en-US" sz="1200" b="0" strike="noStrike" spc="-7" dirty="0">
                <a:solidFill>
                  <a:srgbClr val="666666"/>
                </a:solidFill>
                <a:latin typeface="Courier New"/>
                <a:ea typeface="DejaVu Sans"/>
              </a:rPr>
              <a:t> det</a:t>
            </a:r>
            <a:endParaRPr lang="en-US" sz="1200" b="0" strike="noStrike" spc="-1" dirty="0">
              <a:latin typeface="Arial"/>
            </a:endParaRPr>
          </a:p>
          <a:p>
            <a:pPr marL="12065">
              <a:lnSpc>
                <a:spcPct val="114000"/>
              </a:lnSpc>
              <a:spcBef>
                <a:spcPts val="99"/>
              </a:spcBef>
              <a:buNone/>
            </a:pPr>
            <a:endParaRPr lang="en-US" sz="1200" b="0" strike="noStrike" spc="-1">
              <a:latin typeface="Arial"/>
            </a:endParaRPr>
          </a:p>
          <a:p>
            <a:pPr marL="12065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200" b="0" strike="noStrike" spc="-7" dirty="0">
                <a:solidFill>
                  <a:srgbClr val="666666"/>
                </a:solidFill>
                <a:latin typeface="Courier New"/>
                <a:ea typeface="DejaVu Sans"/>
              </a:rPr>
              <a:t>Link </a:t>
            </a:r>
            <a:r>
              <a:rPr lang="en-US" sz="1200" b="0" strike="noStrike" spc="-7" dirty="0" err="1">
                <a:solidFill>
                  <a:srgbClr val="666666"/>
                </a:solidFill>
                <a:latin typeface="Courier New"/>
                <a:ea typeface="DejaVu Sans"/>
              </a:rPr>
              <a:t>api</a:t>
            </a:r>
            <a:r>
              <a:rPr lang="en-US" sz="1200" b="0" strike="noStrike" spc="-7" dirty="0">
                <a:solidFill>
                  <a:srgbClr val="666666"/>
                </a:solidFill>
                <a:latin typeface="Courier New"/>
                <a:ea typeface="DejaVu Sans"/>
              </a:rPr>
              <a:t> :</a:t>
            </a:r>
            <a:r>
              <a:rPr lang="en-US" sz="1200" b="0" u="sng" strike="noStrike" spc="-7" dirty="0">
                <a:solidFill>
                  <a:srgbClr val="0000FF"/>
                </a:solidFill>
                <a:uFillTx/>
                <a:latin typeface="Courier New"/>
                <a:ea typeface="DejaVu Sans"/>
                <a:hlinkClick r:id="rId2"/>
              </a:rPr>
              <a:t>https://api.themoviedb.org/3/movie/popular?api_key=7a1c19ea3c361a4d3cc53eb70ef8298c</a:t>
            </a:r>
            <a:endParaRPr lang="en-US" sz="1200" b="0" strike="noStrike" spc="-1" dirty="0">
              <a:latin typeface="Arial"/>
            </a:endParaRPr>
          </a:p>
          <a:p>
            <a:pPr marL="12065">
              <a:lnSpc>
                <a:spcPct val="114000"/>
              </a:lnSpc>
              <a:spcBef>
                <a:spcPts val="99"/>
              </a:spcBef>
              <a:buNone/>
            </a:pPr>
            <a:endParaRPr lang="en-US" sz="1200" b="0" strike="noStrike" spc="-1">
              <a:latin typeface="Arial"/>
            </a:endParaRPr>
          </a:p>
          <a:p>
            <a:pPr marL="12065">
              <a:lnSpc>
                <a:spcPct val="114000"/>
              </a:lnSpc>
              <a:spcBef>
                <a:spcPts val="99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 show image put this code in </a:t>
            </a:r>
            <a:r>
              <a:rPr lang="en-US" sz="1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attributie</a:t>
            </a:r>
            <a:r>
              <a:rPr lang="en-US" sz="12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</a:p>
          <a:p>
            <a:pPr marL="12065">
              <a:lnSpc>
                <a:spcPct val="114000"/>
              </a:lnSpc>
              <a:spcBef>
                <a:spcPts val="99"/>
              </a:spcBef>
            </a:pPr>
            <a:r>
              <a:rPr lang="en-US" sz="1200" spc="-7" dirty="0">
                <a:solidFill>
                  <a:srgbClr val="666666"/>
                </a:solidFill>
                <a:latin typeface="Courier New"/>
                <a:ea typeface="DejaVu Sans"/>
              </a:rPr>
              <a:t> </a:t>
            </a:r>
            <a:r>
              <a:rPr lang="en-US" sz="1200" b="0" strike="noStrike" spc="-7" dirty="0" err="1">
                <a:solidFill>
                  <a:srgbClr val="666666"/>
                </a:solidFill>
                <a:latin typeface="Courier New"/>
                <a:ea typeface="DejaVu Sans"/>
              </a:rPr>
              <a:t>src</a:t>
            </a:r>
            <a:r>
              <a:rPr lang="en-US" sz="1200" b="0" strike="noStrike" spc="-7" dirty="0">
                <a:solidFill>
                  <a:srgbClr val="666666"/>
                </a:solidFill>
                <a:latin typeface="Courier New"/>
                <a:ea typeface="DejaVu Sans"/>
              </a:rPr>
              <a:t>={`</a:t>
            </a:r>
            <a:r>
              <a:rPr lang="en-US" sz="1200" b="0" strike="noStrike" spc="-7" dirty="0">
                <a:solidFill>
                  <a:srgbClr val="666666"/>
                </a:solidFill>
                <a:latin typeface="Courier New"/>
                <a:ea typeface="DejaVu Sans"/>
                <a:hlinkClick r:id="rId3"/>
              </a:rPr>
              <a:t>https://image.tmdb.org/t/p/w500/$</a:t>
            </a:r>
            <a:r>
              <a:rPr lang="en-US" sz="1200" b="0" strike="noStrike" spc="-7" dirty="0">
                <a:solidFill>
                  <a:srgbClr val="666666"/>
                </a:solidFill>
                <a:latin typeface="Courier New"/>
                <a:ea typeface="DejaVu Sans"/>
              </a:rPr>
              <a:t>{</a:t>
            </a:r>
            <a:r>
              <a:rPr lang="en-US" sz="1200" b="0" strike="noStrike" spc="-7" dirty="0" err="1">
                <a:solidFill>
                  <a:srgbClr val="666666"/>
                </a:solidFill>
                <a:latin typeface="Courier New"/>
                <a:ea typeface="DejaVu Sans"/>
              </a:rPr>
              <a:t>data.poster_path</a:t>
            </a:r>
            <a:r>
              <a:rPr lang="en-US" sz="1200" b="0" strike="noStrike" spc="-7" dirty="0">
                <a:solidFill>
                  <a:srgbClr val="666666"/>
                </a:solidFill>
                <a:latin typeface="Courier New"/>
                <a:ea typeface="DejaVu Sans"/>
              </a:rPr>
              <a:t>}`}</a:t>
            </a:r>
            <a:endParaRPr lang="en-US" sz="1200" b="0" strike="noStrike" spc="-1" dirty="0">
              <a:latin typeface="Arial"/>
            </a:endParaRPr>
          </a:p>
          <a:p>
            <a:pPr marL="12065">
              <a:lnSpc>
                <a:spcPct val="114000"/>
              </a:lnSpc>
              <a:spcBef>
                <a:spcPts val="99"/>
              </a:spcBef>
              <a:buNone/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62" name="object 6"/>
          <p:cNvSpPr/>
          <p:nvPr/>
        </p:nvSpPr>
        <p:spPr>
          <a:xfrm>
            <a:off x="4306680" y="555480"/>
            <a:ext cx="4610160" cy="483480"/>
          </a:xfrm>
          <a:custGeom>
            <a:avLst/>
            <a:gdLst/>
            <a:ahLst/>
            <a:cxnLst/>
            <a:rect l="l" t="t" r="r" b="b"/>
            <a:pathLst>
              <a:path w="4611370" h="484505">
                <a:moveTo>
                  <a:pt x="4611369" y="484504"/>
                </a:moveTo>
                <a:lnTo>
                  <a:pt x="0" y="484504"/>
                </a:lnTo>
                <a:lnTo>
                  <a:pt x="0" y="0"/>
                </a:lnTo>
                <a:lnTo>
                  <a:pt x="4611369" y="0"/>
                </a:lnTo>
                <a:lnTo>
                  <a:pt x="4611369" y="484504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object 7"/>
          <p:cNvSpPr/>
          <p:nvPr/>
        </p:nvSpPr>
        <p:spPr>
          <a:xfrm>
            <a:off x="4482000" y="680040"/>
            <a:ext cx="3209400" cy="1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Home</a:t>
            </a:r>
            <a:r>
              <a:rPr lang="en-US" sz="1100" b="0" strike="noStrike" spc="-2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Products</a:t>
            </a:r>
            <a:r>
              <a:rPr lang="en-US" sz="1100" b="0" strike="noStrike" spc="-2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Books</a:t>
            </a:r>
            <a:r>
              <a:rPr lang="en-US" sz="1100" b="0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counter(2)</a:t>
            </a:r>
            <a:r>
              <a:rPr lang="en-US" sz="1100" b="0" strike="noStrike" spc="-26">
                <a:solidFill>
                  <a:srgbClr val="000000"/>
                </a:solidFill>
                <a:latin typeface="Courier New"/>
                <a:ea typeface="DejaVu Sans"/>
              </a:rPr>
              <a:t> fav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(1)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64" name="object 8"/>
          <p:cNvSpPr/>
          <p:nvPr/>
        </p:nvSpPr>
        <p:spPr>
          <a:xfrm>
            <a:off x="7951680" y="680040"/>
            <a:ext cx="443520" cy="1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login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265" name="object 9"/>
          <p:cNvGrpSpPr/>
          <p:nvPr/>
        </p:nvGrpSpPr>
        <p:grpSpPr>
          <a:xfrm>
            <a:off x="4572000" y="1311120"/>
            <a:ext cx="1245600" cy="1046160"/>
            <a:chOff x="4572000" y="1311120"/>
            <a:chExt cx="1245600" cy="1046160"/>
          </a:xfrm>
        </p:grpSpPr>
        <p:sp>
          <p:nvSpPr>
            <p:cNvPr id="266" name="object 10"/>
            <p:cNvSpPr/>
            <p:nvPr/>
          </p:nvSpPr>
          <p:spPr>
            <a:xfrm>
              <a:off x="4572000" y="13111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object 11"/>
            <p:cNvSpPr/>
            <p:nvPr/>
          </p:nvSpPr>
          <p:spPr>
            <a:xfrm>
              <a:off x="4572000" y="13111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8" name="object 12"/>
          <p:cNvSpPr/>
          <p:nvPr/>
        </p:nvSpPr>
        <p:spPr>
          <a:xfrm>
            <a:off x="4584240" y="2485440"/>
            <a:ext cx="1221120" cy="12024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9" name="object 13"/>
          <p:cNvGrpSpPr/>
          <p:nvPr/>
        </p:nvGrpSpPr>
        <p:grpSpPr>
          <a:xfrm>
            <a:off x="4572000" y="3114720"/>
            <a:ext cx="1245600" cy="1046160"/>
            <a:chOff x="4572000" y="3114720"/>
            <a:chExt cx="1245600" cy="1046160"/>
          </a:xfrm>
        </p:grpSpPr>
        <p:sp>
          <p:nvSpPr>
            <p:cNvPr id="270" name="object 14"/>
            <p:cNvSpPr/>
            <p:nvPr/>
          </p:nvSpPr>
          <p:spPr>
            <a:xfrm>
              <a:off x="4572000" y="31147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object 15"/>
            <p:cNvSpPr/>
            <p:nvPr/>
          </p:nvSpPr>
          <p:spPr>
            <a:xfrm>
              <a:off x="4572000" y="31147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2" name="object 16"/>
          <p:cNvSpPr/>
          <p:nvPr/>
        </p:nvSpPr>
        <p:spPr>
          <a:xfrm>
            <a:off x="4584240" y="4288680"/>
            <a:ext cx="1221120" cy="12024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object 17"/>
          <p:cNvSpPr/>
          <p:nvPr/>
        </p:nvSpPr>
        <p:spPr>
          <a:xfrm>
            <a:off x="4584240" y="4536720"/>
            <a:ext cx="1221120" cy="12024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object 18"/>
          <p:cNvSpPr/>
          <p:nvPr/>
        </p:nvSpPr>
        <p:spPr>
          <a:xfrm>
            <a:off x="4584240" y="2733480"/>
            <a:ext cx="1221120" cy="1202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97920">
              <a:lnSpc>
                <a:spcPts val="950"/>
              </a:lnSpc>
              <a:buNone/>
            </a:pPr>
            <a:r>
              <a:rPr lang="en-US" sz="12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Add</a:t>
            </a:r>
            <a:r>
              <a:rPr lang="en-US" sz="1200" b="0" strike="noStrike" spc="-4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to</a:t>
            </a:r>
            <a:r>
              <a:rPr lang="en-US" sz="1200" b="0" strike="noStrike" spc="-4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fav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75" name="object 19"/>
          <p:cNvGrpSpPr/>
          <p:nvPr/>
        </p:nvGrpSpPr>
        <p:grpSpPr>
          <a:xfrm>
            <a:off x="6066720" y="1311120"/>
            <a:ext cx="1245600" cy="1046160"/>
            <a:chOff x="6066720" y="1311120"/>
            <a:chExt cx="1245600" cy="1046160"/>
          </a:xfrm>
        </p:grpSpPr>
        <p:sp>
          <p:nvSpPr>
            <p:cNvPr id="276" name="object 20"/>
            <p:cNvSpPr/>
            <p:nvPr/>
          </p:nvSpPr>
          <p:spPr>
            <a:xfrm>
              <a:off x="6066720" y="13111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object 21"/>
            <p:cNvSpPr/>
            <p:nvPr/>
          </p:nvSpPr>
          <p:spPr>
            <a:xfrm>
              <a:off x="6066720" y="13111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8" name="object 22"/>
          <p:cNvSpPr/>
          <p:nvPr/>
        </p:nvSpPr>
        <p:spPr>
          <a:xfrm>
            <a:off x="6078960" y="2485440"/>
            <a:ext cx="1221120" cy="12024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8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79" name="object 23"/>
          <p:cNvGrpSpPr/>
          <p:nvPr/>
        </p:nvGrpSpPr>
        <p:grpSpPr>
          <a:xfrm>
            <a:off x="6066720" y="3114720"/>
            <a:ext cx="1245600" cy="1046160"/>
            <a:chOff x="6066720" y="3114720"/>
            <a:chExt cx="1245600" cy="1046160"/>
          </a:xfrm>
        </p:grpSpPr>
        <p:sp>
          <p:nvSpPr>
            <p:cNvPr id="280" name="object 24"/>
            <p:cNvSpPr/>
            <p:nvPr/>
          </p:nvSpPr>
          <p:spPr>
            <a:xfrm>
              <a:off x="6066720" y="31147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object 25"/>
            <p:cNvSpPr/>
            <p:nvPr/>
          </p:nvSpPr>
          <p:spPr>
            <a:xfrm>
              <a:off x="6066720" y="31147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2" name="object 26"/>
          <p:cNvSpPr/>
          <p:nvPr/>
        </p:nvSpPr>
        <p:spPr>
          <a:xfrm>
            <a:off x="6078960" y="4288680"/>
            <a:ext cx="1221120" cy="12024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8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object 27"/>
          <p:cNvSpPr/>
          <p:nvPr/>
        </p:nvSpPr>
        <p:spPr>
          <a:xfrm>
            <a:off x="6078960" y="4536720"/>
            <a:ext cx="1221120" cy="12024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8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object 28"/>
          <p:cNvSpPr/>
          <p:nvPr/>
        </p:nvSpPr>
        <p:spPr>
          <a:xfrm>
            <a:off x="6078960" y="2733480"/>
            <a:ext cx="1221120" cy="1202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97920">
              <a:lnSpc>
                <a:spcPts val="950"/>
              </a:lnSpc>
              <a:buNone/>
            </a:pPr>
            <a:r>
              <a:rPr lang="en-US" sz="12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Add</a:t>
            </a:r>
            <a:r>
              <a:rPr lang="en-US" sz="1200" b="0" strike="noStrike" spc="-4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to</a:t>
            </a:r>
            <a:r>
              <a:rPr lang="en-US" sz="1200" b="0" strike="noStrike" spc="-4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fav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85" name="object 29"/>
          <p:cNvGrpSpPr/>
          <p:nvPr/>
        </p:nvGrpSpPr>
        <p:grpSpPr>
          <a:xfrm>
            <a:off x="7585920" y="1311120"/>
            <a:ext cx="1245600" cy="1046160"/>
            <a:chOff x="7585920" y="1311120"/>
            <a:chExt cx="1245600" cy="1046160"/>
          </a:xfrm>
        </p:grpSpPr>
        <p:sp>
          <p:nvSpPr>
            <p:cNvPr id="286" name="object 30"/>
            <p:cNvSpPr/>
            <p:nvPr/>
          </p:nvSpPr>
          <p:spPr>
            <a:xfrm>
              <a:off x="7585920" y="13111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object 31"/>
            <p:cNvSpPr/>
            <p:nvPr/>
          </p:nvSpPr>
          <p:spPr>
            <a:xfrm>
              <a:off x="7585920" y="13111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8" name="object 32"/>
          <p:cNvSpPr/>
          <p:nvPr/>
        </p:nvSpPr>
        <p:spPr>
          <a:xfrm>
            <a:off x="7598160" y="2485440"/>
            <a:ext cx="1221120" cy="12024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8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9" name="object 33"/>
          <p:cNvGrpSpPr/>
          <p:nvPr/>
        </p:nvGrpSpPr>
        <p:grpSpPr>
          <a:xfrm>
            <a:off x="7585920" y="3114720"/>
            <a:ext cx="1245600" cy="1046160"/>
            <a:chOff x="7585920" y="3114720"/>
            <a:chExt cx="1245600" cy="1046160"/>
          </a:xfrm>
        </p:grpSpPr>
        <p:sp>
          <p:nvSpPr>
            <p:cNvPr id="290" name="object 34"/>
            <p:cNvSpPr/>
            <p:nvPr/>
          </p:nvSpPr>
          <p:spPr>
            <a:xfrm>
              <a:off x="7585920" y="31147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object 35"/>
            <p:cNvSpPr/>
            <p:nvPr/>
          </p:nvSpPr>
          <p:spPr>
            <a:xfrm>
              <a:off x="7585920" y="3114720"/>
              <a:ext cx="1245600" cy="104616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2" name="object 36"/>
          <p:cNvSpPr/>
          <p:nvPr/>
        </p:nvSpPr>
        <p:spPr>
          <a:xfrm>
            <a:off x="7598160" y="4288680"/>
            <a:ext cx="1221120" cy="12024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8" y="120898"/>
                </a:moveTo>
                <a:lnTo>
                  <a:pt x="0" y="120898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8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object 37"/>
          <p:cNvSpPr/>
          <p:nvPr/>
        </p:nvSpPr>
        <p:spPr>
          <a:xfrm>
            <a:off x="7598160" y="4536720"/>
            <a:ext cx="1221120" cy="12024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8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8" y="0"/>
                </a:lnTo>
                <a:lnTo>
                  <a:pt x="1222198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object 38"/>
          <p:cNvSpPr/>
          <p:nvPr/>
        </p:nvSpPr>
        <p:spPr>
          <a:xfrm>
            <a:off x="7598160" y="2733480"/>
            <a:ext cx="1221120" cy="1202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97920">
              <a:lnSpc>
                <a:spcPts val="950"/>
              </a:lnSpc>
              <a:buNone/>
            </a:pPr>
            <a:r>
              <a:rPr lang="en-US" sz="12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Add</a:t>
            </a:r>
            <a:r>
              <a:rPr lang="en-US" sz="1200" b="0" strike="noStrike" spc="-4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to</a:t>
            </a:r>
            <a:r>
              <a:rPr lang="en-US" sz="1200" b="0" strike="noStrike" spc="-4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fav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84840" y="324360"/>
            <a:ext cx="2354760" cy="11548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750" b="1" strike="noStrike" spc="-7">
                <a:solidFill>
                  <a:srgbClr val="212121"/>
                </a:solidFill>
                <a:latin typeface="Trebuchet MS"/>
              </a:rPr>
              <a:t>ResouRces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296" name="object 3"/>
          <p:cNvSpPr/>
          <p:nvPr/>
        </p:nvSpPr>
        <p:spPr>
          <a:xfrm>
            <a:off x="384840" y="1280160"/>
            <a:ext cx="8242560" cy="28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React</a:t>
            </a:r>
            <a:r>
              <a:rPr lang="en-US" sz="1800" b="0" strike="noStrike" spc="-4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links</a:t>
            </a:r>
            <a:r>
              <a:rPr lang="en-US" sz="1800" b="0" strike="noStrike" spc="-4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lang="en-US" sz="1800" b="0" strike="noStrike" spc="-1">
              <a:latin typeface="Arial"/>
            </a:endParaRPr>
          </a:p>
          <a:p>
            <a:pPr marL="927000" indent="-355680">
              <a:lnSpc>
                <a:spcPct val="100000"/>
              </a:lnSpc>
              <a:spcBef>
                <a:spcPts val="1335"/>
              </a:spcBef>
              <a:buClr>
                <a:srgbClr val="666666"/>
              </a:buClr>
              <a:buFont typeface="Tahoma"/>
              <a:buChar char="○"/>
              <a:tabLst>
                <a:tab pos="926640" algn="l"/>
                <a:tab pos="927000" algn="l"/>
              </a:tabLst>
            </a:pPr>
            <a:r>
              <a:rPr lang="en-US" sz="1400" b="0" u="heavy" strike="noStrike" spc="-7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2"/>
              </a:rPr>
              <a:t>https://www.youtube.com/watch?v=Dorf8i6lCuk</a:t>
            </a:r>
            <a:endParaRPr lang="en-US" sz="1400" b="0" strike="noStrike" spc="-1">
              <a:latin typeface="Arial"/>
            </a:endParaRPr>
          </a:p>
          <a:p>
            <a:pPr marL="927000" indent="-355680">
              <a:lnSpc>
                <a:spcPct val="100000"/>
              </a:lnSpc>
              <a:spcBef>
                <a:spcPts val="85"/>
              </a:spcBef>
              <a:buClr>
                <a:srgbClr val="666666"/>
              </a:buClr>
              <a:buFont typeface="Tahoma"/>
              <a:buChar char="○"/>
              <a:tabLst>
                <a:tab pos="926640" algn="l"/>
                <a:tab pos="927000" algn="l"/>
              </a:tabLst>
            </a:pPr>
            <a:r>
              <a:rPr lang="en-US" sz="1400" b="0" u="heavy" strike="noStrike" spc="-7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3"/>
              </a:rPr>
              <a:t>https://www.youtube.com/watch?v=w7ejDZ8SWv8&amp;t=2559s</a:t>
            </a:r>
            <a:endParaRPr lang="en-US" sz="1400" b="0" strike="noStrike" spc="-1">
              <a:latin typeface="Arial"/>
            </a:endParaRPr>
          </a:p>
          <a:p>
            <a:pPr marL="927000" indent="-355680">
              <a:lnSpc>
                <a:spcPct val="100000"/>
              </a:lnSpc>
              <a:spcBef>
                <a:spcPts val="85"/>
              </a:spcBef>
              <a:buClr>
                <a:srgbClr val="666666"/>
              </a:buClr>
              <a:buFont typeface="Tahoma"/>
              <a:buChar char="○"/>
              <a:tabLst>
                <a:tab pos="926640" algn="l"/>
                <a:tab pos="927000" algn="l"/>
              </a:tabLst>
            </a:pPr>
            <a:r>
              <a:rPr lang="en-US" sz="1400" b="0" u="heavy" strike="noStrike" spc="-7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4"/>
              </a:rPr>
              <a:t>https://www.youtube.com/watch?v=0riHps91AzE</a:t>
            </a:r>
            <a:endParaRPr lang="en-US" sz="1400" b="0" strike="noStrike" spc="-1">
              <a:latin typeface="Arial"/>
            </a:endParaRPr>
          </a:p>
          <a:p>
            <a:pPr marL="927000" indent="-355680">
              <a:lnSpc>
                <a:spcPct val="100000"/>
              </a:lnSpc>
              <a:spcBef>
                <a:spcPts val="85"/>
              </a:spcBef>
              <a:buClr>
                <a:srgbClr val="666666"/>
              </a:buClr>
              <a:buFont typeface="Tahoma"/>
              <a:buChar char="○"/>
              <a:tabLst>
                <a:tab pos="926640" algn="l"/>
                <a:tab pos="927000" algn="l"/>
              </a:tabLst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Chat</a:t>
            </a:r>
            <a:r>
              <a:rPr lang="en-US" sz="14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with</a:t>
            </a:r>
            <a:r>
              <a:rPr lang="en-US" sz="1400" b="0" strike="noStrike" spc="-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firebase</a:t>
            </a:r>
            <a:r>
              <a:rPr lang="en-US" sz="1400" b="0" strike="noStrike" spc="248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lang="en-US" sz="1400" b="0" u="heavy" strike="noStrike" spc="-7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5"/>
              </a:rPr>
              <a:t>https://www.youtube.com/watch?v=zQyrwxMPm88</a:t>
            </a:r>
            <a:endParaRPr lang="en-US" sz="1400" b="0" strike="noStrike" spc="-1">
              <a:latin typeface="Arial"/>
            </a:endParaRPr>
          </a:p>
          <a:p>
            <a:pPr marL="927000" indent="-355680">
              <a:lnSpc>
                <a:spcPct val="100000"/>
              </a:lnSpc>
              <a:buClr>
                <a:srgbClr val="666666"/>
              </a:buClr>
              <a:buFont typeface="Tahoma"/>
              <a:buChar char="○"/>
              <a:tabLst>
                <a:tab pos="926640" algn="l"/>
                <a:tab pos="927000" algn="l"/>
              </a:tabLst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Medhat</a:t>
            </a:r>
            <a:r>
              <a:rPr lang="en-US" sz="14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Dawoud</a:t>
            </a:r>
            <a:r>
              <a:rPr lang="en-US" sz="14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Channel</a:t>
            </a:r>
            <a:r>
              <a:rPr lang="en-US" sz="14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lang="en-US" sz="1400" b="0" strike="noStrike" spc="-1">
              <a:latin typeface="Arial"/>
            </a:endParaRPr>
          </a:p>
          <a:p>
            <a:pPr marL="927000">
              <a:lnSpc>
                <a:spcPct val="105000"/>
              </a:lnSpc>
              <a:buNone/>
              <a:tabLst>
                <a:tab pos="926640" algn="l"/>
                <a:tab pos="927000" algn="l"/>
              </a:tabLst>
            </a:pPr>
            <a:r>
              <a:rPr lang="en-US" sz="1400" b="0" u="heavy" strike="noStrike" spc="-7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6"/>
              </a:rPr>
              <a:t>https://www.youtube.com/channel/UCuwTHYdMavwEPsZ6OAkXfi </a:t>
            </a:r>
            <a:r>
              <a:rPr lang="en-US" sz="14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lang="en-US" sz="1400" b="0" u="heavy" strike="noStrike" spc="-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6"/>
              </a:rPr>
              <a:t>g</a:t>
            </a:r>
            <a:endParaRPr lang="en-US" sz="1400" b="0" strike="noStrike" spc="-1">
              <a:latin typeface="Arial"/>
            </a:endParaRPr>
          </a:p>
          <a:p>
            <a:pPr marL="927000" indent="-355680">
              <a:lnSpc>
                <a:spcPct val="105000"/>
              </a:lnSpc>
              <a:buClr>
                <a:srgbClr val="666666"/>
              </a:buClr>
              <a:buFont typeface="Tahoma"/>
              <a:buChar char="○"/>
              <a:tabLst>
                <a:tab pos="926640" algn="l"/>
                <a:tab pos="927000" algn="l"/>
              </a:tabLst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Mosh channel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lang="en-US" sz="1400" b="0" u="heavy" strike="noStrike" spc="-7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7"/>
              </a:rPr>
              <a:t>https://www.youtube.com/channel/UCWv7vMbMWH4-V0ZXdmDpPB </a:t>
            </a:r>
            <a:r>
              <a:rPr lang="en-US" sz="14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lang="en-US" sz="1400" b="0" u="heavy" strike="noStrike" spc="-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7"/>
              </a:rPr>
              <a:t>A</a:t>
            </a:r>
            <a:endParaRPr lang="en-US" sz="1400" b="0" strike="noStrike" spc="-1">
              <a:latin typeface="Arial"/>
            </a:endParaRPr>
          </a:p>
          <a:p>
            <a:pPr marL="927000" indent="-355680">
              <a:lnSpc>
                <a:spcPct val="103000"/>
              </a:lnSpc>
              <a:spcBef>
                <a:spcPts val="116"/>
              </a:spcBef>
              <a:buClr>
                <a:srgbClr val="666666"/>
              </a:buClr>
              <a:buFont typeface="Tahoma"/>
              <a:buChar char="○"/>
              <a:tabLst>
                <a:tab pos="926640" algn="l"/>
                <a:tab pos="927000" algn="l"/>
              </a:tabLst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Formik in deep </a:t>
            </a:r>
            <a:r>
              <a:rPr lang="en-US" sz="1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lang="en-US" sz="1350" b="0" u="heavy" strike="noStrike" spc="-7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8"/>
              </a:rPr>
              <a:t>https://www.youtube.com/watch?v=a94FOvaBomQ&amp;list=PLC3y8-rFHvwiPmFbtzEWj </a:t>
            </a:r>
            <a:r>
              <a:rPr lang="en-US" sz="1350" b="0" strike="noStrike" spc="-800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lang="en-US" sz="1350" b="0" u="heavy" strike="noStrike" spc="-7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ea typeface="DejaVu Sans"/>
                <a:hlinkClick r:id="rId8"/>
              </a:rPr>
              <a:t>ESkqBVDbdgGu</a:t>
            </a:r>
            <a:endParaRPr lang="en-US" sz="13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2589120" cy="8582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351"/>
              </a:lnSpc>
              <a:buNone/>
            </a:pP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A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G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end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2" name="object 3"/>
          <p:cNvSpPr/>
          <p:nvPr/>
        </p:nvSpPr>
        <p:spPr>
          <a:xfrm>
            <a:off x="450720" y="1235880"/>
            <a:ext cx="3980880" cy="190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000" rIns="0" bIns="0" anchor="t">
            <a:spAutoFit/>
          </a:bodyPr>
          <a:lstStyle/>
          <a:p>
            <a:pPr marL="403200" indent="-391320">
              <a:lnSpc>
                <a:spcPct val="100000"/>
              </a:lnSpc>
              <a:spcBef>
                <a:spcPts val="425"/>
              </a:spcBef>
              <a:buClr>
                <a:srgbClr val="666666"/>
              </a:buClr>
              <a:buFont typeface="Tahoma"/>
              <a:buChar char="●"/>
              <a:tabLst>
                <a:tab pos="403200" algn="l"/>
                <a:tab pos="403920" algn="l"/>
              </a:tabLst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Recap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last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lecture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points</a:t>
            </a:r>
            <a:endParaRPr lang="en-US" sz="1800" b="0" strike="noStrike" spc="-1">
              <a:latin typeface="Arial"/>
            </a:endParaRPr>
          </a:p>
          <a:p>
            <a:pPr marL="403200" indent="-39132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Tahoma"/>
              <a:buChar char="●"/>
              <a:tabLst>
                <a:tab pos="403200" algn="l"/>
                <a:tab pos="403920" algn="l"/>
              </a:tabLst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What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is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Redux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?</a:t>
            </a:r>
            <a:endParaRPr lang="en-US" sz="1800" b="0" strike="noStrike" spc="-1">
              <a:latin typeface="Arial"/>
            </a:endParaRPr>
          </a:p>
          <a:p>
            <a:pPr marL="403200" indent="-39132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Tahoma"/>
              <a:buChar char="●"/>
              <a:tabLst>
                <a:tab pos="403200" algn="l"/>
                <a:tab pos="403920" algn="l"/>
              </a:tabLst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Redux</a:t>
            </a:r>
            <a:r>
              <a:rPr lang="en-US" sz="1800" b="0" strike="noStrike" spc="-7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components</a:t>
            </a:r>
            <a:endParaRPr lang="en-US" sz="1800" b="0" strike="noStrike" spc="-1">
              <a:latin typeface="Arial"/>
            </a:endParaRPr>
          </a:p>
          <a:p>
            <a:pPr marL="403200" indent="-39132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Tahoma"/>
              <a:buChar char="●"/>
              <a:tabLst>
                <a:tab pos="403200" algn="l"/>
                <a:tab pos="403920" algn="l"/>
              </a:tabLst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Getting</a:t>
            </a:r>
            <a:r>
              <a:rPr lang="en-US" sz="1800" b="0" strike="noStrike" spc="-3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started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with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endParaRPr lang="en-US" sz="1800" b="0" strike="noStrike" spc="-1">
              <a:latin typeface="Arial"/>
            </a:endParaRPr>
          </a:p>
          <a:p>
            <a:pPr marL="403200" indent="-39132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Tahoma"/>
              <a:buChar char="●"/>
              <a:tabLst>
                <a:tab pos="403200" algn="l"/>
                <a:tab pos="403920" algn="l"/>
              </a:tabLst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Context</a:t>
            </a:r>
            <a:endParaRPr lang="en-US" sz="1800" b="0" strike="noStrike" spc="-1">
              <a:latin typeface="Arial"/>
            </a:endParaRPr>
          </a:p>
          <a:p>
            <a:pPr marL="403200" indent="-39132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Tahoma"/>
              <a:buChar char="●"/>
              <a:tabLst>
                <a:tab pos="403200" algn="l"/>
                <a:tab pos="403920" algn="l"/>
              </a:tabLst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Redux</a:t>
            </a:r>
            <a:r>
              <a:rPr lang="en-US" sz="1800" b="0" strike="noStrike" spc="-4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vs</a:t>
            </a:r>
            <a:r>
              <a:rPr lang="en-US" sz="1800" b="0" strike="noStrike" spc="-4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Context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97800" y="586440"/>
            <a:ext cx="2017080" cy="1658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5400" b="1" strike="noStrike" spc="-7">
                <a:solidFill>
                  <a:srgbClr val="212121"/>
                </a:solidFill>
                <a:latin typeface="Trebuchet MS"/>
              </a:rPr>
              <a:t>Redux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14" name="object 3"/>
          <p:cNvSpPr/>
          <p:nvPr/>
        </p:nvSpPr>
        <p:spPr>
          <a:xfrm>
            <a:off x="4902480" y="1461240"/>
            <a:ext cx="3378240" cy="24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970"/>
              </a:lnSpc>
              <a:buNone/>
            </a:pP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To</a:t>
            </a:r>
            <a:r>
              <a:rPr lang="en-US" sz="1700" b="0" strike="noStrike" spc="-21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use</a:t>
            </a:r>
            <a:r>
              <a:rPr lang="en-US" sz="1700" b="0" strike="noStrike" spc="-21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Redux</a:t>
            </a:r>
            <a:r>
              <a:rPr lang="en-US" sz="1700" b="0" strike="noStrike" spc="-21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in</a:t>
            </a:r>
            <a:r>
              <a:rPr lang="en-US" sz="1700" b="0" strike="noStrike" spc="-21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your</a:t>
            </a:r>
            <a:r>
              <a:rPr lang="en-US" sz="1700" b="0" strike="noStrike" spc="-21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react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215" name="object 4"/>
          <p:cNvSpPr/>
          <p:nvPr/>
        </p:nvSpPr>
        <p:spPr>
          <a:xfrm>
            <a:off x="4902480" y="1758960"/>
            <a:ext cx="3378240" cy="24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970"/>
              </a:lnSpc>
              <a:buNone/>
            </a:pP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app</a:t>
            </a:r>
            <a:r>
              <a:rPr lang="en-US" sz="1700" b="0" strike="noStrike" spc="-21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you</a:t>
            </a:r>
            <a:r>
              <a:rPr lang="en-US" sz="1700" b="0" strike="noStrike" spc="-21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need</a:t>
            </a:r>
            <a:r>
              <a:rPr lang="en-US" sz="1700" b="0" strike="noStrike" spc="-21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to</a:t>
            </a:r>
            <a:r>
              <a:rPr lang="en-US" sz="1700" b="0" strike="noStrike" spc="-21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install</a:t>
            </a:r>
            <a:r>
              <a:rPr lang="en-US" sz="1700" b="0" strike="noStrike" spc="-21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it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216" name="object 5"/>
          <p:cNvSpPr/>
          <p:nvPr/>
        </p:nvSpPr>
        <p:spPr>
          <a:xfrm>
            <a:off x="4902480" y="2057040"/>
            <a:ext cx="918360" cy="249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970"/>
              </a:lnSpc>
              <a:buNone/>
            </a:pPr>
            <a:r>
              <a:rPr lang="en-US" sz="1700" b="0" strike="noStrike" spc="-7">
                <a:solidFill>
                  <a:srgbClr val="212121"/>
                </a:solidFill>
                <a:latin typeface="Courier New"/>
                <a:ea typeface="DejaVu Sans"/>
              </a:rPr>
              <a:t>first</a:t>
            </a:r>
            <a:r>
              <a:rPr lang="en-US" sz="1700" b="0" strike="noStrike" spc="-92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1">
                <a:solidFill>
                  <a:srgbClr val="212121"/>
                </a:solidFill>
                <a:latin typeface="Courier New"/>
                <a:ea typeface="DejaVu Sans"/>
              </a:rPr>
              <a:t>: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217" name="object 6"/>
          <p:cNvSpPr/>
          <p:nvPr/>
        </p:nvSpPr>
        <p:spPr>
          <a:xfrm>
            <a:off x="4902480" y="2957760"/>
            <a:ext cx="3767040" cy="54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970"/>
              </a:lnSpc>
              <a:buNone/>
            </a:pPr>
            <a:r>
              <a:rPr lang="en-US" sz="17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npm</a:t>
            </a:r>
            <a:r>
              <a:rPr lang="en-US" sz="1700" b="1" strike="noStrike" spc="-46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install</a:t>
            </a:r>
            <a:r>
              <a:rPr lang="en-US" sz="1700" b="1" strike="noStrike" spc="-41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7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redux&amp;toolkit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</a:pPr>
            <a:r>
              <a:rPr lang="en-US" sz="17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react-redux</a:t>
            </a:r>
            <a:endParaRPr lang="en-US" sz="1700" b="0" strike="noStrike" spc="-1">
              <a:latin typeface="Arial"/>
            </a:endParaRPr>
          </a:p>
        </p:txBody>
      </p:sp>
      <p:sp>
        <p:nvSpPr>
          <p:cNvPr id="218" name="object 7"/>
          <p:cNvSpPr/>
          <p:nvPr/>
        </p:nvSpPr>
        <p:spPr>
          <a:xfrm>
            <a:off x="402120" y="2198520"/>
            <a:ext cx="3781080" cy="24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 indent="-1440" algn="ctr">
              <a:lnSpc>
                <a:spcPct val="108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Redux is </a:t>
            </a:r>
            <a:r>
              <a:rPr lang="en-US" sz="17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predictable state </a:t>
            </a:r>
            <a:r>
              <a:rPr lang="en-US" sz="17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container and the state of </a:t>
            </a:r>
            <a:r>
              <a:rPr lang="en-US" sz="17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your application is kept in </a:t>
            </a:r>
            <a:r>
              <a:rPr lang="en-US" sz="17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lang="en-US" sz="1700" b="0" strike="noStrike" spc="-101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store, and each component can </a:t>
            </a:r>
            <a:r>
              <a:rPr lang="en-US" sz="1700" b="0" strike="noStrike" spc="-101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access</a:t>
            </a:r>
            <a:r>
              <a:rPr lang="en-US" sz="1700" b="0" strike="noStrike" spc="24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any</a:t>
            </a:r>
            <a:r>
              <a:rPr lang="en-US" sz="1700" b="0" strike="noStrike" spc="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state</a:t>
            </a:r>
            <a:r>
              <a:rPr lang="en-US" sz="1700" b="0" strike="noStrike" spc="24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that</a:t>
            </a:r>
            <a:r>
              <a:rPr lang="en-US" sz="1700" b="0" strike="noStrike" spc="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it </a:t>
            </a:r>
            <a:r>
              <a:rPr lang="en-US" sz="17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needs</a:t>
            </a:r>
            <a:r>
              <a:rPr lang="en-US" sz="170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from</a:t>
            </a:r>
            <a:r>
              <a:rPr lang="en-US" sz="170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this</a:t>
            </a:r>
            <a:r>
              <a:rPr lang="en-US" sz="170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store.</a:t>
            </a:r>
            <a:endParaRPr lang="en-US" sz="1700" b="0" strike="noStrike" spc="-1">
              <a:latin typeface="Arial"/>
            </a:endParaRPr>
          </a:p>
          <a:p>
            <a:pPr marL="12600" indent="-144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12600" indent="-1440" algn="ctr">
              <a:lnSpc>
                <a:spcPct val="108000"/>
              </a:lnSpc>
              <a:buNone/>
              <a:tabLst>
                <a:tab pos="0" algn="l"/>
              </a:tabLst>
            </a:pP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https://redux.js.org/introduc </a:t>
            </a:r>
            <a:r>
              <a:rPr lang="en-US" sz="1700" b="0" strike="noStrike" spc="-101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7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tion/getting-started</a:t>
            </a:r>
            <a:endParaRPr lang="en-US" sz="1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70600" y="324360"/>
            <a:ext cx="1407960" cy="11548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750" b="1" strike="noStrike" spc="-7">
                <a:solidFill>
                  <a:srgbClr val="FFFFFF"/>
                </a:solidFill>
                <a:latin typeface="Trebuchet MS"/>
              </a:rPr>
              <a:t>Redux</a:t>
            </a:r>
            <a:endParaRPr lang="en-US" sz="3750" b="0" strike="noStrike" spc="-1">
              <a:latin typeface="Arial"/>
            </a:endParaRPr>
          </a:p>
        </p:txBody>
      </p:sp>
      <p:pic>
        <p:nvPicPr>
          <p:cNvPr id="220" name="object 3"/>
          <p:cNvPicPr/>
          <p:nvPr/>
        </p:nvPicPr>
        <p:blipFill>
          <a:blip r:embed="rId2"/>
          <a:stretch/>
        </p:blipFill>
        <p:spPr>
          <a:xfrm>
            <a:off x="497520" y="1140840"/>
            <a:ext cx="8147880" cy="374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5470560" cy="8582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351"/>
              </a:lnSpc>
              <a:buNone/>
            </a:pP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H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w</a:t>
            </a:r>
            <a:r>
              <a:rPr lang="en-US" sz="3750" b="1" strike="noStrike" spc="-35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2">
                <a:solidFill>
                  <a:srgbClr val="FFFFFF"/>
                </a:solidFill>
                <a:latin typeface="Trebuchet MS"/>
              </a:rPr>
              <a:t>Redux</a:t>
            </a:r>
            <a:r>
              <a:rPr lang="en-US" sz="3750" b="1" strike="noStrike" spc="-35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w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rks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222" name="object 3"/>
          <p:cNvSpPr/>
          <p:nvPr/>
        </p:nvSpPr>
        <p:spPr>
          <a:xfrm>
            <a:off x="384840" y="1203480"/>
            <a:ext cx="3921840" cy="35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15000"/>
              </a:lnSpc>
              <a:spcBef>
                <a:spcPts val="99"/>
              </a:spcBef>
              <a:buNone/>
            </a:pP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There is </a:t>
            </a:r>
            <a:r>
              <a:rPr lang="en-US" sz="165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central store that </a:t>
            </a:r>
            <a:r>
              <a:rPr lang="en-US" sz="165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holds the entire state of the </a:t>
            </a:r>
            <a:r>
              <a:rPr lang="en-US" sz="165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application. Each component can </a:t>
            </a:r>
            <a:r>
              <a:rPr lang="en-US" sz="1650" b="0" strike="noStrike" spc="-98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access the stored state without </a:t>
            </a:r>
            <a:r>
              <a:rPr lang="en-US" sz="1650" b="0" strike="noStrike" spc="-98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having to send down props from </a:t>
            </a:r>
            <a:r>
              <a:rPr lang="en-US" sz="165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one</a:t>
            </a:r>
            <a:r>
              <a:rPr lang="en-US" sz="165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component</a:t>
            </a:r>
            <a:r>
              <a:rPr lang="en-US" sz="165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to</a:t>
            </a:r>
            <a:r>
              <a:rPr lang="en-US" sz="165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another.</a:t>
            </a:r>
            <a:endParaRPr lang="en-US" sz="16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  <a:buNone/>
            </a:pPr>
            <a:endParaRPr lang="en-US" sz="16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lang="en-US" sz="165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There</a:t>
            </a:r>
            <a:r>
              <a:rPr lang="en-US" sz="1650" b="1" strike="noStrike" spc="-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are</a:t>
            </a:r>
            <a:r>
              <a:rPr lang="en-US" sz="1650" b="1" strike="noStrike" spc="-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three</a:t>
            </a:r>
            <a:r>
              <a:rPr lang="en-US" sz="1650" b="1" strike="noStrike" spc="-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building</a:t>
            </a:r>
            <a:r>
              <a:rPr lang="en-US" sz="1650" b="1" strike="noStrike" spc="-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65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parts:</a:t>
            </a:r>
            <a:endParaRPr lang="en-US" sz="1650" b="0" strike="noStrike" spc="-1">
              <a:latin typeface="Arial"/>
            </a:endParaRPr>
          </a:p>
          <a:p>
            <a:pPr marL="469800" indent="-379080">
              <a:lnSpc>
                <a:spcPct val="100000"/>
              </a:lnSpc>
              <a:spcBef>
                <a:spcPts val="1514"/>
              </a:spcBef>
              <a:buClr>
                <a:srgbClr val="666666"/>
              </a:buClr>
              <a:buFont typeface="Tahoma"/>
              <a:buChar char="●"/>
              <a:tabLst>
                <a:tab pos="469440" algn="l"/>
                <a:tab pos="469800" algn="l"/>
              </a:tabLst>
            </a:pP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actions</a:t>
            </a:r>
            <a:endParaRPr lang="en-US" sz="1650" b="0" strike="noStrike" spc="-1">
              <a:latin typeface="Arial"/>
            </a:endParaRPr>
          </a:p>
          <a:p>
            <a:pPr marL="469800" indent="-379080">
              <a:lnSpc>
                <a:spcPct val="100000"/>
              </a:lnSpc>
              <a:spcBef>
                <a:spcPts val="320"/>
              </a:spcBef>
              <a:buClr>
                <a:srgbClr val="666666"/>
              </a:buClr>
              <a:buFont typeface="Tahoma"/>
              <a:buChar char="●"/>
              <a:tabLst>
                <a:tab pos="469440" algn="l"/>
                <a:tab pos="469800" algn="l"/>
              </a:tabLst>
            </a:pP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endParaRPr lang="en-US" sz="1650" b="0" strike="noStrike" spc="-1">
              <a:latin typeface="Arial"/>
            </a:endParaRPr>
          </a:p>
          <a:p>
            <a:pPr marL="469800" indent="-379080">
              <a:lnSpc>
                <a:spcPct val="100000"/>
              </a:lnSpc>
              <a:spcBef>
                <a:spcPts val="315"/>
              </a:spcBef>
              <a:buClr>
                <a:srgbClr val="666666"/>
              </a:buClr>
              <a:buFont typeface="Tahoma"/>
              <a:buChar char="●"/>
              <a:tabLst>
                <a:tab pos="469440" algn="l"/>
                <a:tab pos="469800" algn="l"/>
              </a:tabLst>
            </a:pPr>
            <a:r>
              <a:rPr lang="en-US" sz="165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reducers</a:t>
            </a:r>
            <a:endParaRPr lang="en-US" sz="1650" b="0" strike="noStrike" spc="-1">
              <a:latin typeface="Arial"/>
            </a:endParaRPr>
          </a:p>
        </p:txBody>
      </p:sp>
      <p:pic>
        <p:nvPicPr>
          <p:cNvPr id="223" name="object 4"/>
          <p:cNvPicPr/>
          <p:nvPr/>
        </p:nvPicPr>
        <p:blipFill>
          <a:blip r:embed="rId2"/>
          <a:stretch/>
        </p:blipFill>
        <p:spPr>
          <a:xfrm>
            <a:off x="4654080" y="1374120"/>
            <a:ext cx="4101480" cy="315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97440" y="144720"/>
            <a:ext cx="6756480" cy="11048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351"/>
              </a:lnSpc>
              <a:buNone/>
            </a:pP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H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w</a:t>
            </a:r>
            <a:r>
              <a:rPr lang="en-US" sz="3750" b="1" strike="noStrike" spc="-21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2">
                <a:solidFill>
                  <a:srgbClr val="FFFFFF"/>
                </a:solidFill>
                <a:latin typeface="Trebuchet MS"/>
              </a:rPr>
              <a:t>Redux</a:t>
            </a:r>
            <a:r>
              <a:rPr lang="en-US" sz="3750" b="1" strike="noStrike" spc="-21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w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rks</a:t>
            </a:r>
            <a:r>
              <a:rPr lang="en-US" sz="3750" b="1" strike="noStrike" spc="-12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:</a:t>
            </a:r>
            <a:r>
              <a:rPr lang="en-US" sz="3750" b="1" strike="noStrike" spc="-15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Ac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i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ns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225" name="object 3"/>
          <p:cNvSpPr/>
          <p:nvPr/>
        </p:nvSpPr>
        <p:spPr>
          <a:xfrm>
            <a:off x="384840" y="1250280"/>
            <a:ext cx="7985160" cy="31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 algn="just">
              <a:lnSpc>
                <a:spcPct val="113000"/>
              </a:lnSpc>
              <a:spcBef>
                <a:spcPts val="99"/>
              </a:spcBef>
              <a:buNone/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Actions are plain JavaScript objects, and they must have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lang="en-US" sz="1800" b="0" strike="noStrike" spc="-107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type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property to indicate the type of action to be carried </a:t>
            </a:r>
            <a:r>
              <a:rPr lang="en-US" sz="1800" b="0" strike="noStrike" spc="-107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out.</a:t>
            </a:r>
            <a:endParaRPr lang="en-US" sz="1800" b="0" strike="noStrike" spc="-1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1344"/>
              </a:spcBef>
              <a:buNone/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Example</a:t>
            </a:r>
            <a:r>
              <a:rPr lang="en-US" sz="1800" b="0" strike="noStrike" spc="-7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  <a:buNone/>
            </a:pPr>
            <a:r>
              <a:rPr lang="en-US" sz="13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const</a:t>
            </a:r>
            <a:r>
              <a:rPr lang="en-US" sz="130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setUsername</a:t>
            </a:r>
            <a:r>
              <a:rPr lang="en-US" sz="130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en-US" sz="130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(payload)</a:t>
            </a:r>
            <a:r>
              <a:rPr lang="en-US" sz="130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=&gt;</a:t>
            </a:r>
            <a:r>
              <a:rPr lang="en-US" sz="130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{</a:t>
            </a:r>
            <a:endParaRPr lang="en-US" sz="1300" b="0" strike="noStrike" spc="-1">
              <a:latin typeface="Arial"/>
            </a:endParaRPr>
          </a:p>
          <a:p>
            <a:pPr marL="210960">
              <a:lnSpc>
                <a:spcPct val="100000"/>
              </a:lnSpc>
              <a:spcBef>
                <a:spcPts val="1120"/>
              </a:spcBef>
              <a:buNone/>
            </a:pPr>
            <a:r>
              <a:rPr lang="en-US" sz="13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return</a:t>
            </a:r>
            <a:r>
              <a:rPr lang="en-US" sz="1300" b="0" strike="noStrike" spc="-7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{</a:t>
            </a:r>
            <a:endParaRPr lang="en-US" sz="1300" b="0" strike="noStrike" spc="-1">
              <a:latin typeface="Arial"/>
            </a:endParaRPr>
          </a:p>
          <a:p>
            <a:pPr marL="408960">
              <a:lnSpc>
                <a:spcPct val="171000"/>
              </a:lnSpc>
              <a:buNone/>
            </a:pPr>
            <a:r>
              <a:rPr lang="en-US" sz="13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type: "LOGIN", </a:t>
            </a:r>
            <a:r>
              <a:rPr lang="en-US" sz="13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payload:</a:t>
            </a:r>
            <a:r>
              <a:rPr lang="en-US" sz="1300" b="0" strike="noStrike" spc="-9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3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payload</a:t>
            </a:r>
            <a:endParaRPr lang="en-US" sz="1300" b="0" strike="noStrike" spc="-1">
              <a:latin typeface="Arial"/>
            </a:endParaRPr>
          </a:p>
          <a:p>
            <a:pPr marL="408960">
              <a:lnSpc>
                <a:spcPct val="100000"/>
              </a:lnSpc>
              <a:spcBef>
                <a:spcPts val="31"/>
              </a:spcBef>
              <a:buNone/>
            </a:pPr>
            <a:endParaRPr lang="en-US" sz="1950" b="0" strike="noStrike" spc="-1">
              <a:latin typeface="Arial"/>
            </a:endParaRPr>
          </a:p>
          <a:p>
            <a:pPr marL="210960">
              <a:lnSpc>
                <a:spcPct val="100000"/>
              </a:lnSpc>
              <a:spcBef>
                <a:spcPts val="6"/>
              </a:spcBef>
              <a:buNone/>
            </a:pPr>
            <a:r>
              <a:rPr lang="en-US" sz="13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}</a:t>
            </a:r>
            <a:endParaRPr lang="en-US" sz="13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25"/>
              </a:spcBef>
              <a:buNone/>
            </a:pPr>
            <a:r>
              <a:rPr lang="en-US" sz="13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}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97440" y="37440"/>
            <a:ext cx="6624360" cy="11048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351"/>
              </a:lnSpc>
              <a:buNone/>
            </a:pP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H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w</a:t>
            </a:r>
            <a:r>
              <a:rPr lang="en-US" sz="3750" b="1" strike="noStrike" spc="-26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2">
                <a:solidFill>
                  <a:srgbClr val="FFFFFF"/>
                </a:solidFill>
                <a:latin typeface="Trebuchet MS"/>
              </a:rPr>
              <a:t>Redux</a:t>
            </a:r>
            <a:r>
              <a:rPr lang="en-US" sz="3750" b="1" strike="noStrike" spc="-26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w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rks</a:t>
            </a:r>
            <a:r>
              <a:rPr lang="en-US" sz="3750" b="1" strike="noStrike" spc="-21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:</a:t>
            </a:r>
            <a:r>
              <a:rPr lang="en-US" sz="3750" b="1" strike="noStrike" spc="-15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7">
                <a:solidFill>
                  <a:srgbClr val="FFFFFF"/>
                </a:solidFill>
                <a:latin typeface="Trebuchet MS"/>
              </a:rPr>
              <a:t>Reducers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227" name="object 3"/>
          <p:cNvSpPr/>
          <p:nvPr/>
        </p:nvSpPr>
        <p:spPr>
          <a:xfrm>
            <a:off x="384840" y="1198080"/>
            <a:ext cx="7979040" cy="157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Reducers are pure functions that take the current state of </a:t>
            </a:r>
            <a:r>
              <a:rPr lang="en-US" sz="1800" b="0" strike="noStrike" spc="-107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an application, perform an action, and return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a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new state. </a:t>
            </a:r>
            <a:r>
              <a:rPr lang="en-US" sz="1800" b="0" strike="noStrike" spc="-1070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These states are stored as objects, and they specify how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the state of an application changes in response to an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action</a:t>
            </a:r>
            <a:r>
              <a:rPr lang="en-US" sz="18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sent to</a:t>
            </a:r>
            <a:r>
              <a:rPr lang="en-US" sz="18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the store.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6379560" cy="8582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351"/>
              </a:lnSpc>
              <a:buNone/>
            </a:pP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H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w</a:t>
            </a:r>
            <a:r>
              <a:rPr lang="en-US" sz="3750" b="1" strike="noStrike" spc="-32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2">
                <a:solidFill>
                  <a:srgbClr val="FFFFFF"/>
                </a:solidFill>
                <a:latin typeface="Trebuchet MS"/>
              </a:rPr>
              <a:t>Redux</a:t>
            </a:r>
            <a:r>
              <a:rPr lang="en-US" sz="3750" b="1" strike="noStrike" spc="-26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w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rks</a:t>
            </a:r>
            <a:r>
              <a:rPr lang="en-US" sz="3750" b="1" strike="noStrike" spc="-26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: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229" name="object 3"/>
          <p:cNvSpPr/>
          <p:nvPr/>
        </p:nvSpPr>
        <p:spPr>
          <a:xfrm>
            <a:off x="384120" y="1388520"/>
            <a:ext cx="3529440" cy="248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332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import</a:t>
            </a:r>
            <a:r>
              <a:rPr lang="en-US" sz="1150" b="0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*</a:t>
            </a:r>
            <a:r>
              <a:rPr lang="en-US" sz="1150" b="0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as</a:t>
            </a:r>
            <a:r>
              <a:rPr lang="en-US" sz="1150" b="0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types</a:t>
            </a:r>
            <a:r>
              <a:rPr lang="en-US" sz="1150" b="0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from</a:t>
            </a:r>
            <a:r>
              <a:rPr lang="en-US" sz="1150" b="0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"./types";</a:t>
            </a:r>
            <a:endParaRPr lang="en-US" sz="1150" b="0" strike="noStrike" spc="-1">
              <a:latin typeface="Arial"/>
            </a:endParaRPr>
          </a:p>
          <a:p>
            <a:pPr marL="13320">
              <a:lnSpc>
                <a:spcPct val="100000"/>
              </a:lnSpc>
              <a:buNone/>
            </a:pPr>
            <a:endParaRPr lang="en-US" sz="1300" b="0" strike="noStrike" spc="-1">
              <a:latin typeface="Arial"/>
            </a:endParaRPr>
          </a:p>
          <a:p>
            <a:pPr marL="191880" indent="-178920">
              <a:lnSpc>
                <a:spcPct val="118000"/>
              </a:lnSpc>
              <a:buNone/>
              <a:tabLst>
                <a:tab pos="0" algn="l"/>
              </a:tabLst>
            </a:pP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export default (state 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{}, action) =&gt; 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 </a:t>
            </a:r>
            <a:r>
              <a:rPr lang="en-US" sz="1150" b="0" strike="noStrike" spc="-68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switch</a:t>
            </a:r>
            <a:r>
              <a:rPr lang="en-US" sz="1150" b="0" strike="noStrike" spc="-12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(action.type)</a:t>
            </a:r>
            <a:r>
              <a:rPr lang="en-US" sz="1150" b="0" strike="noStrike" spc="-12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US" sz="1150" b="0" strike="noStrike" spc="-1">
              <a:latin typeface="Arial"/>
            </a:endParaRPr>
          </a:p>
          <a:p>
            <a:pPr marL="549360" indent="-178920">
              <a:lnSpc>
                <a:spcPct val="118000"/>
              </a:lnSpc>
              <a:buNone/>
              <a:tabLst>
                <a:tab pos="0" algn="l"/>
              </a:tabLst>
            </a:pP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case</a:t>
            </a:r>
            <a:r>
              <a:rPr lang="en-US" sz="1150" b="0" strike="noStrike" spc="-92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type: </a:t>
            </a:r>
            <a:r>
              <a:rPr lang="en-US" sz="1150" b="0" strike="noStrike" spc="-67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return</a:t>
            </a:r>
            <a:r>
              <a:rPr lang="en-US" sz="1150" b="0" strike="noStrike" spc="-97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US" sz="1150" b="0" strike="noStrike" spc="-1">
              <a:latin typeface="Arial"/>
            </a:endParaRPr>
          </a:p>
          <a:p>
            <a:pPr marL="727560" indent="-178920">
              <a:lnSpc>
                <a:spcPct val="100000"/>
              </a:lnSpc>
              <a:spcBef>
                <a:spcPts val="496"/>
              </a:spcBef>
              <a:buNone/>
              <a:tabLst>
                <a:tab pos="0" algn="l"/>
              </a:tabLst>
            </a:pP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...state,</a:t>
            </a:r>
            <a:endParaRPr lang="en-US" sz="1150" b="0" strike="noStrike" spc="-1">
              <a:latin typeface="Arial"/>
            </a:endParaRPr>
          </a:p>
          <a:p>
            <a:pPr marL="727560" indent="-178920">
              <a:lnSpc>
                <a:spcPct val="100000"/>
              </a:lnSpc>
              <a:spcBef>
                <a:spcPts val="249"/>
              </a:spcBef>
              <a:buNone/>
              <a:tabLst>
                <a:tab pos="0" algn="l"/>
              </a:tabLst>
            </a:pP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...action.payload,</a:t>
            </a:r>
            <a:endParaRPr lang="en-US" sz="1150" b="0" strike="noStrike" spc="-1">
              <a:latin typeface="Arial"/>
            </a:endParaRPr>
          </a:p>
          <a:p>
            <a:pPr marL="549360" indent="-178920">
              <a:lnSpc>
                <a:spcPct val="100000"/>
              </a:lnSpc>
              <a:spcBef>
                <a:spcPts val="249"/>
              </a:spcBef>
              <a:buNone/>
              <a:tabLst>
                <a:tab pos="0" algn="l"/>
              </a:tabLst>
            </a:pP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1150" b="0" strike="noStrike" spc="-1">
              <a:latin typeface="Arial"/>
            </a:endParaRPr>
          </a:p>
          <a:p>
            <a:pPr marL="370080" indent="-178920">
              <a:lnSpc>
                <a:spcPct val="100000"/>
              </a:lnSpc>
              <a:spcBef>
                <a:spcPts val="249"/>
              </a:spcBef>
              <a:buNone/>
              <a:tabLst>
                <a:tab pos="0" algn="l"/>
              </a:tabLst>
            </a:pP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default:</a:t>
            </a:r>
            <a:endParaRPr lang="en-US" sz="1150" b="0" strike="noStrike" spc="-1">
              <a:latin typeface="Arial"/>
            </a:endParaRPr>
          </a:p>
          <a:p>
            <a:pPr marL="549360" indent="-178920">
              <a:lnSpc>
                <a:spcPct val="100000"/>
              </a:lnSpc>
              <a:spcBef>
                <a:spcPts val="244"/>
              </a:spcBef>
              <a:buNone/>
              <a:tabLst>
                <a:tab pos="0" algn="l"/>
              </a:tabLst>
            </a:pP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return</a:t>
            </a:r>
            <a:r>
              <a:rPr lang="en-US" sz="1150" b="0" strike="noStrike" spc="-72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state;</a:t>
            </a:r>
            <a:endParaRPr lang="en-US" sz="1150" b="0" strike="noStrike" spc="-1">
              <a:latin typeface="Arial"/>
            </a:endParaRPr>
          </a:p>
          <a:p>
            <a:pPr marL="191880" indent="-178920">
              <a:lnSpc>
                <a:spcPct val="100000"/>
              </a:lnSpc>
              <a:spcBef>
                <a:spcPts val="249"/>
              </a:spcBef>
              <a:buNone/>
              <a:tabLst>
                <a:tab pos="0" algn="l"/>
              </a:tabLst>
            </a:pPr>
            <a:r>
              <a:rPr lang="en-US" sz="115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150" b="0" strike="noStrike" spc="-1">
              <a:latin typeface="Arial"/>
            </a:endParaRPr>
          </a:p>
          <a:p>
            <a:pPr marL="13320" indent="-178920">
              <a:lnSpc>
                <a:spcPct val="100000"/>
              </a:lnSpc>
              <a:spcBef>
                <a:spcPts val="249"/>
              </a:spcBef>
              <a:buNone/>
              <a:tabLst>
                <a:tab pos="0" algn="l"/>
              </a:tabLst>
            </a:pPr>
            <a:r>
              <a:rPr lang="en-US" sz="115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1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97440" y="378720"/>
            <a:ext cx="6114600" cy="1104840"/>
          </a:xfrm>
          <a:prstGeom prst="rect">
            <a:avLst/>
          </a:prstGeom>
          <a:solidFill>
            <a:srgbClr val="7A7AE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351"/>
              </a:lnSpc>
              <a:buNone/>
            </a:pP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H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w</a:t>
            </a:r>
            <a:r>
              <a:rPr lang="en-US" sz="3750" b="1" strike="noStrike" spc="-21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2">
                <a:solidFill>
                  <a:srgbClr val="FFFFFF"/>
                </a:solidFill>
                <a:latin typeface="Trebuchet MS"/>
              </a:rPr>
              <a:t>Redux</a:t>
            </a:r>
            <a:r>
              <a:rPr lang="en-US" sz="3750" b="1" strike="noStrike" spc="-21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w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rks</a:t>
            </a:r>
            <a:r>
              <a:rPr lang="en-US" sz="3750" b="1" strike="noStrike" spc="-15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:</a:t>
            </a:r>
            <a:r>
              <a:rPr lang="en-US" sz="3750" b="1" strike="noStrike" spc="-15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S</a:t>
            </a:r>
            <a:r>
              <a:rPr lang="en-US" sz="2600" b="1" strike="noStrike" spc="-1">
                <a:solidFill>
                  <a:srgbClr val="FFFFFF"/>
                </a:solidFill>
                <a:latin typeface="Trebuchet MS"/>
              </a:rPr>
              <a:t>TO</a:t>
            </a:r>
            <a:r>
              <a:rPr lang="en-US" sz="3750" b="1" strike="noStrike" spc="-1">
                <a:solidFill>
                  <a:srgbClr val="FFFFFF"/>
                </a:solidFill>
                <a:latin typeface="Trebuchet MS"/>
              </a:rPr>
              <a:t>re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231" name="object 3"/>
          <p:cNvSpPr/>
          <p:nvPr/>
        </p:nvSpPr>
        <p:spPr>
          <a:xfrm>
            <a:off x="384840" y="1198080"/>
            <a:ext cx="2630520" cy="157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The</a:t>
            </a:r>
            <a:r>
              <a:rPr lang="en-US" sz="1800" b="0" strike="noStrike" spc="-3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r>
              <a:rPr lang="en-US" sz="1800" b="0" strike="noStrike" spc="-3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holds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the </a:t>
            </a:r>
            <a:r>
              <a:rPr lang="en-US" sz="1800" b="0" strike="noStrike" spc="-106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application</a:t>
            </a:r>
            <a:r>
              <a:rPr lang="en-US" sz="1800" b="0" strike="noStrike" spc="-5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state.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There is only one </a:t>
            </a:r>
            <a:r>
              <a:rPr lang="en-US" sz="18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store</a:t>
            </a:r>
            <a:r>
              <a:rPr lang="en-US" sz="1800" b="0" strike="noStrike" spc="-3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in</a:t>
            </a:r>
            <a:r>
              <a:rPr lang="en-US" sz="1800" b="0" strike="noStrike" spc="-3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any</a:t>
            </a:r>
            <a:r>
              <a:rPr lang="en-US" sz="1800" b="0" strike="noStrike" spc="-3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Redux </a:t>
            </a:r>
            <a:r>
              <a:rPr lang="en-US" sz="1800" b="0" strike="noStrike" spc="-106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application.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2" name="object 4"/>
          <p:cNvPicPr/>
          <p:nvPr/>
        </p:nvPicPr>
        <p:blipFill>
          <a:blip r:embed="rId2"/>
          <a:stretch/>
        </p:blipFill>
        <p:spPr>
          <a:xfrm>
            <a:off x="3663720" y="1228680"/>
            <a:ext cx="5167440" cy="319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AGendA</vt:lpstr>
      <vt:lpstr>Redux</vt:lpstr>
      <vt:lpstr>Redux</vt:lpstr>
      <vt:lpstr>HOw Redux wOrks</vt:lpstr>
      <vt:lpstr>HOw Redux wOrks : AcTiOns</vt:lpstr>
      <vt:lpstr>HOw Redux wOrks : Reducers</vt:lpstr>
      <vt:lpstr>HOw Redux wOrks :</vt:lpstr>
      <vt:lpstr>HOw Redux wOrks : STOre</vt:lpstr>
      <vt:lpstr>PowerPoint Presentation</vt:lpstr>
      <vt:lpstr>UseSeLecTOR()</vt:lpstr>
      <vt:lpstr>When to Use</vt:lpstr>
      <vt:lpstr>ConTexT VS Redux</vt:lpstr>
      <vt:lpstr>ConTexT : CReATe conTexT</vt:lpstr>
      <vt:lpstr>ConTexT : Use conTexT</vt:lpstr>
      <vt:lpstr>TAsk :COunTeR App</vt:lpstr>
      <vt:lpstr>ADD to fav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/>
  <dc:description/>
  <cp:revision>7</cp:revision>
  <dcterms:created xsi:type="dcterms:W3CDTF">2023-05-24T17:58:26Z</dcterms:created>
  <dcterms:modified xsi:type="dcterms:W3CDTF">2023-08-19T15:07:20Z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On-screen Show (4:3)</vt:lpwstr>
  </property>
</Properties>
</file>