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F65C-1B78-B4A8-83B4-D251A717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FEF42-194D-5B37-BCD3-82C7324B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B166-24A8-2177-312C-56B6618B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CC8D1-3709-EDB9-5937-E4C34F8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1031D-3554-BBC1-1675-FB7932AA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886B-50AB-5340-5CA1-0C33CB4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23D85-F1EA-ED7A-AC2B-FF7AA121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19D9-ADE3-75C9-26C6-A6658B8E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B13E9-DE43-AF36-8F9C-B88D479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91DA4-9E93-33B4-22C0-B13FAFA1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9FF98-7D3F-C35D-84BF-5287F2C8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3E1F4-4563-8DC3-CCB5-4013D80E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9F1CF-6C81-B22E-888F-CB56C811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3F3FF-F40A-5CDA-ABF9-C660A29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747A-9E89-0623-51FB-D1F58D6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8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F8EB-6638-B222-1942-A16ACA5C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6138-6EF7-9F30-C673-19146DA3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9532C-2166-ED14-DC23-32C35C94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574BD-3C4B-3A9F-B823-83712EC0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76237-2BB7-4117-520E-F29F45F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9F3C-6E35-2085-96CB-B02BA21A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0738-A4BC-E45F-BD3B-190D3BAA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59943-9A94-5DD6-B928-BAA93688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447D1-3409-5B8A-564C-03AC5AAE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35599-7DA1-53E7-8063-83CD9F1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774F-5360-C1D3-03B8-DEA95D0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020C6-5A19-E539-D5D0-18FAD46F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6F5B1-F089-8AD3-45AD-A2CD4AA4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9419F-AD7F-D06D-B564-617A6EF1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3F10B-032D-0292-8AA5-157DADF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B5242-0882-E90F-6957-53150B3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95287-0B41-D58E-B878-612E7F9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F1E67-CDE6-7E27-FE8C-9516ED80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ECC4E-0EB0-DFA1-CF4E-344CE9C8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3478F-5BC5-10C5-5494-51046001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8D86B-D9E7-5048-29B1-0EEE8172B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15E7C8-5548-16C2-AF8F-B9270440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71E0F-A388-2C19-DF56-EA2425C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56317-158E-286C-CD7E-97308840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B295-4EE3-700F-5E71-42373FCD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912DE-BB8F-8C05-0C2E-64EE613B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7B23F-84AB-9185-FBB9-0FDE260A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74642-44C3-96BE-E30E-CE39968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8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E4E1C5-77F2-5603-3054-BB551A78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36F5-9080-76E4-292D-4966A622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A3AB1-8B88-4536-8E44-D382F88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F659-F6F2-2BAB-9E60-2B7A0A7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8CA5-0D86-A7B3-B9F3-EA1434BC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7DA6A-901C-870C-B4CC-2A10E2B5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24B94-7CCD-3971-DB64-E0C4A3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44725-F04F-72E6-73CC-59BBEF7F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5729D-6E53-2632-7ADB-4801E0A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46983-545C-5AEE-4688-16740AC4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76E98-F4CD-2375-BE9C-ACCB5E07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54D0C-33E2-0D6B-912E-AEC75889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25544-4CAB-A2BE-69D6-BFEE155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1B4FF-9374-856F-6F3B-5E02C40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02C6F-60EC-15DA-8FFB-89A8BD8F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789373-931D-3800-1501-F310429B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0F080-1672-4093-D31C-5030A664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7FD1-89DC-FB37-EE06-BD19E124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62E5-A991-43B6-B5A0-D58FA1BC322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8B142-3EA6-A52D-32B2-454FF4A1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6BA75-6AA6-C343-61C8-50315A04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EBF8-D831-40CD-9D27-A00263E6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9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0749B72-18FA-F7F3-DC59-9E1A1ED8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072" y="634787"/>
            <a:ext cx="4645855" cy="405247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Avoid </a:t>
            </a:r>
            <a:r>
              <a:rPr lang="en-US" altLang="zh-CN" sz="2800" dirty="0">
                <a:solidFill>
                  <a:schemeClr val="bg1"/>
                </a:solidFill>
                <a:latin typeface="Arial Unicode MS"/>
                <a:ea typeface="inherit"/>
              </a:rPr>
              <a:t>delete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file accident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ally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E7FF2-F943-FA14-71FB-742B91BA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859" y="2056050"/>
            <a:ext cx="831959" cy="220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Arial Unicode MS"/>
                <a:ea typeface="inherit"/>
              </a:rPr>
              <a:t>clean go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C9AF6B-C78D-753E-73CF-806D15A6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31" y="1493314"/>
            <a:ext cx="2213748" cy="29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>
                <a:latin typeface="Arial Unicode MS"/>
                <a:ea typeface="inherit"/>
              </a:rPr>
              <a:t>$MYGROUP/trash</a:t>
            </a:r>
            <a:endParaRPr kumimoji="0" lang="en-US" altLang="zh-CN" sz="2100" b="0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pic>
        <p:nvPicPr>
          <p:cNvPr id="1029" name="Picture 5" descr="Office Depot Brand Poly File Folders Letter Size 13 Cut Assorted Colors  Pack Of 12 - Office Depot">
            <a:extLst>
              <a:ext uri="{FF2B5EF4-FFF2-40B4-BE49-F238E27FC236}">
                <a16:creationId xmlns:a16="http://schemas.microsoft.com/office/drawing/2014/main" id="{D4F1EACE-D85E-8739-6516-C02056DE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04" y="1896571"/>
            <a:ext cx="1232775" cy="11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46124B-4024-55A3-671D-12B8AEE72B4B}"/>
              </a:ext>
            </a:extLst>
          </p:cNvPr>
          <p:cNvCxnSpPr/>
          <p:nvPr/>
        </p:nvCxnSpPr>
        <p:spPr>
          <a:xfrm>
            <a:off x="2631244" y="2440660"/>
            <a:ext cx="29014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Empty Trash: Over 35,429 Royalty-Free Licensable Stock Illustrations &amp;  Drawings | Shutterstock">
            <a:extLst>
              <a:ext uri="{FF2B5EF4-FFF2-40B4-BE49-F238E27FC236}">
                <a16:creationId xmlns:a16="http://schemas.microsoft.com/office/drawing/2014/main" id="{856F7AD2-EE04-1F08-16FC-984A345F3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6" b="10813"/>
          <a:stretch>
            <a:fillRect/>
          </a:stretch>
        </p:blipFill>
        <p:spPr bwMode="auto">
          <a:xfrm>
            <a:off x="5526625" y="1814862"/>
            <a:ext cx="1284798" cy="12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mpty Trash: Over 35,429 Royalty-Free Licensable Stock Illustrations &amp;  Drawings | Shutterstock">
            <a:extLst>
              <a:ext uri="{FF2B5EF4-FFF2-40B4-BE49-F238E27FC236}">
                <a16:creationId xmlns:a16="http://schemas.microsoft.com/office/drawing/2014/main" id="{E3D678EC-B838-66AB-1F4C-E1C4D1966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54155" b="12499"/>
          <a:stretch>
            <a:fillRect/>
          </a:stretch>
        </p:blipFill>
        <p:spPr bwMode="auto">
          <a:xfrm>
            <a:off x="9536769" y="1671343"/>
            <a:ext cx="1278717" cy="14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9C9AEFE-52C2-91DD-39A9-D855EBCB8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6" y="2035605"/>
            <a:ext cx="889667" cy="220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Arial Unicode MS"/>
                <a:ea typeface="inherit"/>
              </a:rPr>
              <a:t>clean bin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E106760-0FAE-3745-5F57-62075F82B4AB}"/>
              </a:ext>
            </a:extLst>
          </p:cNvPr>
          <p:cNvCxnSpPr/>
          <p:nvPr/>
        </p:nvCxnSpPr>
        <p:spPr>
          <a:xfrm>
            <a:off x="6766560" y="2438565"/>
            <a:ext cx="29014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DD2879-3A66-43A3-DAE5-335D0529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656" y="2845878"/>
            <a:ext cx="1048364" cy="2205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Arial Unicode MS"/>
                <a:ea typeface="inherit"/>
              </a:rPr>
              <a:t>clean back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effectLst/>
              <a:latin typeface="Arial Unicode MS"/>
              <a:ea typeface="inheri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3921C-69CD-F56C-6324-4AA9B9642950}"/>
              </a:ext>
            </a:extLst>
          </p:cNvPr>
          <p:cNvCxnSpPr>
            <a:cxnSpLocks/>
          </p:cNvCxnSpPr>
          <p:nvPr/>
        </p:nvCxnSpPr>
        <p:spPr>
          <a:xfrm flipH="1">
            <a:off x="2625163" y="2714980"/>
            <a:ext cx="290146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9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Hengbin Gao</dc:creator>
  <cp:lastModifiedBy>Hengbin Gao</cp:lastModifiedBy>
  <cp:revision>2</cp:revision>
  <dcterms:created xsi:type="dcterms:W3CDTF">2025-07-28T06:57:03Z</dcterms:created>
  <dcterms:modified xsi:type="dcterms:W3CDTF">2025-09-18T03:37:30Z</dcterms:modified>
</cp:coreProperties>
</file>