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95" r:id="rId3"/>
    <p:sldId id="301" r:id="rId4"/>
    <p:sldId id="303" r:id="rId5"/>
    <p:sldId id="282" r:id="rId6"/>
    <p:sldId id="304" r:id="rId7"/>
    <p:sldId id="281" r:id="rId8"/>
    <p:sldId id="305" r:id="rId9"/>
    <p:sldId id="306" r:id="rId10"/>
    <p:sldId id="307" r:id="rId11"/>
    <p:sldId id="308" r:id="rId12"/>
    <p:sldId id="309" r:id="rId13"/>
    <p:sldId id="300" r:id="rId14"/>
    <p:sldId id="299" r:id="rId15"/>
    <p:sldId id="289" r:id="rId16"/>
    <p:sldId id="290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671"/>
  </p:normalViewPr>
  <p:slideViewPr>
    <p:cSldViewPr snapToGrid="0" snapToObjects="1">
      <p:cViewPr varScale="1">
        <p:scale>
          <a:sx n="68" d="100"/>
          <a:sy n="68" d="100"/>
        </p:scale>
        <p:origin x="464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55A48-F8B0-4994-B46A-2243D957BCE1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6C15A-391F-4E12-9B29-382D3420B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85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One may ask:</a:t>
            </a:r>
          </a:p>
          <a:p>
            <a:r>
              <a:rPr lang="en-US" altLang="zh-TW" dirty="0"/>
              <a:t>How about GCN and </a:t>
            </a:r>
            <a:r>
              <a:rPr lang="en-US" altLang="zh-TW" dirty="0" err="1"/>
              <a:t>GraphSAGE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6C15A-391F-4E12-9B29-382D3420B8D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82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important criterion of graph neural network design is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 network should map isomorphic graphs to the same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 and output the same prediction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6C15A-391F-4E12-9B29-382D3420B8D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4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A455-BD27-F244-9F75-81831138C23C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0F9A-A749-ED49-908C-07F120A4D5F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186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A455-BD27-F244-9F75-81831138C23C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0F9A-A749-ED49-908C-07F120A4D5F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107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A455-BD27-F244-9F75-81831138C23C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0F9A-A749-ED49-908C-07F120A4D5F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66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A455-BD27-F244-9F75-81831138C23C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0F9A-A749-ED49-908C-07F120A4D5F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476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A455-BD27-F244-9F75-81831138C23C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0F9A-A749-ED49-908C-07F120A4D5F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01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A455-BD27-F244-9F75-81831138C23C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0F9A-A749-ED49-908C-07F120A4D5F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511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A455-BD27-F244-9F75-81831138C23C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0F9A-A749-ED49-908C-07F120A4D5F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39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A455-BD27-F244-9F75-81831138C23C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0F9A-A749-ED49-908C-07F120A4D5F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735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A455-BD27-F244-9F75-81831138C23C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0F9A-A749-ED49-908C-07F120A4D5F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952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A455-BD27-F244-9F75-81831138C23C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0F9A-A749-ED49-908C-07F120A4D5F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921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A455-BD27-F244-9F75-81831138C23C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0F9A-A749-ED49-908C-07F120A4D5F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266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5A455-BD27-F244-9F75-81831138C23C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0F9A-A749-ED49-908C-07F120A4D5F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161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67512" y="1707085"/>
            <a:ext cx="10954512" cy="2387600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Graph Neural Networks</a:t>
            </a:r>
            <a:br>
              <a:rPr kumimoji="1" lang="en-US" altLang="zh-TW" dirty="0"/>
            </a:br>
            <a:r>
              <a:rPr kumimoji="1" lang="en-US" altLang="zh-TW" sz="4000" dirty="0"/>
              <a:t>NIC LAB</a:t>
            </a:r>
            <a:br>
              <a:rPr kumimoji="1" lang="en-US" altLang="zh-TW" sz="4000" dirty="0"/>
            </a:br>
            <a:r>
              <a:rPr kumimoji="1" lang="en-US" altLang="zh-TW" sz="4000" dirty="0"/>
              <a:t>Chen-Hao Hsiao</a:t>
            </a:r>
            <a:endParaRPr kumimoji="1"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6532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A2A4025-0DA2-4E7A-AD67-8C0B1E98B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From previous examples, modern GNNs follow a neighborhood aggregation strategy: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For graph classification task: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Intuitively, the most powerful GNN maps two nodes to the same location only if they have identical subtree structures with identical features on the corresponding nodes.</a:t>
            </a: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F123C4-3781-44D9-9BB8-E7F1DCA6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56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How powerful are GNNs?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A18AAAA-4CC6-4858-9803-AF89F4E8E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527428"/>
            <a:ext cx="10486393" cy="96544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7987A7E-B8CE-4BA6-A09C-DB7E441D2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59" y="2647958"/>
            <a:ext cx="9851209" cy="63899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AF18660-8CE7-4F69-ADE4-D24E31B2C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72727"/>
            <a:ext cx="4245335" cy="4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8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65EC0FA-DA8C-49E7-A7A4-E6676226D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560" y="1856131"/>
            <a:ext cx="9178284" cy="4026195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9F123C4-3781-44D9-9BB8-E7F1DCA6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56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Compare with WL isomorphism test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5053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123C4-3781-44D9-9BB8-E7F1DCA6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56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Approximate the injective function using UAT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1BD7495-C291-4DF3-801A-4EC52E9F8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2560" y="2050060"/>
            <a:ext cx="9434760" cy="862821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BC79A6F-64C9-45FE-B97C-3B351E68C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60" y="4173047"/>
            <a:ext cx="5387105" cy="86282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EEA6F76-F4C7-404A-97C4-6091811888B2}"/>
              </a:ext>
            </a:extLst>
          </p:cNvPr>
          <p:cNvSpPr txBox="1"/>
          <p:nvPr/>
        </p:nvSpPr>
        <p:spPr>
          <a:xfrm>
            <a:off x="902560" y="3386827"/>
            <a:ext cx="5175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 they derived a new message passing method and it is at least good as WL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597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00CB7-C37C-45CE-92E5-2A101401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381157-E038-4439-B1EF-6DFCFF93C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GNN model performs well on many tasks like node classification, edge prediction, graph classification…</a:t>
            </a:r>
          </a:p>
          <a:p>
            <a:r>
              <a:rPr lang="en-US" altLang="zh-TW" dirty="0"/>
              <a:t>There are variants of GNN structure, but modern GNNs follow the aggregation scheme</a:t>
            </a:r>
          </a:p>
          <a:p>
            <a:r>
              <a:rPr lang="en-US" altLang="zh-TW" dirty="0"/>
              <a:t>We can explore more GNN scheme in the future</a:t>
            </a:r>
          </a:p>
          <a:p>
            <a:r>
              <a:rPr lang="en-US" altLang="zh-TW" dirty="0"/>
              <a:t>We can do some theoretical analysis on node classification (semi-supervised learning problem)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1112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33E44-8921-4778-A7A6-CDA36C13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46AEC8-4577-4EC5-BF43-FCA056B63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Kipf</a:t>
            </a:r>
            <a:r>
              <a:rPr lang="en-US" altLang="zh-TW" dirty="0"/>
              <a:t>, Thomas N., and Max Welling. "Semi-supervised classification with graph convolutional networks." </a:t>
            </a:r>
            <a:r>
              <a:rPr lang="en-US" altLang="zh-TW" i="1" dirty="0" err="1"/>
              <a:t>arXiv</a:t>
            </a:r>
            <a:r>
              <a:rPr lang="en-US" altLang="zh-TW" i="1" dirty="0"/>
              <a:t> preprint arXiv:1609.02907</a:t>
            </a:r>
            <a:r>
              <a:rPr lang="en-US" altLang="zh-TW" dirty="0"/>
              <a:t> (2016).</a:t>
            </a:r>
          </a:p>
          <a:p>
            <a:r>
              <a:rPr lang="en-US" altLang="zh-TW" dirty="0"/>
              <a:t>Hamilton, Will, </a:t>
            </a:r>
            <a:r>
              <a:rPr lang="en-US" altLang="zh-TW" dirty="0" err="1"/>
              <a:t>Zhitao</a:t>
            </a:r>
            <a:r>
              <a:rPr lang="en-US" altLang="zh-TW" dirty="0"/>
              <a:t> Ying, and Jure </a:t>
            </a:r>
            <a:r>
              <a:rPr lang="en-US" altLang="zh-TW" dirty="0" err="1"/>
              <a:t>Leskovec</a:t>
            </a:r>
            <a:r>
              <a:rPr lang="en-US" altLang="zh-TW" dirty="0"/>
              <a:t>. "Inductive representation learning on large graphs." </a:t>
            </a:r>
            <a:r>
              <a:rPr lang="en-US" altLang="zh-TW" i="1" dirty="0"/>
              <a:t>Advances in Neural Information Processing Systems</a:t>
            </a:r>
            <a:r>
              <a:rPr lang="en-US" altLang="zh-TW" dirty="0"/>
              <a:t>. 2017.</a:t>
            </a:r>
          </a:p>
          <a:p>
            <a:r>
              <a:rPr lang="en-US" altLang="zh-TW" dirty="0"/>
              <a:t>Peter W. Battaglia, et al. " Relational inductive biases, deep learning, and graph networks . " </a:t>
            </a:r>
            <a:r>
              <a:rPr lang="en-US" altLang="zh-TW" i="1" dirty="0" err="1"/>
              <a:t>arXiv</a:t>
            </a:r>
            <a:r>
              <a:rPr lang="en-US" altLang="zh-TW" i="1" dirty="0"/>
              <a:t> preprint arXiv:1806.01261</a:t>
            </a:r>
          </a:p>
          <a:p>
            <a:r>
              <a:rPr lang="en-US" altLang="zh-TW" dirty="0"/>
              <a:t>Xu, </a:t>
            </a:r>
            <a:r>
              <a:rPr lang="en-US" altLang="zh-TW" dirty="0" err="1"/>
              <a:t>Keyulu</a:t>
            </a:r>
            <a:r>
              <a:rPr lang="en-US" altLang="zh-TW" dirty="0"/>
              <a:t>, et al. "How Powerful are Graph Neural Networks?." </a:t>
            </a:r>
            <a:r>
              <a:rPr lang="en-US" altLang="zh-TW" i="1" dirty="0" err="1"/>
              <a:t>arXiv</a:t>
            </a:r>
            <a:r>
              <a:rPr lang="en-US" altLang="zh-TW" i="1" dirty="0"/>
              <a:t> preprint arXiv:1810.00826</a:t>
            </a:r>
            <a:r>
              <a:rPr lang="en-US" altLang="zh-TW" dirty="0"/>
              <a:t> (2018).</a:t>
            </a:r>
            <a:endParaRPr lang="en-US" altLang="zh-TW" i="1" dirty="0"/>
          </a:p>
          <a:p>
            <a:endParaRPr lang="en-US" altLang="zh-TW" b="1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2736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123C4-3781-44D9-9BB8-E7F1DCA6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D252AC-089A-4F1A-AF6E-0265B79D70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4165" y="1486260"/>
                <a:ext cx="10709635" cy="515021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/>
                  <a:t>Spectral Graph Convolutions: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S</a:t>
                </a:r>
                <a:r>
                  <a:rPr lang="en-US" altLang="zh-TW" sz="2400" dirty="0"/>
                  <a:t>ignal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sz="2400" i="1" dirty="0"/>
                  <a:t> </a:t>
                </a:r>
                <a:r>
                  <a:rPr lang="en-US" altLang="zh-TW" sz="2400" dirty="0"/>
                  <a:t>(a scalar for every node) on graph multiply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TW" altLang="en-US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i="1" dirty="0"/>
                  <a:t> 	</a:t>
                </a:r>
                <a:r>
                  <a:rPr lang="en-US" altLang="zh-TW" sz="2400" dirty="0"/>
                  <a:t>parameterized by </a:t>
                </a:r>
                <a14:m>
                  <m:oMath xmlns:m="http://schemas.openxmlformats.org/officeDocument/2006/math"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sz="2400" i="1" dirty="0"/>
                  <a:t> </a:t>
                </a:r>
                <a:r>
                  <a:rPr lang="en-US" altLang="zh-TW" sz="2400" dirty="0"/>
                  <a:t>in the Fourier domain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First define Fourier transform on graph:</a:t>
                </a:r>
              </a:p>
              <a:p>
                <a:pPr marL="914400" lvl="2" indent="0">
                  <a:buNone/>
                </a:pPr>
                <a:r>
                  <a:rPr lang="en-US" altLang="zh-TW" dirty="0"/>
                  <a:t>Since the basis of continuous Fourier transform is the eigen function of the Laplace operator</a:t>
                </a:r>
              </a:p>
              <a:p>
                <a:pPr marL="914400" lvl="2" indent="0">
                  <a:buNone/>
                </a:pPr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&lt;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zh-TW" dirty="0"/>
              </a:p>
              <a:p>
                <a:pPr marL="914400" lvl="2" indent="0">
                  <a:buNone/>
                </a:pPr>
                <a:r>
                  <a:rPr lang="en-US" altLang="zh-TW" dirty="0"/>
                  <a:t>We similarly define the basis of the Fourier transform on graph be the eigenvector of it’s Laplacian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l-GR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𝛬</m:t>
                    </m:r>
                    <m:sSup>
                      <m:sSupPr>
                        <m:ctrlPr>
                          <a:rPr lang="el-GR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zh-TW" b="0" dirty="0">
                    <a:ea typeface="Cambria Math" panose="02040503050406030204" pitchFamily="18" charset="0"/>
                  </a:rPr>
                  <a:t>Now for any function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b="0" dirty="0">
                    <a:ea typeface="Cambria Math" panose="02040503050406030204" pitchFamily="18" charset="0"/>
                  </a:rPr>
                  <a:t>defined on the vertices of G :</a:t>
                </a:r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zh-TW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&lt;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dirty="0"/>
              </a:p>
              <a:p>
                <a:pPr marL="914400" lvl="2" indent="0">
                  <a:buNone/>
                </a:pPr>
                <a:endParaRPr lang="en-US" altLang="zh-TW" dirty="0"/>
              </a:p>
              <a:p>
                <a:pPr marL="914400" lvl="2" indent="0">
                  <a:buNone/>
                </a:pP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i="1" dirty="0"/>
                  <a:t>f , </a:t>
                </a:r>
                <a:r>
                  <a:rPr lang="en-US" altLang="zh-TW" dirty="0"/>
                  <a:t>also we can find out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̂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zh-TW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𝑈</m:t>
                    </m:r>
                    <m:acc>
                      <m:accPr>
                        <m:chr m:val="̂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US" altLang="zh-TW" i="1" dirty="0"/>
              </a:p>
              <a:p>
                <a:endParaRPr lang="en-US" altLang="zh-TW" b="0" i="1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D252AC-089A-4F1A-AF6E-0265B79D70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4165" y="1486260"/>
                <a:ext cx="10709635" cy="5150210"/>
              </a:xfrm>
              <a:blipFill>
                <a:blip r:embed="rId2"/>
                <a:stretch>
                  <a:fillRect l="-911" t="-2367" r="-797" b="-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0884DB87-1146-4DB0-9412-269EB2B24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144" y="4821633"/>
            <a:ext cx="4147794" cy="110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5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123C4-3781-44D9-9BB8-E7F1DCA6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D252AC-089A-4F1A-AF6E-0265B79D70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4165" y="1486260"/>
                <a:ext cx="10709635" cy="526333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Spectral Graph Convolutions: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  <a:r>
                  <a:rPr lang="en-US" altLang="zh-TW" sz="2400" dirty="0"/>
                  <a:t> Signal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sz="2400" i="1" dirty="0"/>
                  <a:t> </a:t>
                </a:r>
                <a:r>
                  <a:rPr lang="en-US" altLang="zh-TW" sz="2400" dirty="0"/>
                  <a:t>(a scalar for every node) on graph multiply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i="1" dirty="0"/>
                  <a:t> 	</a:t>
                </a:r>
                <a:r>
                  <a:rPr lang="en-US" altLang="zh-TW" sz="2400" dirty="0"/>
                  <a:t>parameterized by </a:t>
                </a:r>
                <a14:m>
                  <m:oMath xmlns:m="http://schemas.openxmlformats.org/officeDocument/2006/math"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sz="2400" i="1" dirty="0"/>
                  <a:t> </a:t>
                </a:r>
                <a:r>
                  <a:rPr lang="en-US" altLang="zh-TW" sz="2400" dirty="0"/>
                  <a:t>in the Fourier domain </a:t>
                </a:r>
              </a:p>
              <a:p>
                <a:pPr lvl="1"/>
                <a:r>
                  <a:rPr lang="en-US" altLang="zh-TW" dirty="0"/>
                  <a:t>Now define convolution: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̂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b="0" dirty="0"/>
                  <a:t>, </a:t>
                </a:r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,…,</m:t>
                    </m:r>
                    <m:acc>
                      <m:accPr>
                        <m:chr m:val="̂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0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𝑈</m:t>
                    </m:r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sSup>
                      <m:sSupPr>
                        <m:ctrlP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zh-TW" dirty="0"/>
                  <a:t>So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𝑈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p>
                      <m:sSupPr>
                        <m:ctrlP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, if we view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l-GR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) and approximate it with truncated expansion in terms of Chebyshev polynomials up to K-</a:t>
                </a:r>
                <a:r>
                  <a:rPr lang="en-US" altLang="zh-TW" dirty="0" err="1">
                    <a:ea typeface="Cambria Math" panose="02040503050406030204" pitchFamily="18" charset="0"/>
                  </a:rPr>
                  <a:t>th</a:t>
                </a:r>
                <a:r>
                  <a:rPr lang="en-US" altLang="zh-TW" dirty="0">
                    <a:ea typeface="Cambria Math" panose="02040503050406030204" pitchFamily="18" charset="0"/>
                  </a:rPr>
                  <a:t> order,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𝛬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𝛬</m:t>
                            </m:r>
                          </m:e>
                        </m:acc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with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𝛬</m:t>
                        </m:r>
                      </m:e>
                    </m:acc>
                    <m: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  <m:r>
                      <a:rPr lang="el-GR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𝛬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, we have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zh-TW" dirty="0">
                    <a:ea typeface="Cambria Math" panose="02040503050406030204" pitchFamily="18" charset="0"/>
                  </a:rPr>
                  <a:t>In GCN, they use the first 2 terms of approximation and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zh-TW" altLang="en-US" i="1" dirty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2,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TW" dirty="0"/>
              </a:p>
              <a:p>
                <a:pPr marL="914400" lvl="2" indent="0">
                  <a:buNone/>
                </a:pPr>
                <a:r>
                  <a:rPr lang="en-US" altLang="zh-TW" dirty="0"/>
                  <a:t>Do renormalization trick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TW" dirty="0"/>
                      <m:t>where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m:rPr>
                        <m:nor/>
                      </m:rPr>
                      <a:rPr lang="en-US" altLang="zh-TW" dirty="0"/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D252AC-089A-4F1A-AF6E-0265B79D70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4165" y="1486260"/>
                <a:ext cx="10709635" cy="5263332"/>
              </a:xfrm>
              <a:blipFill>
                <a:blip r:embed="rId2"/>
                <a:stretch>
                  <a:fillRect l="-1024" t="-1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98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123C4-3781-44D9-9BB8-E7F1DCA6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D252AC-089A-4F1A-AF6E-0265B79D7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9635" cy="4351338"/>
          </a:xfrm>
        </p:spPr>
        <p:txBody>
          <a:bodyPr/>
          <a:lstStyle/>
          <a:p>
            <a:r>
              <a:rPr lang="en-US" altLang="zh-TW" dirty="0"/>
              <a:t>Graph Neural Networks</a:t>
            </a:r>
            <a:endParaRPr lang="en-US" altLang="zh-TW" b="0" dirty="0"/>
          </a:p>
          <a:p>
            <a:r>
              <a:rPr lang="en-US" altLang="zh-TW" b="0" dirty="0"/>
              <a:t>GCN</a:t>
            </a:r>
          </a:p>
          <a:p>
            <a:r>
              <a:rPr lang="en-US" altLang="zh-TW" dirty="0" err="1"/>
              <a:t>GraphSAGE</a:t>
            </a:r>
            <a:endParaRPr lang="en-US" altLang="zh-TW" dirty="0"/>
          </a:p>
          <a:p>
            <a:r>
              <a:rPr lang="en-US" altLang="zh-TW" dirty="0"/>
              <a:t>GN Block</a:t>
            </a:r>
          </a:p>
          <a:p>
            <a:r>
              <a:rPr lang="en-US" altLang="zh-TW" b="0" dirty="0"/>
              <a:t>How powerful </a:t>
            </a:r>
            <a:r>
              <a:rPr lang="en-US" altLang="zh-TW" dirty="0"/>
              <a:t>are</a:t>
            </a:r>
            <a:r>
              <a:rPr lang="en-US" altLang="zh-TW" b="0" dirty="0"/>
              <a:t> GNNs</a:t>
            </a:r>
          </a:p>
        </p:txBody>
      </p:sp>
    </p:spTree>
    <p:extLst>
      <p:ext uri="{BB962C8B-B14F-4D97-AF65-F5344CB8AC3E}">
        <p14:creationId xmlns:p14="http://schemas.microsoft.com/office/powerpoint/2010/main" val="31187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123C4-3781-44D9-9BB8-E7F1DCA6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GNN?</a:t>
            </a:r>
            <a:endParaRPr lang="zh-TW" altLang="en-US" dirty="0"/>
          </a:p>
        </p:txBody>
      </p: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F2082970-883B-41B1-8998-3D1CED480E87}"/>
              </a:ext>
            </a:extLst>
          </p:cNvPr>
          <p:cNvGrpSpPr/>
          <p:nvPr/>
        </p:nvGrpSpPr>
        <p:grpSpPr>
          <a:xfrm>
            <a:off x="1051089" y="2278144"/>
            <a:ext cx="405353" cy="405353"/>
            <a:chOff x="183821" y="2099033"/>
            <a:chExt cx="405353" cy="405353"/>
          </a:xfrm>
        </p:grpSpPr>
        <p:sp>
          <p:nvSpPr>
            <p:cNvPr id="129" name="橢圓 128">
              <a:extLst>
                <a:ext uri="{FF2B5EF4-FFF2-40B4-BE49-F238E27FC236}">
                  <a16:creationId xmlns:a16="http://schemas.microsoft.com/office/drawing/2014/main" id="{741C9EC2-67B3-42B1-B475-399D04D38127}"/>
                </a:ext>
              </a:extLst>
            </p:cNvPr>
            <p:cNvSpPr/>
            <p:nvPr/>
          </p:nvSpPr>
          <p:spPr>
            <a:xfrm>
              <a:off x="183821" y="2099033"/>
              <a:ext cx="405353" cy="405353"/>
            </a:xfrm>
            <a:prstGeom prst="ellipse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3E979C47-5AC6-402D-B9B9-CEA7E3E25B11}"/>
                </a:ext>
              </a:extLst>
            </p:cNvPr>
            <p:cNvSpPr txBox="1"/>
            <p:nvPr/>
          </p:nvSpPr>
          <p:spPr>
            <a:xfrm>
              <a:off x="221529" y="2099033"/>
              <a:ext cx="34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A</a:t>
              </a:r>
              <a:endParaRPr lang="zh-TW" altLang="en-US" b="1" dirty="0"/>
            </a:p>
          </p:txBody>
        </p:sp>
      </p:grp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25D1C7D1-1736-4EAB-BC19-7F4EDDD83A7B}"/>
              </a:ext>
            </a:extLst>
          </p:cNvPr>
          <p:cNvGrpSpPr/>
          <p:nvPr/>
        </p:nvGrpSpPr>
        <p:grpSpPr>
          <a:xfrm>
            <a:off x="1000812" y="3005579"/>
            <a:ext cx="405353" cy="405353"/>
            <a:chOff x="183821" y="2099033"/>
            <a:chExt cx="405353" cy="405353"/>
          </a:xfrm>
        </p:grpSpPr>
        <p:sp>
          <p:nvSpPr>
            <p:cNvPr id="132" name="橢圓 131">
              <a:extLst>
                <a:ext uri="{FF2B5EF4-FFF2-40B4-BE49-F238E27FC236}">
                  <a16:creationId xmlns:a16="http://schemas.microsoft.com/office/drawing/2014/main" id="{8FB7A05B-561D-4BAD-9FBD-E78CB993AB92}"/>
                </a:ext>
              </a:extLst>
            </p:cNvPr>
            <p:cNvSpPr/>
            <p:nvPr/>
          </p:nvSpPr>
          <p:spPr>
            <a:xfrm>
              <a:off x="183821" y="2099033"/>
              <a:ext cx="405353" cy="405353"/>
            </a:xfrm>
            <a:prstGeom prst="ellipse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660F7033-F64B-45D4-ABB2-5BFCC9B74896}"/>
                </a:ext>
              </a:extLst>
            </p:cNvPr>
            <p:cNvSpPr txBox="1"/>
            <p:nvPr/>
          </p:nvSpPr>
          <p:spPr>
            <a:xfrm>
              <a:off x="221529" y="2099033"/>
              <a:ext cx="34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C</a:t>
              </a:r>
              <a:endParaRPr lang="zh-TW" altLang="en-US" b="1" dirty="0"/>
            </a:p>
          </p:txBody>
        </p:sp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189636A4-5133-4312-8A66-8B924B7E771C}"/>
              </a:ext>
            </a:extLst>
          </p:cNvPr>
          <p:cNvGrpSpPr/>
          <p:nvPr/>
        </p:nvGrpSpPr>
        <p:grpSpPr>
          <a:xfrm>
            <a:off x="1645764" y="3297484"/>
            <a:ext cx="405353" cy="405353"/>
            <a:chOff x="183821" y="2099033"/>
            <a:chExt cx="405353" cy="405353"/>
          </a:xfrm>
        </p:grpSpPr>
        <p:sp>
          <p:nvSpPr>
            <p:cNvPr id="135" name="橢圓 134">
              <a:extLst>
                <a:ext uri="{FF2B5EF4-FFF2-40B4-BE49-F238E27FC236}">
                  <a16:creationId xmlns:a16="http://schemas.microsoft.com/office/drawing/2014/main" id="{9D0EB461-7694-4817-9F9E-3F8FC769D1DC}"/>
                </a:ext>
              </a:extLst>
            </p:cNvPr>
            <p:cNvSpPr/>
            <p:nvPr/>
          </p:nvSpPr>
          <p:spPr>
            <a:xfrm>
              <a:off x="183821" y="2099033"/>
              <a:ext cx="405353" cy="405353"/>
            </a:xfrm>
            <a:prstGeom prst="ellipse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3958D28A-B930-4A67-8776-3209D3F51C57}"/>
                </a:ext>
              </a:extLst>
            </p:cNvPr>
            <p:cNvSpPr txBox="1"/>
            <p:nvPr/>
          </p:nvSpPr>
          <p:spPr>
            <a:xfrm>
              <a:off x="221529" y="2099033"/>
              <a:ext cx="34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D</a:t>
              </a:r>
              <a:endParaRPr lang="zh-TW" altLang="en-US" b="1" dirty="0"/>
            </a:p>
          </p:txBody>
        </p:sp>
      </p:grpSp>
      <p:grpSp>
        <p:nvGrpSpPr>
          <p:cNvPr id="137" name="群組 136">
            <a:extLst>
              <a:ext uri="{FF2B5EF4-FFF2-40B4-BE49-F238E27FC236}">
                <a16:creationId xmlns:a16="http://schemas.microsoft.com/office/drawing/2014/main" id="{79825A37-D864-4D5F-9F9F-F8A0B0B2F5DE}"/>
              </a:ext>
            </a:extLst>
          </p:cNvPr>
          <p:cNvGrpSpPr/>
          <p:nvPr/>
        </p:nvGrpSpPr>
        <p:grpSpPr>
          <a:xfrm>
            <a:off x="1761242" y="1819522"/>
            <a:ext cx="405353" cy="405353"/>
            <a:chOff x="183821" y="2099033"/>
            <a:chExt cx="405353" cy="405353"/>
          </a:xfrm>
        </p:grpSpPr>
        <p:sp>
          <p:nvSpPr>
            <p:cNvPr id="138" name="橢圓 137">
              <a:extLst>
                <a:ext uri="{FF2B5EF4-FFF2-40B4-BE49-F238E27FC236}">
                  <a16:creationId xmlns:a16="http://schemas.microsoft.com/office/drawing/2014/main" id="{CA40EC17-6E13-4BFC-839B-DDDF45627001}"/>
                </a:ext>
              </a:extLst>
            </p:cNvPr>
            <p:cNvSpPr/>
            <p:nvPr/>
          </p:nvSpPr>
          <p:spPr>
            <a:xfrm>
              <a:off x="183821" y="2099033"/>
              <a:ext cx="405353" cy="405353"/>
            </a:xfrm>
            <a:prstGeom prst="ellipse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281C14EC-A397-470D-8871-8A234ED1C230}"/>
                </a:ext>
              </a:extLst>
            </p:cNvPr>
            <p:cNvSpPr txBox="1"/>
            <p:nvPr/>
          </p:nvSpPr>
          <p:spPr>
            <a:xfrm>
              <a:off x="221529" y="2099033"/>
              <a:ext cx="34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B</a:t>
              </a:r>
              <a:endParaRPr lang="zh-TW" altLang="en-US" b="1" dirty="0"/>
            </a:p>
          </p:txBody>
        </p:sp>
      </p:grpSp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562BF894-E103-4AEF-BC8B-57E286DD8E12}"/>
              </a:ext>
            </a:extLst>
          </p:cNvPr>
          <p:cNvCxnSpPr>
            <a:stCxn id="129" idx="4"/>
            <a:endCxn id="133" idx="0"/>
          </p:cNvCxnSpPr>
          <p:nvPr/>
        </p:nvCxnSpPr>
        <p:spPr>
          <a:xfrm flipH="1">
            <a:off x="1212916" y="2683497"/>
            <a:ext cx="40850" cy="322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ADC2F1A6-54A0-4D52-8EFF-1B15F0FA23EA}"/>
              </a:ext>
            </a:extLst>
          </p:cNvPr>
          <p:cNvCxnSpPr>
            <a:stCxn id="130" idx="3"/>
            <a:endCxn id="139" idx="1"/>
          </p:cNvCxnSpPr>
          <p:nvPr/>
        </p:nvCxnSpPr>
        <p:spPr>
          <a:xfrm flipV="1">
            <a:off x="1437589" y="2004188"/>
            <a:ext cx="361361" cy="45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3CC6882F-3B90-41F4-8F35-187E0711E76C}"/>
              </a:ext>
            </a:extLst>
          </p:cNvPr>
          <p:cNvCxnSpPr>
            <a:stCxn id="139" idx="2"/>
            <a:endCxn id="133" idx="3"/>
          </p:cNvCxnSpPr>
          <p:nvPr/>
        </p:nvCxnSpPr>
        <p:spPr>
          <a:xfrm flipH="1">
            <a:off x="1387312" y="2188854"/>
            <a:ext cx="586034" cy="1001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9A9783B1-E22B-433D-ACE8-1F6D750496E8}"/>
              </a:ext>
            </a:extLst>
          </p:cNvPr>
          <p:cNvCxnSpPr>
            <a:stCxn id="138" idx="4"/>
            <a:endCxn id="136" idx="0"/>
          </p:cNvCxnSpPr>
          <p:nvPr/>
        </p:nvCxnSpPr>
        <p:spPr>
          <a:xfrm flipH="1">
            <a:off x="1857868" y="2224875"/>
            <a:ext cx="106051" cy="1072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01436BEC-93DB-4393-8389-615E131C81BE}"/>
              </a:ext>
            </a:extLst>
          </p:cNvPr>
          <p:cNvGrpSpPr/>
          <p:nvPr/>
        </p:nvGrpSpPr>
        <p:grpSpPr>
          <a:xfrm>
            <a:off x="4374032" y="2396821"/>
            <a:ext cx="430492" cy="3134753"/>
            <a:chOff x="3176830" y="2283699"/>
            <a:chExt cx="430492" cy="3134753"/>
          </a:xfrm>
        </p:grpSpPr>
        <p:grpSp>
          <p:nvGrpSpPr>
            <p:cNvPr id="145" name="群組 144">
              <a:extLst>
                <a:ext uri="{FF2B5EF4-FFF2-40B4-BE49-F238E27FC236}">
                  <a16:creationId xmlns:a16="http://schemas.microsoft.com/office/drawing/2014/main" id="{BCEADDA3-1372-442A-96CE-34BF97BC4499}"/>
                </a:ext>
              </a:extLst>
            </p:cNvPr>
            <p:cNvGrpSpPr/>
            <p:nvPr/>
          </p:nvGrpSpPr>
          <p:grpSpPr>
            <a:xfrm>
              <a:off x="3201969" y="2283699"/>
              <a:ext cx="405353" cy="405353"/>
              <a:chOff x="183821" y="2099033"/>
              <a:chExt cx="405353" cy="405353"/>
            </a:xfrm>
          </p:grpSpPr>
          <p:sp>
            <p:nvSpPr>
              <p:cNvPr id="155" name="橢圓 154">
                <a:extLst>
                  <a:ext uri="{FF2B5EF4-FFF2-40B4-BE49-F238E27FC236}">
                    <a16:creationId xmlns:a16="http://schemas.microsoft.com/office/drawing/2014/main" id="{9B3FF04A-9E17-43BC-BEE7-0EF00267E9F7}"/>
                  </a:ext>
                </a:extLst>
              </p:cNvPr>
              <p:cNvSpPr/>
              <p:nvPr/>
            </p:nvSpPr>
            <p:spPr>
              <a:xfrm>
                <a:off x="183821" y="2099033"/>
                <a:ext cx="405353" cy="405353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6" name="文字方塊 155">
                <a:extLst>
                  <a:ext uri="{FF2B5EF4-FFF2-40B4-BE49-F238E27FC236}">
                    <a16:creationId xmlns:a16="http://schemas.microsoft.com/office/drawing/2014/main" id="{15721C74-777B-4A6D-AFFA-6C26BE3AD498}"/>
                  </a:ext>
                </a:extLst>
              </p:cNvPr>
              <p:cNvSpPr txBox="1"/>
              <p:nvPr/>
            </p:nvSpPr>
            <p:spPr>
              <a:xfrm>
                <a:off x="221529" y="2099033"/>
                <a:ext cx="3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A</a:t>
                </a:r>
                <a:endParaRPr lang="zh-TW" altLang="en-US" b="1" dirty="0"/>
              </a:p>
            </p:txBody>
          </p:sp>
        </p:grpSp>
        <p:grpSp>
          <p:nvGrpSpPr>
            <p:cNvPr id="146" name="群組 145">
              <a:extLst>
                <a:ext uri="{FF2B5EF4-FFF2-40B4-BE49-F238E27FC236}">
                  <a16:creationId xmlns:a16="http://schemas.microsoft.com/office/drawing/2014/main" id="{1BA54CF4-02E1-47C4-9CD7-B1F36068505C}"/>
                </a:ext>
              </a:extLst>
            </p:cNvPr>
            <p:cNvGrpSpPr/>
            <p:nvPr/>
          </p:nvGrpSpPr>
          <p:grpSpPr>
            <a:xfrm>
              <a:off x="3189400" y="3193499"/>
              <a:ext cx="405353" cy="405353"/>
              <a:chOff x="183821" y="2099033"/>
              <a:chExt cx="405353" cy="405353"/>
            </a:xfrm>
          </p:grpSpPr>
          <p:sp>
            <p:nvSpPr>
              <p:cNvPr id="153" name="橢圓 152">
                <a:extLst>
                  <a:ext uri="{FF2B5EF4-FFF2-40B4-BE49-F238E27FC236}">
                    <a16:creationId xmlns:a16="http://schemas.microsoft.com/office/drawing/2014/main" id="{F354D06B-24B8-4155-97D4-5BDD825F5544}"/>
                  </a:ext>
                </a:extLst>
              </p:cNvPr>
              <p:cNvSpPr/>
              <p:nvPr/>
            </p:nvSpPr>
            <p:spPr>
              <a:xfrm>
                <a:off x="183821" y="2099033"/>
                <a:ext cx="405353" cy="405353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2F2A64CC-EE81-42D6-8151-337F59394900}"/>
                  </a:ext>
                </a:extLst>
              </p:cNvPr>
              <p:cNvSpPr txBox="1"/>
              <p:nvPr/>
            </p:nvSpPr>
            <p:spPr>
              <a:xfrm>
                <a:off x="221529" y="2099033"/>
                <a:ext cx="3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B</a:t>
                </a:r>
                <a:endParaRPr lang="zh-TW" altLang="en-US" b="1" dirty="0"/>
              </a:p>
            </p:txBody>
          </p:sp>
        </p:grpSp>
        <p:grpSp>
          <p:nvGrpSpPr>
            <p:cNvPr id="147" name="群組 146">
              <a:extLst>
                <a:ext uri="{FF2B5EF4-FFF2-40B4-BE49-F238E27FC236}">
                  <a16:creationId xmlns:a16="http://schemas.microsoft.com/office/drawing/2014/main" id="{33686FB2-177E-477B-8A5C-9A756551195A}"/>
                </a:ext>
              </a:extLst>
            </p:cNvPr>
            <p:cNvGrpSpPr/>
            <p:nvPr/>
          </p:nvGrpSpPr>
          <p:grpSpPr>
            <a:xfrm>
              <a:off x="3189399" y="4103299"/>
              <a:ext cx="405353" cy="405353"/>
              <a:chOff x="183821" y="2099033"/>
              <a:chExt cx="405353" cy="405353"/>
            </a:xfrm>
          </p:grpSpPr>
          <p:sp>
            <p:nvSpPr>
              <p:cNvPr id="151" name="橢圓 150">
                <a:extLst>
                  <a:ext uri="{FF2B5EF4-FFF2-40B4-BE49-F238E27FC236}">
                    <a16:creationId xmlns:a16="http://schemas.microsoft.com/office/drawing/2014/main" id="{123D0B1C-F179-4552-A689-472BCAF35739}"/>
                  </a:ext>
                </a:extLst>
              </p:cNvPr>
              <p:cNvSpPr/>
              <p:nvPr/>
            </p:nvSpPr>
            <p:spPr>
              <a:xfrm>
                <a:off x="183821" y="2099033"/>
                <a:ext cx="405353" cy="405353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" name="文字方塊 151">
                <a:extLst>
                  <a:ext uri="{FF2B5EF4-FFF2-40B4-BE49-F238E27FC236}">
                    <a16:creationId xmlns:a16="http://schemas.microsoft.com/office/drawing/2014/main" id="{41F59AF0-DDD2-43B2-9F32-848D500ED3EE}"/>
                  </a:ext>
                </a:extLst>
              </p:cNvPr>
              <p:cNvSpPr txBox="1"/>
              <p:nvPr/>
            </p:nvSpPr>
            <p:spPr>
              <a:xfrm>
                <a:off x="221529" y="2099033"/>
                <a:ext cx="3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C</a:t>
                </a:r>
                <a:endParaRPr lang="zh-TW" altLang="en-US" b="1" dirty="0"/>
              </a:p>
            </p:txBody>
          </p:sp>
        </p:grpSp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E3870668-27C4-44CC-BA22-60CC129081DF}"/>
                </a:ext>
              </a:extLst>
            </p:cNvPr>
            <p:cNvGrpSpPr/>
            <p:nvPr/>
          </p:nvGrpSpPr>
          <p:grpSpPr>
            <a:xfrm>
              <a:off x="3176830" y="5013099"/>
              <a:ext cx="405353" cy="405353"/>
              <a:chOff x="183821" y="2099033"/>
              <a:chExt cx="405353" cy="405353"/>
            </a:xfrm>
          </p:grpSpPr>
          <p:sp>
            <p:nvSpPr>
              <p:cNvPr id="149" name="橢圓 148">
                <a:extLst>
                  <a:ext uri="{FF2B5EF4-FFF2-40B4-BE49-F238E27FC236}">
                    <a16:creationId xmlns:a16="http://schemas.microsoft.com/office/drawing/2014/main" id="{70DC6CDC-EE27-4773-9696-5CE626B39210}"/>
                  </a:ext>
                </a:extLst>
              </p:cNvPr>
              <p:cNvSpPr/>
              <p:nvPr/>
            </p:nvSpPr>
            <p:spPr>
              <a:xfrm>
                <a:off x="183821" y="2099033"/>
                <a:ext cx="405353" cy="405353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" name="文字方塊 149">
                <a:extLst>
                  <a:ext uri="{FF2B5EF4-FFF2-40B4-BE49-F238E27FC236}">
                    <a16:creationId xmlns:a16="http://schemas.microsoft.com/office/drawing/2014/main" id="{8F55E911-A196-4F53-A40F-E253F4FF1BCA}"/>
                  </a:ext>
                </a:extLst>
              </p:cNvPr>
              <p:cNvSpPr txBox="1"/>
              <p:nvPr/>
            </p:nvSpPr>
            <p:spPr>
              <a:xfrm>
                <a:off x="221529" y="2099033"/>
                <a:ext cx="3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D</a:t>
                </a:r>
                <a:endParaRPr lang="zh-TW" altLang="en-US" b="1" dirty="0"/>
              </a:p>
            </p:txBody>
          </p:sp>
        </p:grpSp>
      </p:grpSp>
      <p:grpSp>
        <p:nvGrpSpPr>
          <p:cNvPr id="157" name="群組 156">
            <a:extLst>
              <a:ext uri="{FF2B5EF4-FFF2-40B4-BE49-F238E27FC236}">
                <a16:creationId xmlns:a16="http://schemas.microsoft.com/office/drawing/2014/main" id="{2F240FD9-E1C6-43B3-B90C-F4DE92BECD8D}"/>
              </a:ext>
            </a:extLst>
          </p:cNvPr>
          <p:cNvGrpSpPr/>
          <p:nvPr/>
        </p:nvGrpSpPr>
        <p:grpSpPr>
          <a:xfrm>
            <a:off x="5871331" y="2399120"/>
            <a:ext cx="430492" cy="3134753"/>
            <a:chOff x="3176830" y="2283699"/>
            <a:chExt cx="430492" cy="3134753"/>
          </a:xfrm>
        </p:grpSpPr>
        <p:grpSp>
          <p:nvGrpSpPr>
            <p:cNvPr id="158" name="群組 157">
              <a:extLst>
                <a:ext uri="{FF2B5EF4-FFF2-40B4-BE49-F238E27FC236}">
                  <a16:creationId xmlns:a16="http://schemas.microsoft.com/office/drawing/2014/main" id="{0B942AE3-E784-4161-B17B-BD0609F0A235}"/>
                </a:ext>
              </a:extLst>
            </p:cNvPr>
            <p:cNvGrpSpPr/>
            <p:nvPr/>
          </p:nvGrpSpPr>
          <p:grpSpPr>
            <a:xfrm>
              <a:off x="3201969" y="2283699"/>
              <a:ext cx="405353" cy="405353"/>
              <a:chOff x="183821" y="2099033"/>
              <a:chExt cx="405353" cy="405353"/>
            </a:xfrm>
          </p:grpSpPr>
          <p:sp>
            <p:nvSpPr>
              <p:cNvPr id="168" name="橢圓 167">
                <a:extLst>
                  <a:ext uri="{FF2B5EF4-FFF2-40B4-BE49-F238E27FC236}">
                    <a16:creationId xmlns:a16="http://schemas.microsoft.com/office/drawing/2014/main" id="{C1A65EB2-94D1-41FC-A78B-AC3A4C38F4C9}"/>
                  </a:ext>
                </a:extLst>
              </p:cNvPr>
              <p:cNvSpPr/>
              <p:nvPr/>
            </p:nvSpPr>
            <p:spPr>
              <a:xfrm>
                <a:off x="183821" y="2099033"/>
                <a:ext cx="405353" cy="405353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8288582E-2BF0-48C5-9759-D27059494346}"/>
                  </a:ext>
                </a:extLst>
              </p:cNvPr>
              <p:cNvSpPr txBox="1"/>
              <p:nvPr/>
            </p:nvSpPr>
            <p:spPr>
              <a:xfrm>
                <a:off x="221529" y="2099033"/>
                <a:ext cx="3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A</a:t>
                </a:r>
                <a:endParaRPr lang="zh-TW" altLang="en-US" b="1" dirty="0"/>
              </a:p>
            </p:txBody>
          </p:sp>
        </p:grpSp>
        <p:grpSp>
          <p:nvGrpSpPr>
            <p:cNvPr id="159" name="群組 158">
              <a:extLst>
                <a:ext uri="{FF2B5EF4-FFF2-40B4-BE49-F238E27FC236}">
                  <a16:creationId xmlns:a16="http://schemas.microsoft.com/office/drawing/2014/main" id="{FC64CFBD-CA9A-42BC-AAFA-34E7304258F6}"/>
                </a:ext>
              </a:extLst>
            </p:cNvPr>
            <p:cNvGrpSpPr/>
            <p:nvPr/>
          </p:nvGrpSpPr>
          <p:grpSpPr>
            <a:xfrm>
              <a:off x="3189400" y="3193499"/>
              <a:ext cx="405353" cy="405353"/>
              <a:chOff x="183821" y="2099033"/>
              <a:chExt cx="405353" cy="405353"/>
            </a:xfrm>
          </p:grpSpPr>
          <p:sp>
            <p:nvSpPr>
              <p:cNvPr id="166" name="橢圓 165">
                <a:extLst>
                  <a:ext uri="{FF2B5EF4-FFF2-40B4-BE49-F238E27FC236}">
                    <a16:creationId xmlns:a16="http://schemas.microsoft.com/office/drawing/2014/main" id="{89DCAA34-E4F5-4B1E-A36D-CEFC14EA0ED3}"/>
                  </a:ext>
                </a:extLst>
              </p:cNvPr>
              <p:cNvSpPr/>
              <p:nvPr/>
            </p:nvSpPr>
            <p:spPr>
              <a:xfrm>
                <a:off x="183821" y="2099033"/>
                <a:ext cx="405353" cy="405353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49D20DB8-1965-4CF2-9059-9BCE95998A77}"/>
                  </a:ext>
                </a:extLst>
              </p:cNvPr>
              <p:cNvSpPr txBox="1"/>
              <p:nvPr/>
            </p:nvSpPr>
            <p:spPr>
              <a:xfrm>
                <a:off x="221529" y="2099033"/>
                <a:ext cx="3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B</a:t>
                </a:r>
                <a:endParaRPr lang="zh-TW" altLang="en-US" b="1" dirty="0"/>
              </a:p>
            </p:txBody>
          </p:sp>
        </p:grpSp>
        <p:grpSp>
          <p:nvGrpSpPr>
            <p:cNvPr id="160" name="群組 159">
              <a:extLst>
                <a:ext uri="{FF2B5EF4-FFF2-40B4-BE49-F238E27FC236}">
                  <a16:creationId xmlns:a16="http://schemas.microsoft.com/office/drawing/2014/main" id="{BF3641A6-2A9A-46D4-A9FB-ECD36143F793}"/>
                </a:ext>
              </a:extLst>
            </p:cNvPr>
            <p:cNvGrpSpPr/>
            <p:nvPr/>
          </p:nvGrpSpPr>
          <p:grpSpPr>
            <a:xfrm>
              <a:off x="3189399" y="4103299"/>
              <a:ext cx="405353" cy="405353"/>
              <a:chOff x="183821" y="2099033"/>
              <a:chExt cx="405353" cy="405353"/>
            </a:xfrm>
          </p:grpSpPr>
          <p:sp>
            <p:nvSpPr>
              <p:cNvPr id="164" name="橢圓 163">
                <a:extLst>
                  <a:ext uri="{FF2B5EF4-FFF2-40B4-BE49-F238E27FC236}">
                    <a16:creationId xmlns:a16="http://schemas.microsoft.com/office/drawing/2014/main" id="{84E5F7DF-D34A-4D60-82B5-25D5AE8181BB}"/>
                  </a:ext>
                </a:extLst>
              </p:cNvPr>
              <p:cNvSpPr/>
              <p:nvPr/>
            </p:nvSpPr>
            <p:spPr>
              <a:xfrm>
                <a:off x="183821" y="2099033"/>
                <a:ext cx="405353" cy="405353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" name="文字方塊 164">
                <a:extLst>
                  <a:ext uri="{FF2B5EF4-FFF2-40B4-BE49-F238E27FC236}">
                    <a16:creationId xmlns:a16="http://schemas.microsoft.com/office/drawing/2014/main" id="{473CD370-C3DE-4BD8-966A-60E755FAA0A1}"/>
                  </a:ext>
                </a:extLst>
              </p:cNvPr>
              <p:cNvSpPr txBox="1"/>
              <p:nvPr/>
            </p:nvSpPr>
            <p:spPr>
              <a:xfrm>
                <a:off x="221529" y="2099033"/>
                <a:ext cx="3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C</a:t>
                </a:r>
                <a:endParaRPr lang="zh-TW" altLang="en-US" b="1" dirty="0"/>
              </a:p>
            </p:txBody>
          </p:sp>
        </p:grpSp>
        <p:grpSp>
          <p:nvGrpSpPr>
            <p:cNvPr id="161" name="群組 160">
              <a:extLst>
                <a:ext uri="{FF2B5EF4-FFF2-40B4-BE49-F238E27FC236}">
                  <a16:creationId xmlns:a16="http://schemas.microsoft.com/office/drawing/2014/main" id="{5B1E2F56-F02E-417B-9DB4-64C2CF96FE10}"/>
                </a:ext>
              </a:extLst>
            </p:cNvPr>
            <p:cNvGrpSpPr/>
            <p:nvPr/>
          </p:nvGrpSpPr>
          <p:grpSpPr>
            <a:xfrm>
              <a:off x="3176830" y="5013099"/>
              <a:ext cx="405353" cy="405353"/>
              <a:chOff x="183821" y="2099033"/>
              <a:chExt cx="405353" cy="405353"/>
            </a:xfrm>
          </p:grpSpPr>
          <p:sp>
            <p:nvSpPr>
              <p:cNvPr id="162" name="橢圓 161">
                <a:extLst>
                  <a:ext uri="{FF2B5EF4-FFF2-40B4-BE49-F238E27FC236}">
                    <a16:creationId xmlns:a16="http://schemas.microsoft.com/office/drawing/2014/main" id="{FC95B4C0-A3A3-4C0E-966B-044B8257A560}"/>
                  </a:ext>
                </a:extLst>
              </p:cNvPr>
              <p:cNvSpPr/>
              <p:nvPr/>
            </p:nvSpPr>
            <p:spPr>
              <a:xfrm>
                <a:off x="183821" y="2099033"/>
                <a:ext cx="405353" cy="405353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F0374A5D-5B77-4DA0-8AE4-369B71F9D730}"/>
                  </a:ext>
                </a:extLst>
              </p:cNvPr>
              <p:cNvSpPr txBox="1"/>
              <p:nvPr/>
            </p:nvSpPr>
            <p:spPr>
              <a:xfrm>
                <a:off x="221529" y="2099033"/>
                <a:ext cx="3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D</a:t>
                </a:r>
                <a:endParaRPr lang="zh-TW" altLang="en-US" b="1" dirty="0"/>
              </a:p>
            </p:txBody>
          </p:sp>
        </p:grpSp>
      </p:grpSp>
      <p:cxnSp>
        <p:nvCxnSpPr>
          <p:cNvPr id="170" name="直線接點 169">
            <a:extLst>
              <a:ext uri="{FF2B5EF4-FFF2-40B4-BE49-F238E27FC236}">
                <a16:creationId xmlns:a16="http://schemas.microsoft.com/office/drawing/2014/main" id="{755CA93E-6A15-4B8B-9D86-B21B9D2E65BB}"/>
              </a:ext>
            </a:extLst>
          </p:cNvPr>
          <p:cNvCxnSpPr>
            <a:cxnSpLocks/>
            <a:stCxn id="155" idx="6"/>
            <a:endCxn id="168" idx="2"/>
          </p:cNvCxnSpPr>
          <p:nvPr/>
        </p:nvCxnSpPr>
        <p:spPr>
          <a:xfrm>
            <a:off x="4804524" y="2599498"/>
            <a:ext cx="1091946" cy="2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>
            <a:extLst>
              <a:ext uri="{FF2B5EF4-FFF2-40B4-BE49-F238E27FC236}">
                <a16:creationId xmlns:a16="http://schemas.microsoft.com/office/drawing/2014/main" id="{2B865D26-D874-41A4-A7EC-292DD862670E}"/>
              </a:ext>
            </a:extLst>
          </p:cNvPr>
          <p:cNvCxnSpPr>
            <a:cxnSpLocks/>
            <a:stCxn id="153" idx="6"/>
            <a:endCxn id="166" idx="2"/>
          </p:cNvCxnSpPr>
          <p:nvPr/>
        </p:nvCxnSpPr>
        <p:spPr>
          <a:xfrm>
            <a:off x="4791955" y="3509298"/>
            <a:ext cx="1091946" cy="2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BA54FF5D-8C76-446B-9BAF-250B97167A07}"/>
              </a:ext>
            </a:extLst>
          </p:cNvPr>
          <p:cNvCxnSpPr>
            <a:cxnSpLocks/>
            <a:stCxn id="151" idx="6"/>
            <a:endCxn id="164" idx="2"/>
          </p:cNvCxnSpPr>
          <p:nvPr/>
        </p:nvCxnSpPr>
        <p:spPr>
          <a:xfrm>
            <a:off x="4791954" y="4419098"/>
            <a:ext cx="1091946" cy="2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>
            <a:extLst>
              <a:ext uri="{FF2B5EF4-FFF2-40B4-BE49-F238E27FC236}">
                <a16:creationId xmlns:a16="http://schemas.microsoft.com/office/drawing/2014/main" id="{3740AAFF-89BB-47D6-82F2-1D97A5A70A1E}"/>
              </a:ext>
            </a:extLst>
          </p:cNvPr>
          <p:cNvCxnSpPr>
            <a:cxnSpLocks/>
            <a:stCxn id="149" idx="6"/>
            <a:endCxn id="162" idx="2"/>
          </p:cNvCxnSpPr>
          <p:nvPr/>
        </p:nvCxnSpPr>
        <p:spPr>
          <a:xfrm>
            <a:off x="4779385" y="5328898"/>
            <a:ext cx="1091946" cy="2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>
            <a:extLst>
              <a:ext uri="{FF2B5EF4-FFF2-40B4-BE49-F238E27FC236}">
                <a16:creationId xmlns:a16="http://schemas.microsoft.com/office/drawing/2014/main" id="{7B1B3789-9F8B-4258-845B-1BB8654AD1D7}"/>
              </a:ext>
            </a:extLst>
          </p:cNvPr>
          <p:cNvCxnSpPr>
            <a:cxnSpLocks/>
            <a:stCxn id="153" idx="6"/>
            <a:endCxn id="168" idx="2"/>
          </p:cNvCxnSpPr>
          <p:nvPr/>
        </p:nvCxnSpPr>
        <p:spPr>
          <a:xfrm flipV="1">
            <a:off x="4791955" y="2601797"/>
            <a:ext cx="1104515" cy="907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CBB86542-10BD-4300-81F0-F483D7C16D6C}"/>
              </a:ext>
            </a:extLst>
          </p:cNvPr>
          <p:cNvCxnSpPr>
            <a:cxnSpLocks/>
            <a:stCxn id="151" idx="6"/>
            <a:endCxn id="168" idx="2"/>
          </p:cNvCxnSpPr>
          <p:nvPr/>
        </p:nvCxnSpPr>
        <p:spPr>
          <a:xfrm flipV="1">
            <a:off x="4791954" y="2601797"/>
            <a:ext cx="1104516" cy="1817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>
            <a:extLst>
              <a:ext uri="{FF2B5EF4-FFF2-40B4-BE49-F238E27FC236}">
                <a16:creationId xmlns:a16="http://schemas.microsoft.com/office/drawing/2014/main" id="{D8E84F84-B741-40BB-9FFF-247DF8BA8A78}"/>
              </a:ext>
            </a:extLst>
          </p:cNvPr>
          <p:cNvCxnSpPr>
            <a:cxnSpLocks/>
            <a:stCxn id="155" idx="6"/>
            <a:endCxn id="166" idx="2"/>
          </p:cNvCxnSpPr>
          <p:nvPr/>
        </p:nvCxnSpPr>
        <p:spPr>
          <a:xfrm>
            <a:off x="4804524" y="2599498"/>
            <a:ext cx="1079377" cy="912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>
            <a:extLst>
              <a:ext uri="{FF2B5EF4-FFF2-40B4-BE49-F238E27FC236}">
                <a16:creationId xmlns:a16="http://schemas.microsoft.com/office/drawing/2014/main" id="{40A1E211-0B94-45ED-9615-68AF2370E4A5}"/>
              </a:ext>
            </a:extLst>
          </p:cNvPr>
          <p:cNvCxnSpPr>
            <a:cxnSpLocks/>
            <a:stCxn id="151" idx="6"/>
            <a:endCxn id="166" idx="2"/>
          </p:cNvCxnSpPr>
          <p:nvPr/>
        </p:nvCxnSpPr>
        <p:spPr>
          <a:xfrm flipV="1">
            <a:off x="4791954" y="3511597"/>
            <a:ext cx="1091947" cy="907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>
            <a:extLst>
              <a:ext uri="{FF2B5EF4-FFF2-40B4-BE49-F238E27FC236}">
                <a16:creationId xmlns:a16="http://schemas.microsoft.com/office/drawing/2014/main" id="{FCC915DC-DD8C-4A30-B0F0-0CB759852427}"/>
              </a:ext>
            </a:extLst>
          </p:cNvPr>
          <p:cNvCxnSpPr>
            <a:cxnSpLocks/>
            <a:stCxn id="149" idx="6"/>
            <a:endCxn id="166" idx="2"/>
          </p:cNvCxnSpPr>
          <p:nvPr/>
        </p:nvCxnSpPr>
        <p:spPr>
          <a:xfrm flipV="1">
            <a:off x="4779385" y="3511597"/>
            <a:ext cx="1104516" cy="1817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8CBCA7EC-7C33-42FB-87C6-69C5DB623AC5}"/>
              </a:ext>
            </a:extLst>
          </p:cNvPr>
          <p:cNvCxnSpPr>
            <a:cxnSpLocks/>
            <a:stCxn id="155" idx="6"/>
            <a:endCxn id="164" idx="2"/>
          </p:cNvCxnSpPr>
          <p:nvPr/>
        </p:nvCxnSpPr>
        <p:spPr>
          <a:xfrm>
            <a:off x="4804524" y="2599498"/>
            <a:ext cx="1079376" cy="1821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>
            <a:extLst>
              <a:ext uri="{FF2B5EF4-FFF2-40B4-BE49-F238E27FC236}">
                <a16:creationId xmlns:a16="http://schemas.microsoft.com/office/drawing/2014/main" id="{34CCC552-C679-40D5-8AD8-F5E647DB788E}"/>
              </a:ext>
            </a:extLst>
          </p:cNvPr>
          <p:cNvCxnSpPr>
            <a:cxnSpLocks/>
            <a:stCxn id="153" idx="6"/>
            <a:endCxn id="164" idx="2"/>
          </p:cNvCxnSpPr>
          <p:nvPr/>
        </p:nvCxnSpPr>
        <p:spPr>
          <a:xfrm>
            <a:off x="4791955" y="3509298"/>
            <a:ext cx="1091945" cy="912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618FB8B3-5209-4D69-A3C1-7E1FC15B1CD8}"/>
              </a:ext>
            </a:extLst>
          </p:cNvPr>
          <p:cNvCxnSpPr>
            <a:cxnSpLocks/>
            <a:stCxn id="153" idx="6"/>
            <a:endCxn id="162" idx="2"/>
          </p:cNvCxnSpPr>
          <p:nvPr/>
        </p:nvCxnSpPr>
        <p:spPr>
          <a:xfrm>
            <a:off x="4791955" y="3509298"/>
            <a:ext cx="1079376" cy="1821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群組 181">
            <a:extLst>
              <a:ext uri="{FF2B5EF4-FFF2-40B4-BE49-F238E27FC236}">
                <a16:creationId xmlns:a16="http://schemas.microsoft.com/office/drawing/2014/main" id="{42C10F89-5AC0-4618-93AD-7F57237F9013}"/>
              </a:ext>
            </a:extLst>
          </p:cNvPr>
          <p:cNvGrpSpPr/>
          <p:nvPr/>
        </p:nvGrpSpPr>
        <p:grpSpPr>
          <a:xfrm>
            <a:off x="7369409" y="2399120"/>
            <a:ext cx="430492" cy="3134753"/>
            <a:chOff x="3176830" y="2283699"/>
            <a:chExt cx="430492" cy="3134753"/>
          </a:xfrm>
        </p:grpSpPr>
        <p:grpSp>
          <p:nvGrpSpPr>
            <p:cNvPr id="183" name="群組 182">
              <a:extLst>
                <a:ext uri="{FF2B5EF4-FFF2-40B4-BE49-F238E27FC236}">
                  <a16:creationId xmlns:a16="http://schemas.microsoft.com/office/drawing/2014/main" id="{47B5D756-1928-4147-A0B2-F10F5A9A8421}"/>
                </a:ext>
              </a:extLst>
            </p:cNvPr>
            <p:cNvGrpSpPr/>
            <p:nvPr/>
          </p:nvGrpSpPr>
          <p:grpSpPr>
            <a:xfrm>
              <a:off x="3201969" y="2283699"/>
              <a:ext cx="405353" cy="405353"/>
              <a:chOff x="183821" y="2099033"/>
              <a:chExt cx="405353" cy="405353"/>
            </a:xfrm>
          </p:grpSpPr>
          <p:sp>
            <p:nvSpPr>
              <p:cNvPr id="193" name="橢圓 192">
                <a:extLst>
                  <a:ext uri="{FF2B5EF4-FFF2-40B4-BE49-F238E27FC236}">
                    <a16:creationId xmlns:a16="http://schemas.microsoft.com/office/drawing/2014/main" id="{85AF06C4-473B-4DF4-AF0D-D29933D5C2B6}"/>
                  </a:ext>
                </a:extLst>
              </p:cNvPr>
              <p:cNvSpPr/>
              <p:nvPr/>
            </p:nvSpPr>
            <p:spPr>
              <a:xfrm>
                <a:off x="183821" y="2099033"/>
                <a:ext cx="405353" cy="405353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4" name="文字方塊 193">
                <a:extLst>
                  <a:ext uri="{FF2B5EF4-FFF2-40B4-BE49-F238E27FC236}">
                    <a16:creationId xmlns:a16="http://schemas.microsoft.com/office/drawing/2014/main" id="{7722AE4B-5970-4AC7-BF08-D36B9A68B2AA}"/>
                  </a:ext>
                </a:extLst>
              </p:cNvPr>
              <p:cNvSpPr txBox="1"/>
              <p:nvPr/>
            </p:nvSpPr>
            <p:spPr>
              <a:xfrm>
                <a:off x="221529" y="2099033"/>
                <a:ext cx="3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A</a:t>
                </a:r>
                <a:endParaRPr lang="zh-TW" altLang="en-US" b="1" dirty="0"/>
              </a:p>
            </p:txBody>
          </p:sp>
        </p:grpSp>
        <p:grpSp>
          <p:nvGrpSpPr>
            <p:cNvPr id="184" name="群組 183">
              <a:extLst>
                <a:ext uri="{FF2B5EF4-FFF2-40B4-BE49-F238E27FC236}">
                  <a16:creationId xmlns:a16="http://schemas.microsoft.com/office/drawing/2014/main" id="{EE663FC1-0C52-41A9-A0CE-52818425C46D}"/>
                </a:ext>
              </a:extLst>
            </p:cNvPr>
            <p:cNvGrpSpPr/>
            <p:nvPr/>
          </p:nvGrpSpPr>
          <p:grpSpPr>
            <a:xfrm>
              <a:off x="3189400" y="3193499"/>
              <a:ext cx="405353" cy="405353"/>
              <a:chOff x="183821" y="2099033"/>
              <a:chExt cx="405353" cy="405353"/>
            </a:xfrm>
          </p:grpSpPr>
          <p:sp>
            <p:nvSpPr>
              <p:cNvPr id="191" name="橢圓 190">
                <a:extLst>
                  <a:ext uri="{FF2B5EF4-FFF2-40B4-BE49-F238E27FC236}">
                    <a16:creationId xmlns:a16="http://schemas.microsoft.com/office/drawing/2014/main" id="{65838EC9-D4F7-48AC-B00C-9AC15977D516}"/>
                  </a:ext>
                </a:extLst>
              </p:cNvPr>
              <p:cNvSpPr/>
              <p:nvPr/>
            </p:nvSpPr>
            <p:spPr>
              <a:xfrm>
                <a:off x="183821" y="2099033"/>
                <a:ext cx="405353" cy="405353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2" name="文字方塊 191">
                <a:extLst>
                  <a:ext uri="{FF2B5EF4-FFF2-40B4-BE49-F238E27FC236}">
                    <a16:creationId xmlns:a16="http://schemas.microsoft.com/office/drawing/2014/main" id="{A5F482C9-068F-462A-B553-21F70B513688}"/>
                  </a:ext>
                </a:extLst>
              </p:cNvPr>
              <p:cNvSpPr txBox="1"/>
              <p:nvPr/>
            </p:nvSpPr>
            <p:spPr>
              <a:xfrm>
                <a:off x="221529" y="2099033"/>
                <a:ext cx="3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B</a:t>
                </a:r>
                <a:endParaRPr lang="zh-TW" altLang="en-US" b="1" dirty="0"/>
              </a:p>
            </p:txBody>
          </p:sp>
        </p:grpSp>
        <p:grpSp>
          <p:nvGrpSpPr>
            <p:cNvPr id="185" name="群組 184">
              <a:extLst>
                <a:ext uri="{FF2B5EF4-FFF2-40B4-BE49-F238E27FC236}">
                  <a16:creationId xmlns:a16="http://schemas.microsoft.com/office/drawing/2014/main" id="{BBDBC0E6-A129-40C4-A876-684C85B0EAF9}"/>
                </a:ext>
              </a:extLst>
            </p:cNvPr>
            <p:cNvGrpSpPr/>
            <p:nvPr/>
          </p:nvGrpSpPr>
          <p:grpSpPr>
            <a:xfrm>
              <a:off x="3189399" y="4103299"/>
              <a:ext cx="405353" cy="405353"/>
              <a:chOff x="183821" y="2099033"/>
              <a:chExt cx="405353" cy="405353"/>
            </a:xfrm>
          </p:grpSpPr>
          <p:sp>
            <p:nvSpPr>
              <p:cNvPr id="189" name="橢圓 188">
                <a:extLst>
                  <a:ext uri="{FF2B5EF4-FFF2-40B4-BE49-F238E27FC236}">
                    <a16:creationId xmlns:a16="http://schemas.microsoft.com/office/drawing/2014/main" id="{76A14A7F-AD4E-400A-8823-B13F2294960B}"/>
                  </a:ext>
                </a:extLst>
              </p:cNvPr>
              <p:cNvSpPr/>
              <p:nvPr/>
            </p:nvSpPr>
            <p:spPr>
              <a:xfrm>
                <a:off x="183821" y="2099033"/>
                <a:ext cx="405353" cy="405353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0" name="文字方塊 189">
                <a:extLst>
                  <a:ext uri="{FF2B5EF4-FFF2-40B4-BE49-F238E27FC236}">
                    <a16:creationId xmlns:a16="http://schemas.microsoft.com/office/drawing/2014/main" id="{A74F610F-593A-4697-8E76-F46A4B28B550}"/>
                  </a:ext>
                </a:extLst>
              </p:cNvPr>
              <p:cNvSpPr txBox="1"/>
              <p:nvPr/>
            </p:nvSpPr>
            <p:spPr>
              <a:xfrm>
                <a:off x="221529" y="2099033"/>
                <a:ext cx="3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C</a:t>
                </a:r>
                <a:endParaRPr lang="zh-TW" altLang="en-US" b="1" dirty="0"/>
              </a:p>
            </p:txBody>
          </p:sp>
        </p:grpSp>
        <p:grpSp>
          <p:nvGrpSpPr>
            <p:cNvPr id="186" name="群組 185">
              <a:extLst>
                <a:ext uri="{FF2B5EF4-FFF2-40B4-BE49-F238E27FC236}">
                  <a16:creationId xmlns:a16="http://schemas.microsoft.com/office/drawing/2014/main" id="{39F2A8E1-104F-4743-A67C-2C7247F24BA0}"/>
                </a:ext>
              </a:extLst>
            </p:cNvPr>
            <p:cNvGrpSpPr/>
            <p:nvPr/>
          </p:nvGrpSpPr>
          <p:grpSpPr>
            <a:xfrm>
              <a:off x="3176830" y="5013099"/>
              <a:ext cx="405353" cy="405353"/>
              <a:chOff x="183821" y="2099033"/>
              <a:chExt cx="405353" cy="405353"/>
            </a:xfrm>
          </p:grpSpPr>
          <p:sp>
            <p:nvSpPr>
              <p:cNvPr id="187" name="橢圓 186">
                <a:extLst>
                  <a:ext uri="{FF2B5EF4-FFF2-40B4-BE49-F238E27FC236}">
                    <a16:creationId xmlns:a16="http://schemas.microsoft.com/office/drawing/2014/main" id="{0F56CF1E-3135-425E-8425-58B5E1132783}"/>
                  </a:ext>
                </a:extLst>
              </p:cNvPr>
              <p:cNvSpPr/>
              <p:nvPr/>
            </p:nvSpPr>
            <p:spPr>
              <a:xfrm>
                <a:off x="183821" y="2099033"/>
                <a:ext cx="405353" cy="405353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3A63656C-B160-4944-A3D1-C8A9C7DF62B2}"/>
                  </a:ext>
                </a:extLst>
              </p:cNvPr>
              <p:cNvSpPr txBox="1"/>
              <p:nvPr/>
            </p:nvSpPr>
            <p:spPr>
              <a:xfrm>
                <a:off x="221529" y="2099033"/>
                <a:ext cx="3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D</a:t>
                </a:r>
                <a:endParaRPr lang="zh-TW" altLang="en-US" b="1" dirty="0"/>
              </a:p>
            </p:txBody>
          </p:sp>
        </p:grpSp>
      </p:grpSp>
      <p:cxnSp>
        <p:nvCxnSpPr>
          <p:cNvPr id="195" name="直線接點 194">
            <a:extLst>
              <a:ext uri="{FF2B5EF4-FFF2-40B4-BE49-F238E27FC236}">
                <a16:creationId xmlns:a16="http://schemas.microsoft.com/office/drawing/2014/main" id="{A67E9376-EAC0-4661-B775-01C0B33C9004}"/>
              </a:ext>
            </a:extLst>
          </p:cNvPr>
          <p:cNvCxnSpPr>
            <a:cxnSpLocks/>
            <a:endCxn id="193" idx="2"/>
          </p:cNvCxnSpPr>
          <p:nvPr/>
        </p:nvCxnSpPr>
        <p:spPr>
          <a:xfrm>
            <a:off x="6302602" y="2599498"/>
            <a:ext cx="1091946" cy="2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>
            <a:extLst>
              <a:ext uri="{FF2B5EF4-FFF2-40B4-BE49-F238E27FC236}">
                <a16:creationId xmlns:a16="http://schemas.microsoft.com/office/drawing/2014/main" id="{813ADDE9-8D90-42D4-9189-F4BC73A3AF50}"/>
              </a:ext>
            </a:extLst>
          </p:cNvPr>
          <p:cNvCxnSpPr>
            <a:cxnSpLocks/>
            <a:endCxn id="191" idx="2"/>
          </p:cNvCxnSpPr>
          <p:nvPr/>
        </p:nvCxnSpPr>
        <p:spPr>
          <a:xfrm>
            <a:off x="6290033" y="3509298"/>
            <a:ext cx="1091946" cy="2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>
            <a:extLst>
              <a:ext uri="{FF2B5EF4-FFF2-40B4-BE49-F238E27FC236}">
                <a16:creationId xmlns:a16="http://schemas.microsoft.com/office/drawing/2014/main" id="{38D640B9-2CC7-4FBD-97D7-D8F5D0BD356F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6290032" y="4419098"/>
            <a:ext cx="1091946" cy="2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>
            <a:extLst>
              <a:ext uri="{FF2B5EF4-FFF2-40B4-BE49-F238E27FC236}">
                <a16:creationId xmlns:a16="http://schemas.microsoft.com/office/drawing/2014/main" id="{0AADB5E3-D498-4978-948C-304AA7FDB9B9}"/>
              </a:ext>
            </a:extLst>
          </p:cNvPr>
          <p:cNvCxnSpPr>
            <a:cxnSpLocks/>
            <a:endCxn id="187" idx="2"/>
          </p:cNvCxnSpPr>
          <p:nvPr/>
        </p:nvCxnSpPr>
        <p:spPr>
          <a:xfrm>
            <a:off x="6277463" y="5328898"/>
            <a:ext cx="1091946" cy="2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>
            <a:extLst>
              <a:ext uri="{FF2B5EF4-FFF2-40B4-BE49-F238E27FC236}">
                <a16:creationId xmlns:a16="http://schemas.microsoft.com/office/drawing/2014/main" id="{EEF70663-C92B-4B88-88B0-093A017C3803}"/>
              </a:ext>
            </a:extLst>
          </p:cNvPr>
          <p:cNvCxnSpPr>
            <a:cxnSpLocks/>
            <a:endCxn id="193" idx="2"/>
          </p:cNvCxnSpPr>
          <p:nvPr/>
        </p:nvCxnSpPr>
        <p:spPr>
          <a:xfrm flipV="1">
            <a:off x="6290033" y="2601797"/>
            <a:ext cx="1104515" cy="907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>
            <a:extLst>
              <a:ext uri="{FF2B5EF4-FFF2-40B4-BE49-F238E27FC236}">
                <a16:creationId xmlns:a16="http://schemas.microsoft.com/office/drawing/2014/main" id="{23E49CC5-25E9-400C-B5C9-1ACC9A67D134}"/>
              </a:ext>
            </a:extLst>
          </p:cNvPr>
          <p:cNvCxnSpPr>
            <a:cxnSpLocks/>
            <a:endCxn id="193" idx="2"/>
          </p:cNvCxnSpPr>
          <p:nvPr/>
        </p:nvCxnSpPr>
        <p:spPr>
          <a:xfrm flipV="1">
            <a:off x="6290032" y="2601797"/>
            <a:ext cx="1104516" cy="1817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>
            <a:extLst>
              <a:ext uri="{FF2B5EF4-FFF2-40B4-BE49-F238E27FC236}">
                <a16:creationId xmlns:a16="http://schemas.microsoft.com/office/drawing/2014/main" id="{8D4E841F-B2B5-41D0-9851-5D690A6A83E9}"/>
              </a:ext>
            </a:extLst>
          </p:cNvPr>
          <p:cNvCxnSpPr>
            <a:cxnSpLocks/>
            <a:endCxn id="191" idx="2"/>
          </p:cNvCxnSpPr>
          <p:nvPr/>
        </p:nvCxnSpPr>
        <p:spPr>
          <a:xfrm>
            <a:off x="6302602" y="2599498"/>
            <a:ext cx="1079377" cy="912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>
            <a:extLst>
              <a:ext uri="{FF2B5EF4-FFF2-40B4-BE49-F238E27FC236}">
                <a16:creationId xmlns:a16="http://schemas.microsoft.com/office/drawing/2014/main" id="{6335537C-6E5C-42A8-BB08-D4ECB7819370}"/>
              </a:ext>
            </a:extLst>
          </p:cNvPr>
          <p:cNvCxnSpPr>
            <a:cxnSpLocks/>
            <a:endCxn id="191" idx="2"/>
          </p:cNvCxnSpPr>
          <p:nvPr/>
        </p:nvCxnSpPr>
        <p:spPr>
          <a:xfrm flipV="1">
            <a:off x="6290032" y="3511597"/>
            <a:ext cx="1091947" cy="907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>
            <a:extLst>
              <a:ext uri="{FF2B5EF4-FFF2-40B4-BE49-F238E27FC236}">
                <a16:creationId xmlns:a16="http://schemas.microsoft.com/office/drawing/2014/main" id="{05965333-5FF0-4427-8058-C01F7BF638E3}"/>
              </a:ext>
            </a:extLst>
          </p:cNvPr>
          <p:cNvCxnSpPr>
            <a:cxnSpLocks/>
            <a:endCxn id="191" idx="2"/>
          </p:cNvCxnSpPr>
          <p:nvPr/>
        </p:nvCxnSpPr>
        <p:spPr>
          <a:xfrm flipV="1">
            <a:off x="6277463" y="3511597"/>
            <a:ext cx="1104516" cy="1817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>
            <a:extLst>
              <a:ext uri="{FF2B5EF4-FFF2-40B4-BE49-F238E27FC236}">
                <a16:creationId xmlns:a16="http://schemas.microsoft.com/office/drawing/2014/main" id="{5F2BC9AD-6D10-4E3F-A94A-31A2D7F09080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6302602" y="2599498"/>
            <a:ext cx="1079376" cy="1821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>
            <a:extLst>
              <a:ext uri="{FF2B5EF4-FFF2-40B4-BE49-F238E27FC236}">
                <a16:creationId xmlns:a16="http://schemas.microsoft.com/office/drawing/2014/main" id="{65C4E7B6-F4E5-4F21-8025-74189E0F7DB9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6290033" y="3509298"/>
            <a:ext cx="1091945" cy="912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>
            <a:extLst>
              <a:ext uri="{FF2B5EF4-FFF2-40B4-BE49-F238E27FC236}">
                <a16:creationId xmlns:a16="http://schemas.microsoft.com/office/drawing/2014/main" id="{0FDAA12B-6714-4C3A-A63B-C8DEF7F952A3}"/>
              </a:ext>
            </a:extLst>
          </p:cNvPr>
          <p:cNvCxnSpPr>
            <a:cxnSpLocks/>
            <a:endCxn id="187" idx="2"/>
          </p:cNvCxnSpPr>
          <p:nvPr/>
        </p:nvCxnSpPr>
        <p:spPr>
          <a:xfrm>
            <a:off x="6290033" y="3509298"/>
            <a:ext cx="1079376" cy="1821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43D58356-8586-4085-80E7-E6AE3107AF4D}"/>
              </a:ext>
            </a:extLst>
          </p:cNvPr>
          <p:cNvGrpSpPr/>
          <p:nvPr/>
        </p:nvGrpSpPr>
        <p:grpSpPr>
          <a:xfrm>
            <a:off x="8858075" y="2398392"/>
            <a:ext cx="430492" cy="3134753"/>
            <a:chOff x="3176830" y="2283699"/>
            <a:chExt cx="430492" cy="3134753"/>
          </a:xfrm>
        </p:grpSpPr>
        <p:grpSp>
          <p:nvGrpSpPr>
            <p:cNvPr id="208" name="群組 207">
              <a:extLst>
                <a:ext uri="{FF2B5EF4-FFF2-40B4-BE49-F238E27FC236}">
                  <a16:creationId xmlns:a16="http://schemas.microsoft.com/office/drawing/2014/main" id="{506A65BE-AED7-445D-A1C3-966C85F3A241}"/>
                </a:ext>
              </a:extLst>
            </p:cNvPr>
            <p:cNvGrpSpPr/>
            <p:nvPr/>
          </p:nvGrpSpPr>
          <p:grpSpPr>
            <a:xfrm>
              <a:off x="3201969" y="2283699"/>
              <a:ext cx="405353" cy="405353"/>
              <a:chOff x="183821" y="2099033"/>
              <a:chExt cx="405353" cy="405353"/>
            </a:xfrm>
          </p:grpSpPr>
          <p:sp>
            <p:nvSpPr>
              <p:cNvPr id="218" name="橢圓 217">
                <a:extLst>
                  <a:ext uri="{FF2B5EF4-FFF2-40B4-BE49-F238E27FC236}">
                    <a16:creationId xmlns:a16="http://schemas.microsoft.com/office/drawing/2014/main" id="{F9B9822E-5F68-49D1-9F17-7553FF6DDDC6}"/>
                  </a:ext>
                </a:extLst>
              </p:cNvPr>
              <p:cNvSpPr/>
              <p:nvPr/>
            </p:nvSpPr>
            <p:spPr>
              <a:xfrm>
                <a:off x="183821" y="2099033"/>
                <a:ext cx="405353" cy="405353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9" name="文字方塊 218">
                <a:extLst>
                  <a:ext uri="{FF2B5EF4-FFF2-40B4-BE49-F238E27FC236}">
                    <a16:creationId xmlns:a16="http://schemas.microsoft.com/office/drawing/2014/main" id="{261A435E-98D3-4994-9F2B-55DD218C60CD}"/>
                  </a:ext>
                </a:extLst>
              </p:cNvPr>
              <p:cNvSpPr txBox="1"/>
              <p:nvPr/>
            </p:nvSpPr>
            <p:spPr>
              <a:xfrm>
                <a:off x="221529" y="2099033"/>
                <a:ext cx="3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A</a:t>
                </a:r>
                <a:endParaRPr lang="zh-TW" altLang="en-US" b="1" dirty="0"/>
              </a:p>
            </p:txBody>
          </p:sp>
        </p:grpSp>
        <p:grpSp>
          <p:nvGrpSpPr>
            <p:cNvPr id="209" name="群組 208">
              <a:extLst>
                <a:ext uri="{FF2B5EF4-FFF2-40B4-BE49-F238E27FC236}">
                  <a16:creationId xmlns:a16="http://schemas.microsoft.com/office/drawing/2014/main" id="{10023AB6-0A4F-4A69-BF61-431F906EFA04}"/>
                </a:ext>
              </a:extLst>
            </p:cNvPr>
            <p:cNvGrpSpPr/>
            <p:nvPr/>
          </p:nvGrpSpPr>
          <p:grpSpPr>
            <a:xfrm>
              <a:off x="3189400" y="3193499"/>
              <a:ext cx="405353" cy="405353"/>
              <a:chOff x="183821" y="2099033"/>
              <a:chExt cx="405353" cy="405353"/>
            </a:xfrm>
          </p:grpSpPr>
          <p:sp>
            <p:nvSpPr>
              <p:cNvPr id="216" name="橢圓 215">
                <a:extLst>
                  <a:ext uri="{FF2B5EF4-FFF2-40B4-BE49-F238E27FC236}">
                    <a16:creationId xmlns:a16="http://schemas.microsoft.com/office/drawing/2014/main" id="{09120FDD-5544-45D0-84D5-A69F5D63AC51}"/>
                  </a:ext>
                </a:extLst>
              </p:cNvPr>
              <p:cNvSpPr/>
              <p:nvPr/>
            </p:nvSpPr>
            <p:spPr>
              <a:xfrm>
                <a:off x="183821" y="2099033"/>
                <a:ext cx="405353" cy="405353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7" name="文字方塊 216">
                <a:extLst>
                  <a:ext uri="{FF2B5EF4-FFF2-40B4-BE49-F238E27FC236}">
                    <a16:creationId xmlns:a16="http://schemas.microsoft.com/office/drawing/2014/main" id="{041CF71A-2028-4E38-9FAC-BD9312DBCAA0}"/>
                  </a:ext>
                </a:extLst>
              </p:cNvPr>
              <p:cNvSpPr txBox="1"/>
              <p:nvPr/>
            </p:nvSpPr>
            <p:spPr>
              <a:xfrm>
                <a:off x="221529" y="2099033"/>
                <a:ext cx="3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B</a:t>
                </a:r>
                <a:endParaRPr lang="zh-TW" altLang="en-US" b="1" dirty="0"/>
              </a:p>
            </p:txBody>
          </p:sp>
        </p:grpSp>
        <p:grpSp>
          <p:nvGrpSpPr>
            <p:cNvPr id="210" name="群組 209">
              <a:extLst>
                <a:ext uri="{FF2B5EF4-FFF2-40B4-BE49-F238E27FC236}">
                  <a16:creationId xmlns:a16="http://schemas.microsoft.com/office/drawing/2014/main" id="{E3FD973D-B41B-4092-B100-6783A15FDBED}"/>
                </a:ext>
              </a:extLst>
            </p:cNvPr>
            <p:cNvGrpSpPr/>
            <p:nvPr/>
          </p:nvGrpSpPr>
          <p:grpSpPr>
            <a:xfrm>
              <a:off x="3189399" y="4103299"/>
              <a:ext cx="405353" cy="405353"/>
              <a:chOff x="183821" y="2099033"/>
              <a:chExt cx="405353" cy="405353"/>
            </a:xfrm>
          </p:grpSpPr>
          <p:sp>
            <p:nvSpPr>
              <p:cNvPr id="214" name="橢圓 213">
                <a:extLst>
                  <a:ext uri="{FF2B5EF4-FFF2-40B4-BE49-F238E27FC236}">
                    <a16:creationId xmlns:a16="http://schemas.microsoft.com/office/drawing/2014/main" id="{5805034E-D32F-4390-844E-078B6CF33C88}"/>
                  </a:ext>
                </a:extLst>
              </p:cNvPr>
              <p:cNvSpPr/>
              <p:nvPr/>
            </p:nvSpPr>
            <p:spPr>
              <a:xfrm>
                <a:off x="183821" y="2099033"/>
                <a:ext cx="405353" cy="405353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5" name="文字方塊 214">
                <a:extLst>
                  <a:ext uri="{FF2B5EF4-FFF2-40B4-BE49-F238E27FC236}">
                    <a16:creationId xmlns:a16="http://schemas.microsoft.com/office/drawing/2014/main" id="{930C6951-AD3D-46CA-9A83-B7CC97E8C8A3}"/>
                  </a:ext>
                </a:extLst>
              </p:cNvPr>
              <p:cNvSpPr txBox="1"/>
              <p:nvPr/>
            </p:nvSpPr>
            <p:spPr>
              <a:xfrm>
                <a:off x="221529" y="2099033"/>
                <a:ext cx="3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C</a:t>
                </a:r>
                <a:endParaRPr lang="zh-TW" altLang="en-US" b="1" dirty="0"/>
              </a:p>
            </p:txBody>
          </p:sp>
        </p:grpSp>
        <p:grpSp>
          <p:nvGrpSpPr>
            <p:cNvPr id="211" name="群組 210">
              <a:extLst>
                <a:ext uri="{FF2B5EF4-FFF2-40B4-BE49-F238E27FC236}">
                  <a16:creationId xmlns:a16="http://schemas.microsoft.com/office/drawing/2014/main" id="{9FCF2F9A-7067-4D23-9D5A-E3276F7A2B98}"/>
                </a:ext>
              </a:extLst>
            </p:cNvPr>
            <p:cNvGrpSpPr/>
            <p:nvPr/>
          </p:nvGrpSpPr>
          <p:grpSpPr>
            <a:xfrm>
              <a:off x="3176830" y="5013099"/>
              <a:ext cx="405353" cy="405353"/>
              <a:chOff x="183821" y="2099033"/>
              <a:chExt cx="405353" cy="405353"/>
            </a:xfrm>
          </p:grpSpPr>
          <p:sp>
            <p:nvSpPr>
              <p:cNvPr id="212" name="橢圓 211">
                <a:extLst>
                  <a:ext uri="{FF2B5EF4-FFF2-40B4-BE49-F238E27FC236}">
                    <a16:creationId xmlns:a16="http://schemas.microsoft.com/office/drawing/2014/main" id="{BD1C3131-8BE4-4804-B71E-2D40CF7636EC}"/>
                  </a:ext>
                </a:extLst>
              </p:cNvPr>
              <p:cNvSpPr/>
              <p:nvPr/>
            </p:nvSpPr>
            <p:spPr>
              <a:xfrm>
                <a:off x="183821" y="2099033"/>
                <a:ext cx="405353" cy="405353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3" name="文字方塊 212">
                <a:extLst>
                  <a:ext uri="{FF2B5EF4-FFF2-40B4-BE49-F238E27FC236}">
                    <a16:creationId xmlns:a16="http://schemas.microsoft.com/office/drawing/2014/main" id="{35EFD521-D1DF-4338-8687-62EB91E313BF}"/>
                  </a:ext>
                </a:extLst>
              </p:cNvPr>
              <p:cNvSpPr txBox="1"/>
              <p:nvPr/>
            </p:nvSpPr>
            <p:spPr>
              <a:xfrm>
                <a:off x="221529" y="2099033"/>
                <a:ext cx="3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D</a:t>
                </a:r>
                <a:endParaRPr lang="zh-TW" altLang="en-US" b="1" dirty="0"/>
              </a:p>
            </p:txBody>
          </p:sp>
        </p:grpSp>
      </p:grpSp>
      <p:cxnSp>
        <p:nvCxnSpPr>
          <p:cNvPr id="220" name="直線接點 219">
            <a:extLst>
              <a:ext uri="{FF2B5EF4-FFF2-40B4-BE49-F238E27FC236}">
                <a16:creationId xmlns:a16="http://schemas.microsoft.com/office/drawing/2014/main" id="{B7446625-1717-4D5A-9C30-C1215BEC7A3A}"/>
              </a:ext>
            </a:extLst>
          </p:cNvPr>
          <p:cNvCxnSpPr>
            <a:cxnSpLocks/>
            <a:endCxn id="218" idx="2"/>
          </p:cNvCxnSpPr>
          <p:nvPr/>
        </p:nvCxnSpPr>
        <p:spPr>
          <a:xfrm>
            <a:off x="7791268" y="2598770"/>
            <a:ext cx="1091946" cy="2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>
            <a:extLst>
              <a:ext uri="{FF2B5EF4-FFF2-40B4-BE49-F238E27FC236}">
                <a16:creationId xmlns:a16="http://schemas.microsoft.com/office/drawing/2014/main" id="{2FE16130-2FC2-4475-9121-1D0D5A71E008}"/>
              </a:ext>
            </a:extLst>
          </p:cNvPr>
          <p:cNvCxnSpPr>
            <a:cxnSpLocks/>
            <a:endCxn id="216" idx="2"/>
          </p:cNvCxnSpPr>
          <p:nvPr/>
        </p:nvCxnSpPr>
        <p:spPr>
          <a:xfrm>
            <a:off x="7778699" y="3508570"/>
            <a:ext cx="1091946" cy="2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>
            <a:extLst>
              <a:ext uri="{FF2B5EF4-FFF2-40B4-BE49-F238E27FC236}">
                <a16:creationId xmlns:a16="http://schemas.microsoft.com/office/drawing/2014/main" id="{B60DDE54-E67F-4B03-A2AE-5F137356EA16}"/>
              </a:ext>
            </a:extLst>
          </p:cNvPr>
          <p:cNvCxnSpPr>
            <a:cxnSpLocks/>
            <a:endCxn id="214" idx="2"/>
          </p:cNvCxnSpPr>
          <p:nvPr/>
        </p:nvCxnSpPr>
        <p:spPr>
          <a:xfrm>
            <a:off x="7778698" y="4418370"/>
            <a:ext cx="1091946" cy="2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>
            <a:extLst>
              <a:ext uri="{FF2B5EF4-FFF2-40B4-BE49-F238E27FC236}">
                <a16:creationId xmlns:a16="http://schemas.microsoft.com/office/drawing/2014/main" id="{4C767320-7EEC-4AE2-88BA-872738E095B4}"/>
              </a:ext>
            </a:extLst>
          </p:cNvPr>
          <p:cNvCxnSpPr>
            <a:cxnSpLocks/>
            <a:endCxn id="212" idx="2"/>
          </p:cNvCxnSpPr>
          <p:nvPr/>
        </p:nvCxnSpPr>
        <p:spPr>
          <a:xfrm>
            <a:off x="7766129" y="5328170"/>
            <a:ext cx="1091946" cy="2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>
            <a:extLst>
              <a:ext uri="{FF2B5EF4-FFF2-40B4-BE49-F238E27FC236}">
                <a16:creationId xmlns:a16="http://schemas.microsoft.com/office/drawing/2014/main" id="{FDD01DF0-45E7-4A67-AE9A-3A099E63FB28}"/>
              </a:ext>
            </a:extLst>
          </p:cNvPr>
          <p:cNvCxnSpPr>
            <a:cxnSpLocks/>
            <a:endCxn id="218" idx="2"/>
          </p:cNvCxnSpPr>
          <p:nvPr/>
        </p:nvCxnSpPr>
        <p:spPr>
          <a:xfrm flipV="1">
            <a:off x="7778699" y="2601069"/>
            <a:ext cx="1104515" cy="907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0049D126-7499-4B6F-93D4-EF0C44246825}"/>
              </a:ext>
            </a:extLst>
          </p:cNvPr>
          <p:cNvCxnSpPr>
            <a:cxnSpLocks/>
            <a:endCxn id="218" idx="2"/>
          </p:cNvCxnSpPr>
          <p:nvPr/>
        </p:nvCxnSpPr>
        <p:spPr>
          <a:xfrm flipV="1">
            <a:off x="7778698" y="2601069"/>
            <a:ext cx="1104516" cy="1817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>
            <a:extLst>
              <a:ext uri="{FF2B5EF4-FFF2-40B4-BE49-F238E27FC236}">
                <a16:creationId xmlns:a16="http://schemas.microsoft.com/office/drawing/2014/main" id="{2D68D8FF-48A1-4D49-AE5E-9F4EFCE66C38}"/>
              </a:ext>
            </a:extLst>
          </p:cNvPr>
          <p:cNvCxnSpPr>
            <a:cxnSpLocks/>
            <a:endCxn id="216" idx="2"/>
          </p:cNvCxnSpPr>
          <p:nvPr/>
        </p:nvCxnSpPr>
        <p:spPr>
          <a:xfrm>
            <a:off x="7791268" y="2598770"/>
            <a:ext cx="1079377" cy="912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>
            <a:extLst>
              <a:ext uri="{FF2B5EF4-FFF2-40B4-BE49-F238E27FC236}">
                <a16:creationId xmlns:a16="http://schemas.microsoft.com/office/drawing/2014/main" id="{F620AB32-FF99-48C7-A7F7-D5EFD4363EEA}"/>
              </a:ext>
            </a:extLst>
          </p:cNvPr>
          <p:cNvCxnSpPr>
            <a:cxnSpLocks/>
            <a:endCxn id="216" idx="2"/>
          </p:cNvCxnSpPr>
          <p:nvPr/>
        </p:nvCxnSpPr>
        <p:spPr>
          <a:xfrm flipV="1">
            <a:off x="7778698" y="3510869"/>
            <a:ext cx="1091947" cy="907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>
            <a:extLst>
              <a:ext uri="{FF2B5EF4-FFF2-40B4-BE49-F238E27FC236}">
                <a16:creationId xmlns:a16="http://schemas.microsoft.com/office/drawing/2014/main" id="{3577F5E6-D26E-45CE-A002-03327B7FCF1C}"/>
              </a:ext>
            </a:extLst>
          </p:cNvPr>
          <p:cNvCxnSpPr>
            <a:cxnSpLocks/>
            <a:endCxn id="216" idx="2"/>
          </p:cNvCxnSpPr>
          <p:nvPr/>
        </p:nvCxnSpPr>
        <p:spPr>
          <a:xfrm flipV="1">
            <a:off x="7766129" y="3510869"/>
            <a:ext cx="1104516" cy="1817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>
            <a:extLst>
              <a:ext uri="{FF2B5EF4-FFF2-40B4-BE49-F238E27FC236}">
                <a16:creationId xmlns:a16="http://schemas.microsoft.com/office/drawing/2014/main" id="{41161617-9437-4215-9EBC-AEFDC8EC9013}"/>
              </a:ext>
            </a:extLst>
          </p:cNvPr>
          <p:cNvCxnSpPr>
            <a:cxnSpLocks/>
            <a:endCxn id="214" idx="2"/>
          </p:cNvCxnSpPr>
          <p:nvPr/>
        </p:nvCxnSpPr>
        <p:spPr>
          <a:xfrm>
            <a:off x="7791268" y="2598770"/>
            <a:ext cx="1079376" cy="1821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>
            <a:extLst>
              <a:ext uri="{FF2B5EF4-FFF2-40B4-BE49-F238E27FC236}">
                <a16:creationId xmlns:a16="http://schemas.microsoft.com/office/drawing/2014/main" id="{3CFD32D5-2212-40F1-8476-69A8B3BDB9C5}"/>
              </a:ext>
            </a:extLst>
          </p:cNvPr>
          <p:cNvCxnSpPr>
            <a:cxnSpLocks/>
            <a:endCxn id="214" idx="2"/>
          </p:cNvCxnSpPr>
          <p:nvPr/>
        </p:nvCxnSpPr>
        <p:spPr>
          <a:xfrm>
            <a:off x="7778699" y="3508570"/>
            <a:ext cx="1091945" cy="912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>
            <a:extLst>
              <a:ext uri="{FF2B5EF4-FFF2-40B4-BE49-F238E27FC236}">
                <a16:creationId xmlns:a16="http://schemas.microsoft.com/office/drawing/2014/main" id="{0A599F74-2344-49F2-9C6A-FF1B290B9DE0}"/>
              </a:ext>
            </a:extLst>
          </p:cNvPr>
          <p:cNvCxnSpPr>
            <a:cxnSpLocks/>
            <a:endCxn id="212" idx="2"/>
          </p:cNvCxnSpPr>
          <p:nvPr/>
        </p:nvCxnSpPr>
        <p:spPr>
          <a:xfrm>
            <a:off x="7778699" y="3508570"/>
            <a:ext cx="1079376" cy="1821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群組 231">
            <a:extLst>
              <a:ext uri="{FF2B5EF4-FFF2-40B4-BE49-F238E27FC236}">
                <a16:creationId xmlns:a16="http://schemas.microsoft.com/office/drawing/2014/main" id="{12FC2DC0-5EC6-4C75-B186-4D64A9838DA3}"/>
              </a:ext>
            </a:extLst>
          </p:cNvPr>
          <p:cNvGrpSpPr/>
          <p:nvPr/>
        </p:nvGrpSpPr>
        <p:grpSpPr>
          <a:xfrm>
            <a:off x="5715845" y="2220011"/>
            <a:ext cx="201057" cy="2845427"/>
            <a:chOff x="4518643" y="2106889"/>
            <a:chExt cx="201057" cy="28454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文字方塊 232">
                  <a:extLst>
                    <a:ext uri="{FF2B5EF4-FFF2-40B4-BE49-F238E27FC236}">
                      <a16:creationId xmlns:a16="http://schemas.microsoft.com/office/drawing/2014/main" id="{87A59B43-D533-40C5-B5BC-D35A9616DD72}"/>
                    </a:ext>
                  </a:extLst>
                </p:cNvPr>
                <p:cNvSpPr txBox="1"/>
                <p:nvPr/>
              </p:nvSpPr>
              <p:spPr>
                <a:xfrm>
                  <a:off x="4524928" y="2106889"/>
                  <a:ext cx="1931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2" name="文字方塊 201">
                  <a:extLst>
                    <a:ext uri="{FF2B5EF4-FFF2-40B4-BE49-F238E27FC236}">
                      <a16:creationId xmlns:a16="http://schemas.microsoft.com/office/drawing/2014/main" id="{EC4822DF-EE1D-4858-A16A-1CF9DE9E6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928" y="2106889"/>
                  <a:ext cx="19319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文字方塊 233">
                  <a:extLst>
                    <a:ext uri="{FF2B5EF4-FFF2-40B4-BE49-F238E27FC236}">
                      <a16:creationId xmlns:a16="http://schemas.microsoft.com/office/drawing/2014/main" id="{24D2D0B4-8A6F-42EA-B871-3B90E4C72DC4}"/>
                    </a:ext>
                  </a:extLst>
                </p:cNvPr>
                <p:cNvSpPr txBox="1"/>
                <p:nvPr/>
              </p:nvSpPr>
              <p:spPr>
                <a:xfrm>
                  <a:off x="4526103" y="3013432"/>
                  <a:ext cx="1931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3" name="文字方塊 202">
                  <a:extLst>
                    <a:ext uri="{FF2B5EF4-FFF2-40B4-BE49-F238E27FC236}">
                      <a16:creationId xmlns:a16="http://schemas.microsoft.com/office/drawing/2014/main" id="{35458413-7241-40C5-9F8D-63A9DD936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103" y="3013432"/>
                  <a:ext cx="1931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文字方塊 234">
                  <a:extLst>
                    <a:ext uri="{FF2B5EF4-FFF2-40B4-BE49-F238E27FC236}">
                      <a16:creationId xmlns:a16="http://schemas.microsoft.com/office/drawing/2014/main" id="{AD6BAB76-7F86-4701-817A-180C8A0D4528}"/>
                    </a:ext>
                  </a:extLst>
                </p:cNvPr>
                <p:cNvSpPr txBox="1"/>
                <p:nvPr/>
              </p:nvSpPr>
              <p:spPr>
                <a:xfrm>
                  <a:off x="4526506" y="3864611"/>
                  <a:ext cx="1931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4" name="文字方塊 203">
                  <a:extLst>
                    <a:ext uri="{FF2B5EF4-FFF2-40B4-BE49-F238E27FC236}">
                      <a16:creationId xmlns:a16="http://schemas.microsoft.com/office/drawing/2014/main" id="{8A3AC31F-0E26-482A-91FF-49E15FBC3F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506" y="3864611"/>
                  <a:ext cx="1931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9355" r="-161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文字方塊 235">
                  <a:extLst>
                    <a:ext uri="{FF2B5EF4-FFF2-40B4-BE49-F238E27FC236}">
                      <a16:creationId xmlns:a16="http://schemas.microsoft.com/office/drawing/2014/main" id="{C37F1ACF-E4E9-43F5-9C56-43F3679C728C}"/>
                    </a:ext>
                  </a:extLst>
                </p:cNvPr>
                <p:cNvSpPr txBox="1"/>
                <p:nvPr/>
              </p:nvSpPr>
              <p:spPr>
                <a:xfrm>
                  <a:off x="4518643" y="4675317"/>
                  <a:ext cx="1931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5" name="文字方塊 204">
                  <a:extLst>
                    <a:ext uri="{FF2B5EF4-FFF2-40B4-BE49-F238E27FC236}">
                      <a16:creationId xmlns:a16="http://schemas.microsoft.com/office/drawing/2014/main" id="{15562F61-F496-45D1-A86C-112CDB21E3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8643" y="4675317"/>
                  <a:ext cx="1931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7" name="群組 236">
            <a:extLst>
              <a:ext uri="{FF2B5EF4-FFF2-40B4-BE49-F238E27FC236}">
                <a16:creationId xmlns:a16="http://schemas.microsoft.com/office/drawing/2014/main" id="{AB02F82F-ADA6-4ED4-A225-F83DB737A285}"/>
              </a:ext>
            </a:extLst>
          </p:cNvPr>
          <p:cNvGrpSpPr/>
          <p:nvPr/>
        </p:nvGrpSpPr>
        <p:grpSpPr>
          <a:xfrm>
            <a:off x="7206060" y="2220011"/>
            <a:ext cx="201057" cy="2845427"/>
            <a:chOff x="4518643" y="2106889"/>
            <a:chExt cx="201057" cy="28454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文字方塊 237">
                  <a:extLst>
                    <a:ext uri="{FF2B5EF4-FFF2-40B4-BE49-F238E27FC236}">
                      <a16:creationId xmlns:a16="http://schemas.microsoft.com/office/drawing/2014/main" id="{4E63AA88-DF2F-44F3-A736-31B64EC00367}"/>
                    </a:ext>
                  </a:extLst>
                </p:cNvPr>
                <p:cNvSpPr txBox="1"/>
                <p:nvPr/>
              </p:nvSpPr>
              <p:spPr>
                <a:xfrm>
                  <a:off x="4524928" y="2106889"/>
                  <a:ext cx="1931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8" name="文字方塊 207">
                  <a:extLst>
                    <a:ext uri="{FF2B5EF4-FFF2-40B4-BE49-F238E27FC236}">
                      <a16:creationId xmlns:a16="http://schemas.microsoft.com/office/drawing/2014/main" id="{9D9F5436-E9D0-4FCC-BCA5-3366F2F3D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928" y="2106889"/>
                  <a:ext cx="1931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9355" r="-161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文字方塊 238">
                  <a:extLst>
                    <a:ext uri="{FF2B5EF4-FFF2-40B4-BE49-F238E27FC236}">
                      <a16:creationId xmlns:a16="http://schemas.microsoft.com/office/drawing/2014/main" id="{73C3AAC2-32A9-4880-9C0E-5D707DB01E27}"/>
                    </a:ext>
                  </a:extLst>
                </p:cNvPr>
                <p:cNvSpPr txBox="1"/>
                <p:nvPr/>
              </p:nvSpPr>
              <p:spPr>
                <a:xfrm>
                  <a:off x="4526103" y="3013432"/>
                  <a:ext cx="1931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9" name="文字方塊 208">
                  <a:extLst>
                    <a:ext uri="{FF2B5EF4-FFF2-40B4-BE49-F238E27FC236}">
                      <a16:creationId xmlns:a16="http://schemas.microsoft.com/office/drawing/2014/main" id="{C59D7A0F-45D8-4827-A193-B2CDA13F31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103" y="3013432"/>
                  <a:ext cx="1931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文字方塊 239">
                  <a:extLst>
                    <a:ext uri="{FF2B5EF4-FFF2-40B4-BE49-F238E27FC236}">
                      <a16:creationId xmlns:a16="http://schemas.microsoft.com/office/drawing/2014/main" id="{FAE55241-1F4D-4CE8-807D-FE179276C9A1}"/>
                    </a:ext>
                  </a:extLst>
                </p:cNvPr>
                <p:cNvSpPr txBox="1"/>
                <p:nvPr/>
              </p:nvSpPr>
              <p:spPr>
                <a:xfrm>
                  <a:off x="4526506" y="3864611"/>
                  <a:ext cx="1931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C6BA1A91-64DB-410E-939B-FFD183A62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506" y="3864611"/>
                  <a:ext cx="1931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文字方塊 240">
                  <a:extLst>
                    <a:ext uri="{FF2B5EF4-FFF2-40B4-BE49-F238E27FC236}">
                      <a16:creationId xmlns:a16="http://schemas.microsoft.com/office/drawing/2014/main" id="{AA85B997-8525-4D53-82B3-1B06F758404F}"/>
                    </a:ext>
                  </a:extLst>
                </p:cNvPr>
                <p:cNvSpPr txBox="1"/>
                <p:nvPr/>
              </p:nvSpPr>
              <p:spPr>
                <a:xfrm>
                  <a:off x="4518643" y="4675317"/>
                  <a:ext cx="1931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11" name="文字方塊 210">
                  <a:extLst>
                    <a:ext uri="{FF2B5EF4-FFF2-40B4-BE49-F238E27FC236}">
                      <a16:creationId xmlns:a16="http://schemas.microsoft.com/office/drawing/2014/main" id="{8E912B7C-09A1-4A6E-83D5-74218DCC8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8643" y="4675317"/>
                  <a:ext cx="19319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9355" r="-161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2" name="群組 241">
            <a:extLst>
              <a:ext uri="{FF2B5EF4-FFF2-40B4-BE49-F238E27FC236}">
                <a16:creationId xmlns:a16="http://schemas.microsoft.com/office/drawing/2014/main" id="{84A2675D-0D5A-4C9E-8B89-FB9F8CAC765A}"/>
              </a:ext>
            </a:extLst>
          </p:cNvPr>
          <p:cNvGrpSpPr/>
          <p:nvPr/>
        </p:nvGrpSpPr>
        <p:grpSpPr>
          <a:xfrm>
            <a:off x="8688441" y="2219358"/>
            <a:ext cx="201057" cy="2845427"/>
            <a:chOff x="4518643" y="2106889"/>
            <a:chExt cx="201057" cy="28454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文字方塊 242">
                  <a:extLst>
                    <a:ext uri="{FF2B5EF4-FFF2-40B4-BE49-F238E27FC236}">
                      <a16:creationId xmlns:a16="http://schemas.microsoft.com/office/drawing/2014/main" id="{9EC5847E-9B15-4B6D-AA18-DB62D5A0462A}"/>
                    </a:ext>
                  </a:extLst>
                </p:cNvPr>
                <p:cNvSpPr txBox="1"/>
                <p:nvPr/>
              </p:nvSpPr>
              <p:spPr>
                <a:xfrm>
                  <a:off x="4524928" y="2106889"/>
                  <a:ext cx="1931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0C1E9EB5-ED2D-40E5-B398-A0163AF401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928" y="2106889"/>
                  <a:ext cx="19319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文字方塊 243">
                  <a:extLst>
                    <a:ext uri="{FF2B5EF4-FFF2-40B4-BE49-F238E27FC236}">
                      <a16:creationId xmlns:a16="http://schemas.microsoft.com/office/drawing/2014/main" id="{FB7EB296-A723-4AB6-86A4-A4E999C84BC9}"/>
                    </a:ext>
                  </a:extLst>
                </p:cNvPr>
                <p:cNvSpPr txBox="1"/>
                <p:nvPr/>
              </p:nvSpPr>
              <p:spPr>
                <a:xfrm>
                  <a:off x="4526103" y="3013432"/>
                  <a:ext cx="1931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14" name="文字方塊 213">
                  <a:extLst>
                    <a:ext uri="{FF2B5EF4-FFF2-40B4-BE49-F238E27FC236}">
                      <a16:creationId xmlns:a16="http://schemas.microsoft.com/office/drawing/2014/main" id="{BB54F21C-79E3-4A0E-A20B-EF63FE4275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103" y="3013432"/>
                  <a:ext cx="19319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文字方塊 244">
                  <a:extLst>
                    <a:ext uri="{FF2B5EF4-FFF2-40B4-BE49-F238E27FC236}">
                      <a16:creationId xmlns:a16="http://schemas.microsoft.com/office/drawing/2014/main" id="{63B71546-ACE3-40F1-B357-F8D8308477D3}"/>
                    </a:ext>
                  </a:extLst>
                </p:cNvPr>
                <p:cNvSpPr txBox="1"/>
                <p:nvPr/>
              </p:nvSpPr>
              <p:spPr>
                <a:xfrm>
                  <a:off x="4526506" y="3864611"/>
                  <a:ext cx="1931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15" name="文字方塊 214">
                  <a:extLst>
                    <a:ext uri="{FF2B5EF4-FFF2-40B4-BE49-F238E27FC236}">
                      <a16:creationId xmlns:a16="http://schemas.microsoft.com/office/drawing/2014/main" id="{A66A3BC4-58BD-43C9-902E-63B6833215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506" y="3864611"/>
                  <a:ext cx="193194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文字方塊 245">
                  <a:extLst>
                    <a:ext uri="{FF2B5EF4-FFF2-40B4-BE49-F238E27FC236}">
                      <a16:creationId xmlns:a16="http://schemas.microsoft.com/office/drawing/2014/main" id="{EC0A4E19-8F00-4888-8387-9F244657C1F2}"/>
                    </a:ext>
                  </a:extLst>
                </p:cNvPr>
                <p:cNvSpPr txBox="1"/>
                <p:nvPr/>
              </p:nvSpPr>
              <p:spPr>
                <a:xfrm>
                  <a:off x="4518643" y="4675317"/>
                  <a:ext cx="1931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16" name="文字方塊 215">
                  <a:extLst>
                    <a:ext uri="{FF2B5EF4-FFF2-40B4-BE49-F238E27FC236}">
                      <a16:creationId xmlns:a16="http://schemas.microsoft.com/office/drawing/2014/main" id="{1CD6FED6-8399-48AB-86E0-6F7F2E08A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8643" y="4675317"/>
                  <a:ext cx="19319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7" name="文字方塊 246">
            <a:extLst>
              <a:ext uri="{FF2B5EF4-FFF2-40B4-BE49-F238E27FC236}">
                <a16:creationId xmlns:a16="http://schemas.microsoft.com/office/drawing/2014/main" id="{83BDD1F4-A5D9-435C-B007-717DC65242FF}"/>
              </a:ext>
            </a:extLst>
          </p:cNvPr>
          <p:cNvSpPr txBox="1"/>
          <p:nvPr/>
        </p:nvSpPr>
        <p:spPr>
          <a:xfrm>
            <a:off x="5619167" y="1857300"/>
            <a:ext cx="118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Layer 1</a:t>
            </a:r>
            <a:endParaRPr lang="zh-TW" altLang="en-US" dirty="0"/>
          </a:p>
        </p:txBody>
      </p:sp>
      <p:sp>
        <p:nvSpPr>
          <p:cNvPr id="248" name="文字方塊 247">
            <a:extLst>
              <a:ext uri="{FF2B5EF4-FFF2-40B4-BE49-F238E27FC236}">
                <a16:creationId xmlns:a16="http://schemas.microsoft.com/office/drawing/2014/main" id="{92EB2990-90AF-48CF-AC3B-AE119C4A7652}"/>
              </a:ext>
            </a:extLst>
          </p:cNvPr>
          <p:cNvSpPr txBox="1"/>
          <p:nvPr/>
        </p:nvSpPr>
        <p:spPr>
          <a:xfrm>
            <a:off x="7000193" y="1837532"/>
            <a:ext cx="118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Layer 2</a:t>
            </a:r>
            <a:endParaRPr lang="zh-TW" altLang="en-US" dirty="0"/>
          </a:p>
        </p:txBody>
      </p:sp>
      <p:sp>
        <p:nvSpPr>
          <p:cNvPr id="249" name="文字方塊 248">
            <a:extLst>
              <a:ext uri="{FF2B5EF4-FFF2-40B4-BE49-F238E27FC236}">
                <a16:creationId xmlns:a16="http://schemas.microsoft.com/office/drawing/2014/main" id="{8ACD8848-131F-4E0C-B89B-3657DF449380}"/>
              </a:ext>
            </a:extLst>
          </p:cNvPr>
          <p:cNvSpPr txBox="1"/>
          <p:nvPr/>
        </p:nvSpPr>
        <p:spPr>
          <a:xfrm>
            <a:off x="8549402" y="1867982"/>
            <a:ext cx="118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Layer 3</a:t>
            </a:r>
            <a:endParaRPr lang="zh-TW" altLang="en-US" dirty="0"/>
          </a:p>
        </p:txBody>
      </p:sp>
      <p:sp>
        <p:nvSpPr>
          <p:cNvPr id="250" name="文字方塊 249">
            <a:extLst>
              <a:ext uri="{FF2B5EF4-FFF2-40B4-BE49-F238E27FC236}">
                <a16:creationId xmlns:a16="http://schemas.microsoft.com/office/drawing/2014/main" id="{D43D6E6C-9E58-4BB6-B4D9-02C6BF62C33D}"/>
              </a:ext>
            </a:extLst>
          </p:cNvPr>
          <p:cNvSpPr txBox="1"/>
          <p:nvPr/>
        </p:nvSpPr>
        <p:spPr>
          <a:xfrm>
            <a:off x="4758972" y="1309630"/>
            <a:ext cx="448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Use graph structure as the NN architecture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067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123C4-3781-44D9-9BB8-E7F1DCA6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can GNN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D252AC-089A-4F1A-AF6E-0265B79D7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9635" cy="4351338"/>
          </a:xfrm>
        </p:spPr>
        <p:txBody>
          <a:bodyPr/>
          <a:lstStyle/>
          <a:p>
            <a:r>
              <a:rPr lang="en-US" altLang="zh-TW" dirty="0"/>
              <a:t>Node classification</a:t>
            </a:r>
          </a:p>
          <a:p>
            <a:r>
              <a:rPr lang="en-US" altLang="zh-TW" b="0" dirty="0"/>
              <a:t>Graph classification</a:t>
            </a:r>
          </a:p>
          <a:p>
            <a:r>
              <a:rPr lang="en-US" altLang="zh-TW" b="0" dirty="0"/>
              <a:t>Edge prediction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4C32EC-2EBE-476D-AE28-4B6B03B10B29}"/>
              </a:ext>
            </a:extLst>
          </p:cNvPr>
          <p:cNvSpPr txBox="1"/>
          <p:nvPr/>
        </p:nvSpPr>
        <p:spPr>
          <a:xfrm>
            <a:off x="6193016" y="2325949"/>
            <a:ext cx="5663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Graph Representation Learning</a:t>
            </a:r>
            <a:endParaRPr lang="zh-TW" altLang="en-US" sz="2800" b="1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CAF1C54-75CA-4352-AC89-48B67AAE6ADA}"/>
              </a:ext>
            </a:extLst>
          </p:cNvPr>
          <p:cNvCxnSpPr/>
          <p:nvPr/>
        </p:nvCxnSpPr>
        <p:spPr>
          <a:xfrm>
            <a:off x="4216893" y="2574524"/>
            <a:ext cx="1879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46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123C4-3781-44D9-9BB8-E7F1DCA6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 Convolutional Network(GCN)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D252AC-089A-4F1A-AF6E-0265B79D70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1182" y="1725220"/>
                <a:ext cx="10709635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/>
                  <a:t>Used for semi-supervised learning (Node classification)</a:t>
                </a:r>
              </a:p>
              <a:p>
                <a:r>
                  <a:rPr lang="en-US" altLang="zh-TW" dirty="0"/>
                  <a:t>We have a undirected graph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TW" i="1" dirty="0"/>
                  <a:t> </a:t>
                </a:r>
                <a:r>
                  <a:rPr lang="en-US" altLang="zh-TW" dirty="0"/>
                  <a:t>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TW" dirty="0"/>
                  <a:t>, each node has a D-dimensional input feature, some nodes have C-dimensional labels</a:t>
                </a:r>
              </a:p>
              <a:p>
                <a:r>
                  <a:rPr lang="en-US" altLang="zh-TW" dirty="0"/>
                  <a:t>Propagation rule: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 dirty="0"/>
                  <a:t>Input Feature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TW" dirty="0"/>
                  <a:t> (a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altLang="zh-TW" dirty="0"/>
                  <a:t> matrix), depth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TW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 dirty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altLang="zh-TW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i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where</a:t>
                </a:r>
                <a14:m>
                  <m:oMath xmlns:m="http://schemas.openxmlformats.org/officeDocument/2006/math">
                    <m:r>
                      <a:rPr lang="en-US" altLang="zh-TW" i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TW" i="1" dirty="0"/>
                  <a:t>,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i="1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 dirty="0"/>
                  <a:t>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TW" i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b="0" dirty="0"/>
                  <a:t>is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b="0" i="1" dirty="0"/>
                  <a:t> </a:t>
                </a:r>
                <a:r>
                  <a:rPr lang="en-US" altLang="zh-TW" b="0" dirty="0"/>
                  <a:t>trainable</a:t>
                </a:r>
                <a:r>
                  <a:rPr lang="en-US" altLang="zh-TW" b="0" i="1" dirty="0"/>
                  <a:t> </a:t>
                </a:r>
                <a:r>
                  <a:rPr lang="en-US" altLang="zh-TW" b="0" dirty="0"/>
                  <a:t>matrix (hidden dimension)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TW" b="0" i="1" dirty="0"/>
              </a:p>
              <a:p>
                <a:r>
                  <a:rPr lang="en-US" altLang="zh-TW" dirty="0"/>
                  <a:t>Use cross entropy as loss function and do GD to train weight matrix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TW" i="1" dirty="0"/>
              </a:p>
              <a:p>
                <a:endParaRPr lang="en-US" altLang="zh-TW" b="0" i="1" dirty="0"/>
              </a:p>
              <a:p>
                <a:pPr marL="0" indent="0">
                  <a:buNone/>
                </a:pPr>
                <a:endParaRPr lang="en-US" altLang="zh-TW" b="0" i="1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D252AC-089A-4F1A-AF6E-0265B79D70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1182" y="1725220"/>
                <a:ext cx="10709635" cy="4351338"/>
              </a:xfrm>
              <a:blipFill>
                <a:blip r:embed="rId2"/>
                <a:stretch>
                  <a:fillRect l="-1025" t="-3081" r="-1082" b="-11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19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123C4-3781-44D9-9BB8-E7F1DCA6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Convolution?</a:t>
            </a:r>
            <a:endParaRPr lang="zh-TW" altLang="en-US" dirty="0"/>
          </a:p>
        </p:txBody>
      </p: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F2082970-883B-41B1-8998-3D1CED480E87}"/>
              </a:ext>
            </a:extLst>
          </p:cNvPr>
          <p:cNvGrpSpPr/>
          <p:nvPr/>
        </p:nvGrpSpPr>
        <p:grpSpPr>
          <a:xfrm>
            <a:off x="1813664" y="4313580"/>
            <a:ext cx="405353" cy="405353"/>
            <a:chOff x="183821" y="2099033"/>
            <a:chExt cx="405353" cy="405353"/>
          </a:xfrm>
        </p:grpSpPr>
        <p:sp>
          <p:nvSpPr>
            <p:cNvPr id="129" name="橢圓 128">
              <a:extLst>
                <a:ext uri="{FF2B5EF4-FFF2-40B4-BE49-F238E27FC236}">
                  <a16:creationId xmlns:a16="http://schemas.microsoft.com/office/drawing/2014/main" id="{741C9EC2-67B3-42B1-B475-399D04D38127}"/>
                </a:ext>
              </a:extLst>
            </p:cNvPr>
            <p:cNvSpPr/>
            <p:nvPr/>
          </p:nvSpPr>
          <p:spPr>
            <a:xfrm>
              <a:off x="183821" y="2099033"/>
              <a:ext cx="405353" cy="405353"/>
            </a:xfrm>
            <a:prstGeom prst="ellipse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3E979C47-5AC6-402D-B9B9-CEA7E3E25B11}"/>
                </a:ext>
              </a:extLst>
            </p:cNvPr>
            <p:cNvSpPr txBox="1"/>
            <p:nvPr/>
          </p:nvSpPr>
          <p:spPr>
            <a:xfrm>
              <a:off x="221529" y="2099033"/>
              <a:ext cx="34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A</a:t>
              </a:r>
              <a:endParaRPr lang="zh-TW" altLang="en-US" b="1" dirty="0"/>
            </a:p>
          </p:txBody>
        </p:sp>
      </p:grp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25D1C7D1-1736-4EAB-BC19-7F4EDDD83A7B}"/>
              </a:ext>
            </a:extLst>
          </p:cNvPr>
          <p:cNvGrpSpPr/>
          <p:nvPr/>
        </p:nvGrpSpPr>
        <p:grpSpPr>
          <a:xfrm>
            <a:off x="1763387" y="5041015"/>
            <a:ext cx="405353" cy="405353"/>
            <a:chOff x="183821" y="2099033"/>
            <a:chExt cx="405353" cy="405353"/>
          </a:xfrm>
        </p:grpSpPr>
        <p:sp>
          <p:nvSpPr>
            <p:cNvPr id="132" name="橢圓 131">
              <a:extLst>
                <a:ext uri="{FF2B5EF4-FFF2-40B4-BE49-F238E27FC236}">
                  <a16:creationId xmlns:a16="http://schemas.microsoft.com/office/drawing/2014/main" id="{8FB7A05B-561D-4BAD-9FBD-E78CB993AB92}"/>
                </a:ext>
              </a:extLst>
            </p:cNvPr>
            <p:cNvSpPr/>
            <p:nvPr/>
          </p:nvSpPr>
          <p:spPr>
            <a:xfrm>
              <a:off x="183821" y="2099033"/>
              <a:ext cx="405353" cy="405353"/>
            </a:xfrm>
            <a:prstGeom prst="ellipse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660F7033-F64B-45D4-ABB2-5BFCC9B74896}"/>
                </a:ext>
              </a:extLst>
            </p:cNvPr>
            <p:cNvSpPr txBox="1"/>
            <p:nvPr/>
          </p:nvSpPr>
          <p:spPr>
            <a:xfrm>
              <a:off x="221529" y="2099033"/>
              <a:ext cx="34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C</a:t>
              </a:r>
              <a:endParaRPr lang="zh-TW" altLang="en-US" b="1" dirty="0"/>
            </a:p>
          </p:txBody>
        </p:sp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189636A4-5133-4312-8A66-8B924B7E771C}"/>
              </a:ext>
            </a:extLst>
          </p:cNvPr>
          <p:cNvGrpSpPr/>
          <p:nvPr/>
        </p:nvGrpSpPr>
        <p:grpSpPr>
          <a:xfrm>
            <a:off x="2408339" y="5332920"/>
            <a:ext cx="405353" cy="405353"/>
            <a:chOff x="183821" y="2099033"/>
            <a:chExt cx="405353" cy="405353"/>
          </a:xfrm>
        </p:grpSpPr>
        <p:sp>
          <p:nvSpPr>
            <p:cNvPr id="135" name="橢圓 134">
              <a:extLst>
                <a:ext uri="{FF2B5EF4-FFF2-40B4-BE49-F238E27FC236}">
                  <a16:creationId xmlns:a16="http://schemas.microsoft.com/office/drawing/2014/main" id="{9D0EB461-7694-4817-9F9E-3F8FC769D1DC}"/>
                </a:ext>
              </a:extLst>
            </p:cNvPr>
            <p:cNvSpPr/>
            <p:nvPr/>
          </p:nvSpPr>
          <p:spPr>
            <a:xfrm>
              <a:off x="183821" y="2099033"/>
              <a:ext cx="405353" cy="405353"/>
            </a:xfrm>
            <a:prstGeom prst="ellipse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3958D28A-B930-4A67-8776-3209D3F51C57}"/>
                </a:ext>
              </a:extLst>
            </p:cNvPr>
            <p:cNvSpPr txBox="1"/>
            <p:nvPr/>
          </p:nvSpPr>
          <p:spPr>
            <a:xfrm>
              <a:off x="221529" y="2099033"/>
              <a:ext cx="34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D</a:t>
              </a:r>
              <a:endParaRPr lang="zh-TW" altLang="en-US" b="1" dirty="0"/>
            </a:p>
          </p:txBody>
        </p:sp>
      </p:grpSp>
      <p:grpSp>
        <p:nvGrpSpPr>
          <p:cNvPr id="137" name="群組 136">
            <a:extLst>
              <a:ext uri="{FF2B5EF4-FFF2-40B4-BE49-F238E27FC236}">
                <a16:creationId xmlns:a16="http://schemas.microsoft.com/office/drawing/2014/main" id="{79825A37-D864-4D5F-9F9F-F8A0B0B2F5DE}"/>
              </a:ext>
            </a:extLst>
          </p:cNvPr>
          <p:cNvGrpSpPr/>
          <p:nvPr/>
        </p:nvGrpSpPr>
        <p:grpSpPr>
          <a:xfrm>
            <a:off x="2523817" y="3854958"/>
            <a:ext cx="405353" cy="405353"/>
            <a:chOff x="183821" y="2099033"/>
            <a:chExt cx="405353" cy="405353"/>
          </a:xfrm>
        </p:grpSpPr>
        <p:sp>
          <p:nvSpPr>
            <p:cNvPr id="138" name="橢圓 137">
              <a:extLst>
                <a:ext uri="{FF2B5EF4-FFF2-40B4-BE49-F238E27FC236}">
                  <a16:creationId xmlns:a16="http://schemas.microsoft.com/office/drawing/2014/main" id="{CA40EC17-6E13-4BFC-839B-DDDF45627001}"/>
                </a:ext>
              </a:extLst>
            </p:cNvPr>
            <p:cNvSpPr/>
            <p:nvPr/>
          </p:nvSpPr>
          <p:spPr>
            <a:xfrm>
              <a:off x="183821" y="2099033"/>
              <a:ext cx="405353" cy="405353"/>
            </a:xfrm>
            <a:prstGeom prst="ellipse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281C14EC-A397-470D-8871-8A234ED1C230}"/>
                </a:ext>
              </a:extLst>
            </p:cNvPr>
            <p:cNvSpPr txBox="1"/>
            <p:nvPr/>
          </p:nvSpPr>
          <p:spPr>
            <a:xfrm>
              <a:off x="221529" y="2099033"/>
              <a:ext cx="34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B</a:t>
              </a:r>
              <a:endParaRPr lang="zh-TW" altLang="en-US" b="1" dirty="0"/>
            </a:p>
          </p:txBody>
        </p:sp>
      </p:grpSp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562BF894-E103-4AEF-BC8B-57E286DD8E12}"/>
              </a:ext>
            </a:extLst>
          </p:cNvPr>
          <p:cNvCxnSpPr>
            <a:stCxn id="129" idx="4"/>
            <a:endCxn id="133" idx="0"/>
          </p:cNvCxnSpPr>
          <p:nvPr/>
        </p:nvCxnSpPr>
        <p:spPr>
          <a:xfrm flipH="1">
            <a:off x="1975491" y="4718933"/>
            <a:ext cx="40850" cy="322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ADC2F1A6-54A0-4D52-8EFF-1B15F0FA23EA}"/>
              </a:ext>
            </a:extLst>
          </p:cNvPr>
          <p:cNvCxnSpPr>
            <a:stCxn id="130" idx="3"/>
            <a:endCxn id="139" idx="1"/>
          </p:cNvCxnSpPr>
          <p:nvPr/>
        </p:nvCxnSpPr>
        <p:spPr>
          <a:xfrm flipV="1">
            <a:off x="2200164" y="4039624"/>
            <a:ext cx="361361" cy="45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3CC6882F-3B90-41F4-8F35-187E0711E76C}"/>
              </a:ext>
            </a:extLst>
          </p:cNvPr>
          <p:cNvCxnSpPr>
            <a:stCxn id="139" idx="2"/>
            <a:endCxn id="133" idx="3"/>
          </p:cNvCxnSpPr>
          <p:nvPr/>
        </p:nvCxnSpPr>
        <p:spPr>
          <a:xfrm flipH="1">
            <a:off x="2149887" y="4224290"/>
            <a:ext cx="586034" cy="1001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9A9783B1-E22B-433D-ACE8-1F6D750496E8}"/>
              </a:ext>
            </a:extLst>
          </p:cNvPr>
          <p:cNvCxnSpPr>
            <a:stCxn id="138" idx="4"/>
            <a:endCxn id="136" idx="0"/>
          </p:cNvCxnSpPr>
          <p:nvPr/>
        </p:nvCxnSpPr>
        <p:spPr>
          <a:xfrm flipH="1">
            <a:off x="2620443" y="4260311"/>
            <a:ext cx="106051" cy="1072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5899996-6F4C-47A4-AE04-49C834A5E53F}"/>
                  </a:ext>
                </a:extLst>
              </p:cNvPr>
              <p:cNvSpPr/>
              <p:nvPr/>
            </p:nvSpPr>
            <p:spPr>
              <a:xfrm>
                <a:off x="677662" y="1690688"/>
                <a:ext cx="9070019" cy="1601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Propagation rule: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 dirty="0"/>
                  <a:t>Input Feature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TW" dirty="0"/>
                  <a:t> (a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altLang="zh-TW" dirty="0"/>
                  <a:t> matrix), depth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TW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 dirty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>
                        <a:latin typeface="Cambria Math" panose="02040503050406030204" pitchFamily="18" charset="0"/>
                      </a:rPr>
                      <m:t>=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where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TW" i="1" dirty="0"/>
                  <a:t>,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i="1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 dirty="0"/>
                  <a:t>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5899996-6F4C-47A4-AE04-49C834A5E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62" y="1690688"/>
                <a:ext cx="9070019" cy="1601336"/>
              </a:xfrm>
              <a:prstGeom prst="rect">
                <a:avLst/>
              </a:prstGeom>
              <a:blipFill>
                <a:blip r:embed="rId2"/>
                <a:stretch>
                  <a:fillRect l="-538" t="-1901" b="-228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0D5F6540-307C-43F2-AE17-D69001AFE8E7}"/>
              </a:ext>
            </a:extLst>
          </p:cNvPr>
          <p:cNvSpPr txBox="1"/>
          <p:nvPr/>
        </p:nvSpPr>
        <p:spPr>
          <a:xfrm>
            <a:off x="3533313" y="3204159"/>
            <a:ext cx="397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Aggregate with neighbors and itself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B06E10D-04DC-4EE9-832D-EDD73B39D5B8}"/>
              </a:ext>
            </a:extLst>
          </p:cNvPr>
          <p:cNvCxnSpPr>
            <a:cxnSpLocks/>
          </p:cNvCxnSpPr>
          <p:nvPr/>
        </p:nvCxnSpPr>
        <p:spPr>
          <a:xfrm flipH="1" flipV="1">
            <a:off x="4243527" y="2929631"/>
            <a:ext cx="497149" cy="36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群組 250">
            <a:extLst>
              <a:ext uri="{FF2B5EF4-FFF2-40B4-BE49-F238E27FC236}">
                <a16:creationId xmlns:a16="http://schemas.microsoft.com/office/drawing/2014/main" id="{58D65D00-787A-4135-A45B-B5345D4FD4CC}"/>
              </a:ext>
            </a:extLst>
          </p:cNvPr>
          <p:cNvGrpSpPr/>
          <p:nvPr/>
        </p:nvGrpSpPr>
        <p:grpSpPr>
          <a:xfrm>
            <a:off x="7159460" y="3836947"/>
            <a:ext cx="405353" cy="405353"/>
            <a:chOff x="183821" y="2099033"/>
            <a:chExt cx="405353" cy="405353"/>
          </a:xfrm>
        </p:grpSpPr>
        <p:sp>
          <p:nvSpPr>
            <p:cNvPr id="252" name="橢圓 251">
              <a:extLst>
                <a:ext uri="{FF2B5EF4-FFF2-40B4-BE49-F238E27FC236}">
                  <a16:creationId xmlns:a16="http://schemas.microsoft.com/office/drawing/2014/main" id="{A9BD3733-799F-4FE8-8983-64C12F5DA371}"/>
                </a:ext>
              </a:extLst>
            </p:cNvPr>
            <p:cNvSpPr/>
            <p:nvPr/>
          </p:nvSpPr>
          <p:spPr>
            <a:xfrm>
              <a:off x="183821" y="2099033"/>
              <a:ext cx="405353" cy="405353"/>
            </a:xfrm>
            <a:prstGeom prst="ellipse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3" name="文字方塊 252">
              <a:extLst>
                <a:ext uri="{FF2B5EF4-FFF2-40B4-BE49-F238E27FC236}">
                  <a16:creationId xmlns:a16="http://schemas.microsoft.com/office/drawing/2014/main" id="{00501AD4-1879-4826-BA51-7DD87A3F70D9}"/>
                </a:ext>
              </a:extLst>
            </p:cNvPr>
            <p:cNvSpPr txBox="1"/>
            <p:nvPr/>
          </p:nvSpPr>
          <p:spPr>
            <a:xfrm>
              <a:off x="221529" y="2099033"/>
              <a:ext cx="34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A</a:t>
              </a:r>
              <a:endParaRPr lang="zh-TW" altLang="en-US" b="1" dirty="0"/>
            </a:p>
          </p:txBody>
        </p:sp>
      </p:grpSp>
      <p:grpSp>
        <p:nvGrpSpPr>
          <p:cNvPr id="254" name="群組 253">
            <a:extLst>
              <a:ext uri="{FF2B5EF4-FFF2-40B4-BE49-F238E27FC236}">
                <a16:creationId xmlns:a16="http://schemas.microsoft.com/office/drawing/2014/main" id="{CF39CB77-60C6-48ED-BEF3-6AE0B4F5D431}"/>
              </a:ext>
            </a:extLst>
          </p:cNvPr>
          <p:cNvGrpSpPr/>
          <p:nvPr/>
        </p:nvGrpSpPr>
        <p:grpSpPr>
          <a:xfrm>
            <a:off x="7039268" y="4519779"/>
            <a:ext cx="405353" cy="405353"/>
            <a:chOff x="183821" y="2099033"/>
            <a:chExt cx="405353" cy="405353"/>
          </a:xfrm>
        </p:grpSpPr>
        <p:sp>
          <p:nvSpPr>
            <p:cNvPr id="255" name="橢圓 254">
              <a:extLst>
                <a:ext uri="{FF2B5EF4-FFF2-40B4-BE49-F238E27FC236}">
                  <a16:creationId xmlns:a16="http://schemas.microsoft.com/office/drawing/2014/main" id="{C6B4F19F-77F2-4803-956F-30D7B5134B4E}"/>
                </a:ext>
              </a:extLst>
            </p:cNvPr>
            <p:cNvSpPr/>
            <p:nvPr/>
          </p:nvSpPr>
          <p:spPr>
            <a:xfrm>
              <a:off x="183821" y="2099033"/>
              <a:ext cx="405353" cy="405353"/>
            </a:xfrm>
            <a:prstGeom prst="ellipse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6" name="文字方塊 255">
              <a:extLst>
                <a:ext uri="{FF2B5EF4-FFF2-40B4-BE49-F238E27FC236}">
                  <a16:creationId xmlns:a16="http://schemas.microsoft.com/office/drawing/2014/main" id="{9E2E12A1-C034-4EF3-A646-5C50F2B8E8C8}"/>
                </a:ext>
              </a:extLst>
            </p:cNvPr>
            <p:cNvSpPr txBox="1"/>
            <p:nvPr/>
          </p:nvSpPr>
          <p:spPr>
            <a:xfrm>
              <a:off x="221529" y="2099033"/>
              <a:ext cx="34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C</a:t>
              </a:r>
              <a:endParaRPr lang="zh-TW" altLang="en-US" b="1" dirty="0"/>
            </a:p>
          </p:txBody>
        </p:sp>
      </p:grpSp>
      <p:grpSp>
        <p:nvGrpSpPr>
          <p:cNvPr id="257" name="群組 256">
            <a:extLst>
              <a:ext uri="{FF2B5EF4-FFF2-40B4-BE49-F238E27FC236}">
                <a16:creationId xmlns:a16="http://schemas.microsoft.com/office/drawing/2014/main" id="{671BE7F2-D5CE-4EC6-BB9C-642B57FE7C6F}"/>
              </a:ext>
            </a:extLst>
          </p:cNvPr>
          <p:cNvGrpSpPr/>
          <p:nvPr/>
        </p:nvGrpSpPr>
        <p:grpSpPr>
          <a:xfrm>
            <a:off x="10336552" y="5198829"/>
            <a:ext cx="405353" cy="405353"/>
            <a:chOff x="183821" y="2099033"/>
            <a:chExt cx="405353" cy="405353"/>
          </a:xfrm>
        </p:grpSpPr>
        <p:sp>
          <p:nvSpPr>
            <p:cNvPr id="258" name="橢圓 257">
              <a:extLst>
                <a:ext uri="{FF2B5EF4-FFF2-40B4-BE49-F238E27FC236}">
                  <a16:creationId xmlns:a16="http://schemas.microsoft.com/office/drawing/2014/main" id="{8F4EC84C-085F-479A-8DA5-A0188E713CCE}"/>
                </a:ext>
              </a:extLst>
            </p:cNvPr>
            <p:cNvSpPr/>
            <p:nvPr/>
          </p:nvSpPr>
          <p:spPr>
            <a:xfrm>
              <a:off x="183821" y="2099033"/>
              <a:ext cx="405353" cy="405353"/>
            </a:xfrm>
            <a:prstGeom prst="ellipse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9" name="文字方塊 258">
              <a:extLst>
                <a:ext uri="{FF2B5EF4-FFF2-40B4-BE49-F238E27FC236}">
                  <a16:creationId xmlns:a16="http://schemas.microsoft.com/office/drawing/2014/main" id="{3817446C-391F-4561-9003-AAA932832D7D}"/>
                </a:ext>
              </a:extLst>
            </p:cNvPr>
            <p:cNvSpPr txBox="1"/>
            <p:nvPr/>
          </p:nvSpPr>
          <p:spPr>
            <a:xfrm>
              <a:off x="221529" y="2099033"/>
              <a:ext cx="34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D</a:t>
              </a:r>
              <a:endParaRPr lang="zh-TW" altLang="en-US" b="1" dirty="0"/>
            </a:p>
          </p:txBody>
        </p:sp>
      </p:grpSp>
      <p:grpSp>
        <p:nvGrpSpPr>
          <p:cNvPr id="260" name="群組 259">
            <a:extLst>
              <a:ext uri="{FF2B5EF4-FFF2-40B4-BE49-F238E27FC236}">
                <a16:creationId xmlns:a16="http://schemas.microsoft.com/office/drawing/2014/main" id="{1AA08B18-45FE-478C-9E8C-1A7357743DF7}"/>
              </a:ext>
            </a:extLst>
          </p:cNvPr>
          <p:cNvGrpSpPr/>
          <p:nvPr/>
        </p:nvGrpSpPr>
        <p:grpSpPr>
          <a:xfrm>
            <a:off x="7950050" y="4438402"/>
            <a:ext cx="405353" cy="405353"/>
            <a:chOff x="183821" y="2099033"/>
            <a:chExt cx="405353" cy="405353"/>
          </a:xfrm>
        </p:grpSpPr>
        <p:sp>
          <p:nvSpPr>
            <p:cNvPr id="261" name="橢圓 260">
              <a:extLst>
                <a:ext uri="{FF2B5EF4-FFF2-40B4-BE49-F238E27FC236}">
                  <a16:creationId xmlns:a16="http://schemas.microsoft.com/office/drawing/2014/main" id="{75D38EA3-ECCF-4390-9515-7878BD833C0E}"/>
                </a:ext>
              </a:extLst>
            </p:cNvPr>
            <p:cNvSpPr/>
            <p:nvPr/>
          </p:nvSpPr>
          <p:spPr>
            <a:xfrm>
              <a:off x="183821" y="2099033"/>
              <a:ext cx="405353" cy="405353"/>
            </a:xfrm>
            <a:prstGeom prst="ellipse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2" name="文字方塊 261">
              <a:extLst>
                <a:ext uri="{FF2B5EF4-FFF2-40B4-BE49-F238E27FC236}">
                  <a16:creationId xmlns:a16="http://schemas.microsoft.com/office/drawing/2014/main" id="{364ED1BE-B1D8-4C5C-BF95-9674014E9E9B}"/>
                </a:ext>
              </a:extLst>
            </p:cNvPr>
            <p:cNvSpPr txBox="1"/>
            <p:nvPr/>
          </p:nvSpPr>
          <p:spPr>
            <a:xfrm>
              <a:off x="221529" y="2099033"/>
              <a:ext cx="34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B</a:t>
              </a:r>
              <a:endParaRPr lang="zh-TW" altLang="en-US" b="1" dirty="0"/>
            </a:p>
          </p:txBody>
        </p:sp>
      </p:grpSp>
      <p:cxnSp>
        <p:nvCxnSpPr>
          <p:cNvPr id="263" name="直線接點 262">
            <a:extLst>
              <a:ext uri="{FF2B5EF4-FFF2-40B4-BE49-F238E27FC236}">
                <a16:creationId xmlns:a16="http://schemas.microsoft.com/office/drawing/2014/main" id="{6FEAE687-B19D-4BEC-ABB4-5DF6B8999090}"/>
              </a:ext>
            </a:extLst>
          </p:cNvPr>
          <p:cNvCxnSpPr>
            <a:cxnSpLocks/>
            <a:stCxn id="252" idx="4"/>
            <a:endCxn id="256" idx="0"/>
          </p:cNvCxnSpPr>
          <p:nvPr/>
        </p:nvCxnSpPr>
        <p:spPr>
          <a:xfrm flipH="1">
            <a:off x="7251372" y="4242300"/>
            <a:ext cx="110765" cy="277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接點 263">
            <a:extLst>
              <a:ext uri="{FF2B5EF4-FFF2-40B4-BE49-F238E27FC236}">
                <a16:creationId xmlns:a16="http://schemas.microsoft.com/office/drawing/2014/main" id="{99C80EE2-691E-4CA5-BA4F-BB873B4969A6}"/>
              </a:ext>
            </a:extLst>
          </p:cNvPr>
          <p:cNvCxnSpPr>
            <a:cxnSpLocks/>
            <a:stCxn id="252" idx="5"/>
            <a:endCxn id="262" idx="1"/>
          </p:cNvCxnSpPr>
          <p:nvPr/>
        </p:nvCxnSpPr>
        <p:spPr>
          <a:xfrm>
            <a:off x="7505450" y="4182937"/>
            <a:ext cx="482308" cy="44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>
            <a:extLst>
              <a:ext uri="{FF2B5EF4-FFF2-40B4-BE49-F238E27FC236}">
                <a16:creationId xmlns:a16="http://schemas.microsoft.com/office/drawing/2014/main" id="{03C50855-C032-47E1-B640-4AC4BF807442}"/>
              </a:ext>
            </a:extLst>
          </p:cNvPr>
          <p:cNvCxnSpPr>
            <a:cxnSpLocks/>
            <a:stCxn id="269" idx="0"/>
            <a:endCxn id="252" idx="3"/>
          </p:cNvCxnSpPr>
          <p:nvPr/>
        </p:nvCxnSpPr>
        <p:spPr>
          <a:xfrm flipV="1">
            <a:off x="6391259" y="4182937"/>
            <a:ext cx="827564" cy="363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>
            <a:extLst>
              <a:ext uri="{FF2B5EF4-FFF2-40B4-BE49-F238E27FC236}">
                <a16:creationId xmlns:a16="http://schemas.microsoft.com/office/drawing/2014/main" id="{67205B12-84FB-430C-B08F-98FD7F5B4D4B}"/>
              </a:ext>
            </a:extLst>
          </p:cNvPr>
          <p:cNvCxnSpPr>
            <a:cxnSpLocks/>
            <a:stCxn id="262" idx="2"/>
            <a:endCxn id="259" idx="0"/>
          </p:cNvCxnSpPr>
          <p:nvPr/>
        </p:nvCxnSpPr>
        <p:spPr>
          <a:xfrm>
            <a:off x="8162154" y="4807734"/>
            <a:ext cx="2386502" cy="391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群組 266">
            <a:extLst>
              <a:ext uri="{FF2B5EF4-FFF2-40B4-BE49-F238E27FC236}">
                <a16:creationId xmlns:a16="http://schemas.microsoft.com/office/drawing/2014/main" id="{D0BC19A9-FCC4-4B4D-B24E-0C9FC4CD260F}"/>
              </a:ext>
            </a:extLst>
          </p:cNvPr>
          <p:cNvGrpSpPr/>
          <p:nvPr/>
        </p:nvGrpSpPr>
        <p:grpSpPr>
          <a:xfrm>
            <a:off x="6179155" y="4546413"/>
            <a:ext cx="405353" cy="405353"/>
            <a:chOff x="183821" y="2099033"/>
            <a:chExt cx="405353" cy="405353"/>
          </a:xfrm>
        </p:grpSpPr>
        <p:sp>
          <p:nvSpPr>
            <p:cNvPr id="268" name="橢圓 267">
              <a:extLst>
                <a:ext uri="{FF2B5EF4-FFF2-40B4-BE49-F238E27FC236}">
                  <a16:creationId xmlns:a16="http://schemas.microsoft.com/office/drawing/2014/main" id="{1B37B0B2-9B82-4260-8A8B-714E7F995645}"/>
                </a:ext>
              </a:extLst>
            </p:cNvPr>
            <p:cNvSpPr/>
            <p:nvPr/>
          </p:nvSpPr>
          <p:spPr>
            <a:xfrm>
              <a:off x="183821" y="2099033"/>
              <a:ext cx="405353" cy="405353"/>
            </a:xfrm>
            <a:prstGeom prst="ellipse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9" name="文字方塊 268">
              <a:extLst>
                <a:ext uri="{FF2B5EF4-FFF2-40B4-BE49-F238E27FC236}">
                  <a16:creationId xmlns:a16="http://schemas.microsoft.com/office/drawing/2014/main" id="{1B77377B-65A8-483E-9B53-9BFA8BCF3937}"/>
                </a:ext>
              </a:extLst>
            </p:cNvPr>
            <p:cNvSpPr txBox="1"/>
            <p:nvPr/>
          </p:nvSpPr>
          <p:spPr>
            <a:xfrm>
              <a:off x="221529" y="2099033"/>
              <a:ext cx="34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A</a:t>
              </a:r>
              <a:endParaRPr lang="zh-TW" altLang="en-US" b="1" dirty="0"/>
            </a:p>
          </p:txBody>
        </p:sp>
      </p:grpSp>
      <p:grpSp>
        <p:nvGrpSpPr>
          <p:cNvPr id="270" name="群組 269">
            <a:extLst>
              <a:ext uri="{FF2B5EF4-FFF2-40B4-BE49-F238E27FC236}">
                <a16:creationId xmlns:a16="http://schemas.microsoft.com/office/drawing/2014/main" id="{F074C126-A52F-42AF-8CEA-AD8014294E37}"/>
              </a:ext>
            </a:extLst>
          </p:cNvPr>
          <p:cNvGrpSpPr/>
          <p:nvPr/>
        </p:nvGrpSpPr>
        <p:grpSpPr>
          <a:xfrm>
            <a:off x="8282587" y="5318493"/>
            <a:ext cx="405353" cy="405353"/>
            <a:chOff x="183821" y="2099033"/>
            <a:chExt cx="405353" cy="405353"/>
          </a:xfrm>
        </p:grpSpPr>
        <p:sp>
          <p:nvSpPr>
            <p:cNvPr id="271" name="橢圓 270">
              <a:extLst>
                <a:ext uri="{FF2B5EF4-FFF2-40B4-BE49-F238E27FC236}">
                  <a16:creationId xmlns:a16="http://schemas.microsoft.com/office/drawing/2014/main" id="{810BA23E-D43C-4557-831E-D2520C7A286C}"/>
                </a:ext>
              </a:extLst>
            </p:cNvPr>
            <p:cNvSpPr/>
            <p:nvPr/>
          </p:nvSpPr>
          <p:spPr>
            <a:xfrm>
              <a:off x="183821" y="2099033"/>
              <a:ext cx="405353" cy="405353"/>
            </a:xfrm>
            <a:prstGeom prst="ellipse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2" name="文字方塊 271">
              <a:extLst>
                <a:ext uri="{FF2B5EF4-FFF2-40B4-BE49-F238E27FC236}">
                  <a16:creationId xmlns:a16="http://schemas.microsoft.com/office/drawing/2014/main" id="{951018C1-052B-4FB3-BB0F-CD9A65860370}"/>
                </a:ext>
              </a:extLst>
            </p:cNvPr>
            <p:cNvSpPr txBox="1"/>
            <p:nvPr/>
          </p:nvSpPr>
          <p:spPr>
            <a:xfrm>
              <a:off x="221529" y="2099033"/>
              <a:ext cx="34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A</a:t>
              </a:r>
              <a:endParaRPr lang="zh-TW" altLang="en-US" b="1" dirty="0"/>
            </a:p>
          </p:txBody>
        </p:sp>
      </p:grpSp>
      <p:grpSp>
        <p:nvGrpSpPr>
          <p:cNvPr id="273" name="群組 272">
            <a:extLst>
              <a:ext uri="{FF2B5EF4-FFF2-40B4-BE49-F238E27FC236}">
                <a16:creationId xmlns:a16="http://schemas.microsoft.com/office/drawing/2014/main" id="{8DA61D13-D8B5-4DFC-B824-AA7F78367A5F}"/>
              </a:ext>
            </a:extLst>
          </p:cNvPr>
          <p:cNvGrpSpPr/>
          <p:nvPr/>
        </p:nvGrpSpPr>
        <p:grpSpPr>
          <a:xfrm>
            <a:off x="8945338" y="5300483"/>
            <a:ext cx="405353" cy="405353"/>
            <a:chOff x="183821" y="2099033"/>
            <a:chExt cx="405353" cy="405353"/>
          </a:xfrm>
        </p:grpSpPr>
        <p:sp>
          <p:nvSpPr>
            <p:cNvPr id="274" name="橢圓 273">
              <a:extLst>
                <a:ext uri="{FF2B5EF4-FFF2-40B4-BE49-F238E27FC236}">
                  <a16:creationId xmlns:a16="http://schemas.microsoft.com/office/drawing/2014/main" id="{510D3208-298F-4858-8E8D-6A3BF3D1A605}"/>
                </a:ext>
              </a:extLst>
            </p:cNvPr>
            <p:cNvSpPr/>
            <p:nvPr/>
          </p:nvSpPr>
          <p:spPr>
            <a:xfrm>
              <a:off x="183821" y="2099033"/>
              <a:ext cx="405353" cy="405353"/>
            </a:xfrm>
            <a:prstGeom prst="ellipse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5" name="文字方塊 274">
              <a:extLst>
                <a:ext uri="{FF2B5EF4-FFF2-40B4-BE49-F238E27FC236}">
                  <a16:creationId xmlns:a16="http://schemas.microsoft.com/office/drawing/2014/main" id="{3DED6F16-6D30-4A26-80B9-AA76B5F34BE1}"/>
                </a:ext>
              </a:extLst>
            </p:cNvPr>
            <p:cNvSpPr txBox="1"/>
            <p:nvPr/>
          </p:nvSpPr>
          <p:spPr>
            <a:xfrm>
              <a:off x="221529" y="2099033"/>
              <a:ext cx="34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B</a:t>
              </a:r>
              <a:endParaRPr lang="zh-TW" altLang="en-US" b="1" dirty="0"/>
            </a:p>
          </p:txBody>
        </p:sp>
      </p:grpSp>
      <p:grpSp>
        <p:nvGrpSpPr>
          <p:cNvPr id="276" name="群組 275">
            <a:extLst>
              <a:ext uri="{FF2B5EF4-FFF2-40B4-BE49-F238E27FC236}">
                <a16:creationId xmlns:a16="http://schemas.microsoft.com/office/drawing/2014/main" id="{538E6971-947B-429F-9721-DD192EA9A19B}"/>
              </a:ext>
            </a:extLst>
          </p:cNvPr>
          <p:cNvGrpSpPr/>
          <p:nvPr/>
        </p:nvGrpSpPr>
        <p:grpSpPr>
          <a:xfrm>
            <a:off x="9608089" y="5234850"/>
            <a:ext cx="405353" cy="405353"/>
            <a:chOff x="183821" y="2099033"/>
            <a:chExt cx="405353" cy="405353"/>
          </a:xfrm>
        </p:grpSpPr>
        <p:sp>
          <p:nvSpPr>
            <p:cNvPr id="277" name="橢圓 276">
              <a:extLst>
                <a:ext uri="{FF2B5EF4-FFF2-40B4-BE49-F238E27FC236}">
                  <a16:creationId xmlns:a16="http://schemas.microsoft.com/office/drawing/2014/main" id="{42363561-E070-466C-ABC2-731637A15B14}"/>
                </a:ext>
              </a:extLst>
            </p:cNvPr>
            <p:cNvSpPr/>
            <p:nvPr/>
          </p:nvSpPr>
          <p:spPr>
            <a:xfrm>
              <a:off x="183821" y="2099033"/>
              <a:ext cx="405353" cy="405353"/>
            </a:xfrm>
            <a:prstGeom prst="ellipse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" name="文字方塊 277">
              <a:extLst>
                <a:ext uri="{FF2B5EF4-FFF2-40B4-BE49-F238E27FC236}">
                  <a16:creationId xmlns:a16="http://schemas.microsoft.com/office/drawing/2014/main" id="{DF58810A-6B94-4713-BB9B-60819A8C1AE9}"/>
                </a:ext>
              </a:extLst>
            </p:cNvPr>
            <p:cNvSpPr txBox="1"/>
            <p:nvPr/>
          </p:nvSpPr>
          <p:spPr>
            <a:xfrm>
              <a:off x="221529" y="2099033"/>
              <a:ext cx="34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C</a:t>
              </a:r>
              <a:endParaRPr lang="zh-TW" altLang="en-US" b="1" dirty="0"/>
            </a:p>
          </p:txBody>
        </p:sp>
      </p:grpSp>
      <p:cxnSp>
        <p:nvCxnSpPr>
          <p:cNvPr id="279" name="直線接點 278">
            <a:extLst>
              <a:ext uri="{FF2B5EF4-FFF2-40B4-BE49-F238E27FC236}">
                <a16:creationId xmlns:a16="http://schemas.microsoft.com/office/drawing/2014/main" id="{EF38010C-3C15-4FE2-B354-4423554CE080}"/>
              </a:ext>
            </a:extLst>
          </p:cNvPr>
          <p:cNvCxnSpPr>
            <a:cxnSpLocks/>
            <a:stCxn id="262" idx="2"/>
            <a:endCxn id="278" idx="0"/>
          </p:cNvCxnSpPr>
          <p:nvPr/>
        </p:nvCxnSpPr>
        <p:spPr>
          <a:xfrm>
            <a:off x="8162154" y="4807734"/>
            <a:ext cx="1658039" cy="427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接點 279">
            <a:extLst>
              <a:ext uri="{FF2B5EF4-FFF2-40B4-BE49-F238E27FC236}">
                <a16:creationId xmlns:a16="http://schemas.microsoft.com/office/drawing/2014/main" id="{E07894C9-B7F7-4A82-9711-F0B9E4A2D769}"/>
              </a:ext>
            </a:extLst>
          </p:cNvPr>
          <p:cNvCxnSpPr>
            <a:cxnSpLocks/>
            <a:stCxn id="262" idx="2"/>
            <a:endCxn id="275" idx="0"/>
          </p:cNvCxnSpPr>
          <p:nvPr/>
        </p:nvCxnSpPr>
        <p:spPr>
          <a:xfrm>
            <a:off x="8162154" y="4807734"/>
            <a:ext cx="995288" cy="492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接點 280">
            <a:extLst>
              <a:ext uri="{FF2B5EF4-FFF2-40B4-BE49-F238E27FC236}">
                <a16:creationId xmlns:a16="http://schemas.microsoft.com/office/drawing/2014/main" id="{50228818-FC0B-4503-AACA-694B42B12ABD}"/>
              </a:ext>
            </a:extLst>
          </p:cNvPr>
          <p:cNvCxnSpPr>
            <a:cxnSpLocks/>
            <a:stCxn id="262" idx="2"/>
            <a:endCxn id="272" idx="0"/>
          </p:cNvCxnSpPr>
          <p:nvPr/>
        </p:nvCxnSpPr>
        <p:spPr>
          <a:xfrm>
            <a:off x="8162154" y="4807734"/>
            <a:ext cx="332537" cy="5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群組 281">
            <a:extLst>
              <a:ext uri="{FF2B5EF4-FFF2-40B4-BE49-F238E27FC236}">
                <a16:creationId xmlns:a16="http://schemas.microsoft.com/office/drawing/2014/main" id="{D03F3706-EB35-46AB-9698-B8CBD70F87A2}"/>
              </a:ext>
            </a:extLst>
          </p:cNvPr>
          <p:cNvGrpSpPr/>
          <p:nvPr/>
        </p:nvGrpSpPr>
        <p:grpSpPr>
          <a:xfrm>
            <a:off x="6667629" y="6011644"/>
            <a:ext cx="405353" cy="405353"/>
            <a:chOff x="183821" y="2099033"/>
            <a:chExt cx="405353" cy="405353"/>
          </a:xfrm>
        </p:grpSpPr>
        <p:sp>
          <p:nvSpPr>
            <p:cNvPr id="283" name="橢圓 282">
              <a:extLst>
                <a:ext uri="{FF2B5EF4-FFF2-40B4-BE49-F238E27FC236}">
                  <a16:creationId xmlns:a16="http://schemas.microsoft.com/office/drawing/2014/main" id="{39EAF404-90F2-4BDD-8EFF-28886CA74902}"/>
                </a:ext>
              </a:extLst>
            </p:cNvPr>
            <p:cNvSpPr/>
            <p:nvPr/>
          </p:nvSpPr>
          <p:spPr>
            <a:xfrm>
              <a:off x="183821" y="2099033"/>
              <a:ext cx="405353" cy="405353"/>
            </a:xfrm>
            <a:prstGeom prst="ellipse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4" name="文字方塊 283">
              <a:extLst>
                <a:ext uri="{FF2B5EF4-FFF2-40B4-BE49-F238E27FC236}">
                  <a16:creationId xmlns:a16="http://schemas.microsoft.com/office/drawing/2014/main" id="{D4D3652E-E5C4-46D7-B42F-BA985E5DED40}"/>
                </a:ext>
              </a:extLst>
            </p:cNvPr>
            <p:cNvSpPr txBox="1"/>
            <p:nvPr/>
          </p:nvSpPr>
          <p:spPr>
            <a:xfrm>
              <a:off x="221529" y="2099033"/>
              <a:ext cx="34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A</a:t>
              </a:r>
              <a:endParaRPr lang="zh-TW" altLang="en-US" b="1" dirty="0"/>
            </a:p>
          </p:txBody>
        </p:sp>
      </p:grpSp>
      <p:grpSp>
        <p:nvGrpSpPr>
          <p:cNvPr id="285" name="群組 284">
            <a:extLst>
              <a:ext uri="{FF2B5EF4-FFF2-40B4-BE49-F238E27FC236}">
                <a16:creationId xmlns:a16="http://schemas.microsoft.com/office/drawing/2014/main" id="{910FB842-8946-4BC8-9B25-FF0DD5422F08}"/>
              </a:ext>
            </a:extLst>
          </p:cNvPr>
          <p:cNvGrpSpPr/>
          <p:nvPr/>
        </p:nvGrpSpPr>
        <p:grpSpPr>
          <a:xfrm>
            <a:off x="7330380" y="5993634"/>
            <a:ext cx="405353" cy="405353"/>
            <a:chOff x="183821" y="2099033"/>
            <a:chExt cx="405353" cy="405353"/>
          </a:xfrm>
        </p:grpSpPr>
        <p:sp>
          <p:nvSpPr>
            <p:cNvPr id="286" name="橢圓 285">
              <a:extLst>
                <a:ext uri="{FF2B5EF4-FFF2-40B4-BE49-F238E27FC236}">
                  <a16:creationId xmlns:a16="http://schemas.microsoft.com/office/drawing/2014/main" id="{7FCB42B1-2375-4B2E-8446-41686F398313}"/>
                </a:ext>
              </a:extLst>
            </p:cNvPr>
            <p:cNvSpPr/>
            <p:nvPr/>
          </p:nvSpPr>
          <p:spPr>
            <a:xfrm>
              <a:off x="183821" y="2099033"/>
              <a:ext cx="405353" cy="405353"/>
            </a:xfrm>
            <a:prstGeom prst="ellipse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7" name="文字方塊 286">
              <a:extLst>
                <a:ext uri="{FF2B5EF4-FFF2-40B4-BE49-F238E27FC236}">
                  <a16:creationId xmlns:a16="http://schemas.microsoft.com/office/drawing/2014/main" id="{79195B78-4D4D-469C-8A72-01B8CF67D3B9}"/>
                </a:ext>
              </a:extLst>
            </p:cNvPr>
            <p:cNvSpPr txBox="1"/>
            <p:nvPr/>
          </p:nvSpPr>
          <p:spPr>
            <a:xfrm>
              <a:off x="221529" y="2099033"/>
              <a:ext cx="34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B</a:t>
              </a:r>
              <a:endParaRPr lang="zh-TW" altLang="en-US" b="1" dirty="0"/>
            </a:p>
          </p:txBody>
        </p:sp>
      </p:grpSp>
      <p:grpSp>
        <p:nvGrpSpPr>
          <p:cNvPr id="288" name="群組 287">
            <a:extLst>
              <a:ext uri="{FF2B5EF4-FFF2-40B4-BE49-F238E27FC236}">
                <a16:creationId xmlns:a16="http://schemas.microsoft.com/office/drawing/2014/main" id="{36235AEA-3932-4412-A7E1-CD7824C051D8}"/>
              </a:ext>
            </a:extLst>
          </p:cNvPr>
          <p:cNvGrpSpPr/>
          <p:nvPr/>
        </p:nvGrpSpPr>
        <p:grpSpPr>
          <a:xfrm>
            <a:off x="7993131" y="5928001"/>
            <a:ext cx="405353" cy="405353"/>
            <a:chOff x="183821" y="2099033"/>
            <a:chExt cx="405353" cy="405353"/>
          </a:xfrm>
        </p:grpSpPr>
        <p:sp>
          <p:nvSpPr>
            <p:cNvPr id="289" name="橢圓 288">
              <a:extLst>
                <a:ext uri="{FF2B5EF4-FFF2-40B4-BE49-F238E27FC236}">
                  <a16:creationId xmlns:a16="http://schemas.microsoft.com/office/drawing/2014/main" id="{6DF5FD22-71BD-4209-8A4C-CC8F05BB19EE}"/>
                </a:ext>
              </a:extLst>
            </p:cNvPr>
            <p:cNvSpPr/>
            <p:nvPr/>
          </p:nvSpPr>
          <p:spPr>
            <a:xfrm>
              <a:off x="183821" y="2099033"/>
              <a:ext cx="405353" cy="405353"/>
            </a:xfrm>
            <a:prstGeom prst="ellipse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0" name="文字方塊 289">
              <a:extLst>
                <a:ext uri="{FF2B5EF4-FFF2-40B4-BE49-F238E27FC236}">
                  <a16:creationId xmlns:a16="http://schemas.microsoft.com/office/drawing/2014/main" id="{55C6E96D-B9E1-4FA4-B40E-AAF8BB447A1A}"/>
                </a:ext>
              </a:extLst>
            </p:cNvPr>
            <p:cNvSpPr txBox="1"/>
            <p:nvPr/>
          </p:nvSpPr>
          <p:spPr>
            <a:xfrm>
              <a:off x="221529" y="2099033"/>
              <a:ext cx="34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C</a:t>
              </a:r>
              <a:endParaRPr lang="zh-TW" altLang="en-US" b="1" dirty="0"/>
            </a:p>
          </p:txBody>
        </p:sp>
      </p:grpSp>
      <p:cxnSp>
        <p:nvCxnSpPr>
          <p:cNvPr id="291" name="直線接點 290">
            <a:extLst>
              <a:ext uri="{FF2B5EF4-FFF2-40B4-BE49-F238E27FC236}">
                <a16:creationId xmlns:a16="http://schemas.microsoft.com/office/drawing/2014/main" id="{CF50BCF5-58E6-4665-B4FC-EA425D15FFBC}"/>
              </a:ext>
            </a:extLst>
          </p:cNvPr>
          <p:cNvCxnSpPr>
            <a:cxnSpLocks/>
            <a:stCxn id="256" idx="2"/>
            <a:endCxn id="284" idx="0"/>
          </p:cNvCxnSpPr>
          <p:nvPr/>
        </p:nvCxnSpPr>
        <p:spPr>
          <a:xfrm flipH="1">
            <a:off x="6879733" y="4889111"/>
            <a:ext cx="371639" cy="1122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>
            <a:extLst>
              <a:ext uri="{FF2B5EF4-FFF2-40B4-BE49-F238E27FC236}">
                <a16:creationId xmlns:a16="http://schemas.microsoft.com/office/drawing/2014/main" id="{3FF735BE-9ECD-496B-B86E-F6F9B13E1E91}"/>
              </a:ext>
            </a:extLst>
          </p:cNvPr>
          <p:cNvCxnSpPr>
            <a:cxnSpLocks/>
            <a:stCxn id="255" idx="4"/>
            <a:endCxn id="287" idx="0"/>
          </p:cNvCxnSpPr>
          <p:nvPr/>
        </p:nvCxnSpPr>
        <p:spPr>
          <a:xfrm>
            <a:off x="7241945" y="4925132"/>
            <a:ext cx="300539" cy="1068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>
            <a:extLst>
              <a:ext uri="{FF2B5EF4-FFF2-40B4-BE49-F238E27FC236}">
                <a16:creationId xmlns:a16="http://schemas.microsoft.com/office/drawing/2014/main" id="{A21EC096-E409-4BF3-985E-9984DBE33711}"/>
              </a:ext>
            </a:extLst>
          </p:cNvPr>
          <p:cNvCxnSpPr>
            <a:cxnSpLocks/>
            <a:stCxn id="255" idx="4"/>
            <a:endCxn id="290" idx="0"/>
          </p:cNvCxnSpPr>
          <p:nvPr/>
        </p:nvCxnSpPr>
        <p:spPr>
          <a:xfrm>
            <a:off x="7241945" y="4925132"/>
            <a:ext cx="963290" cy="1002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群組 293">
            <a:extLst>
              <a:ext uri="{FF2B5EF4-FFF2-40B4-BE49-F238E27FC236}">
                <a16:creationId xmlns:a16="http://schemas.microsoft.com/office/drawing/2014/main" id="{A47BC32E-08A8-49F5-8A1E-5D980C38EE40}"/>
              </a:ext>
            </a:extLst>
          </p:cNvPr>
          <p:cNvGrpSpPr/>
          <p:nvPr/>
        </p:nvGrpSpPr>
        <p:grpSpPr>
          <a:xfrm>
            <a:off x="5035248" y="5539180"/>
            <a:ext cx="405353" cy="405353"/>
            <a:chOff x="183821" y="2099033"/>
            <a:chExt cx="405353" cy="405353"/>
          </a:xfrm>
        </p:grpSpPr>
        <p:sp>
          <p:nvSpPr>
            <p:cNvPr id="295" name="橢圓 294">
              <a:extLst>
                <a:ext uri="{FF2B5EF4-FFF2-40B4-BE49-F238E27FC236}">
                  <a16:creationId xmlns:a16="http://schemas.microsoft.com/office/drawing/2014/main" id="{15D5CF05-3F2A-42A9-B538-8F46573B8042}"/>
                </a:ext>
              </a:extLst>
            </p:cNvPr>
            <p:cNvSpPr/>
            <p:nvPr/>
          </p:nvSpPr>
          <p:spPr>
            <a:xfrm>
              <a:off x="183821" y="2099033"/>
              <a:ext cx="405353" cy="405353"/>
            </a:xfrm>
            <a:prstGeom prst="ellipse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6" name="文字方塊 295">
              <a:extLst>
                <a:ext uri="{FF2B5EF4-FFF2-40B4-BE49-F238E27FC236}">
                  <a16:creationId xmlns:a16="http://schemas.microsoft.com/office/drawing/2014/main" id="{0B5A4B33-02DE-4F76-A38E-741DBA057F2C}"/>
                </a:ext>
              </a:extLst>
            </p:cNvPr>
            <p:cNvSpPr txBox="1"/>
            <p:nvPr/>
          </p:nvSpPr>
          <p:spPr>
            <a:xfrm>
              <a:off x="221529" y="2099033"/>
              <a:ext cx="34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A</a:t>
              </a:r>
              <a:endParaRPr lang="zh-TW" altLang="en-US" b="1" dirty="0"/>
            </a:p>
          </p:txBody>
        </p:sp>
      </p:grpSp>
      <p:grpSp>
        <p:nvGrpSpPr>
          <p:cNvPr id="297" name="群組 296">
            <a:extLst>
              <a:ext uri="{FF2B5EF4-FFF2-40B4-BE49-F238E27FC236}">
                <a16:creationId xmlns:a16="http://schemas.microsoft.com/office/drawing/2014/main" id="{300AD72C-5A0E-4E03-A35E-2A6DBBA3D6DB}"/>
              </a:ext>
            </a:extLst>
          </p:cNvPr>
          <p:cNvGrpSpPr/>
          <p:nvPr/>
        </p:nvGrpSpPr>
        <p:grpSpPr>
          <a:xfrm>
            <a:off x="5697999" y="5521170"/>
            <a:ext cx="405353" cy="405353"/>
            <a:chOff x="183821" y="2099033"/>
            <a:chExt cx="405353" cy="405353"/>
          </a:xfrm>
        </p:grpSpPr>
        <p:sp>
          <p:nvSpPr>
            <p:cNvPr id="298" name="橢圓 297">
              <a:extLst>
                <a:ext uri="{FF2B5EF4-FFF2-40B4-BE49-F238E27FC236}">
                  <a16:creationId xmlns:a16="http://schemas.microsoft.com/office/drawing/2014/main" id="{0C0C6EE5-2FC9-4C60-AF9C-A63918FA9C88}"/>
                </a:ext>
              </a:extLst>
            </p:cNvPr>
            <p:cNvSpPr/>
            <p:nvPr/>
          </p:nvSpPr>
          <p:spPr>
            <a:xfrm>
              <a:off x="183821" y="2099033"/>
              <a:ext cx="405353" cy="405353"/>
            </a:xfrm>
            <a:prstGeom prst="ellipse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9" name="文字方塊 298">
              <a:extLst>
                <a:ext uri="{FF2B5EF4-FFF2-40B4-BE49-F238E27FC236}">
                  <a16:creationId xmlns:a16="http://schemas.microsoft.com/office/drawing/2014/main" id="{553F348A-E01D-40AF-8594-B0E46C5CB56B}"/>
                </a:ext>
              </a:extLst>
            </p:cNvPr>
            <p:cNvSpPr txBox="1"/>
            <p:nvPr/>
          </p:nvSpPr>
          <p:spPr>
            <a:xfrm>
              <a:off x="221529" y="2099033"/>
              <a:ext cx="34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B</a:t>
              </a:r>
              <a:endParaRPr lang="zh-TW" altLang="en-US" b="1" dirty="0"/>
            </a:p>
          </p:txBody>
        </p:sp>
      </p:grpSp>
      <p:grpSp>
        <p:nvGrpSpPr>
          <p:cNvPr id="300" name="群組 299">
            <a:extLst>
              <a:ext uri="{FF2B5EF4-FFF2-40B4-BE49-F238E27FC236}">
                <a16:creationId xmlns:a16="http://schemas.microsoft.com/office/drawing/2014/main" id="{9950D61A-1A1A-4810-8E31-1A010B0E8CF5}"/>
              </a:ext>
            </a:extLst>
          </p:cNvPr>
          <p:cNvGrpSpPr/>
          <p:nvPr/>
        </p:nvGrpSpPr>
        <p:grpSpPr>
          <a:xfrm>
            <a:off x="6360750" y="5455537"/>
            <a:ext cx="405353" cy="405353"/>
            <a:chOff x="183821" y="2099033"/>
            <a:chExt cx="405353" cy="405353"/>
          </a:xfrm>
        </p:grpSpPr>
        <p:sp>
          <p:nvSpPr>
            <p:cNvPr id="301" name="橢圓 300">
              <a:extLst>
                <a:ext uri="{FF2B5EF4-FFF2-40B4-BE49-F238E27FC236}">
                  <a16:creationId xmlns:a16="http://schemas.microsoft.com/office/drawing/2014/main" id="{66E5E0FD-42F4-4FA0-AA33-48B91B6A8B53}"/>
                </a:ext>
              </a:extLst>
            </p:cNvPr>
            <p:cNvSpPr/>
            <p:nvPr/>
          </p:nvSpPr>
          <p:spPr>
            <a:xfrm>
              <a:off x="183821" y="2099033"/>
              <a:ext cx="405353" cy="405353"/>
            </a:xfrm>
            <a:prstGeom prst="ellipse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文字方塊 301">
              <a:extLst>
                <a:ext uri="{FF2B5EF4-FFF2-40B4-BE49-F238E27FC236}">
                  <a16:creationId xmlns:a16="http://schemas.microsoft.com/office/drawing/2014/main" id="{55CA940A-7D71-48F0-A41C-E89FE13BDCE9}"/>
                </a:ext>
              </a:extLst>
            </p:cNvPr>
            <p:cNvSpPr txBox="1"/>
            <p:nvPr/>
          </p:nvSpPr>
          <p:spPr>
            <a:xfrm>
              <a:off x="221529" y="2099033"/>
              <a:ext cx="34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C</a:t>
              </a:r>
              <a:endParaRPr lang="zh-TW" altLang="en-US" b="1" dirty="0"/>
            </a:p>
          </p:txBody>
        </p:sp>
      </p:grpSp>
      <p:cxnSp>
        <p:nvCxnSpPr>
          <p:cNvPr id="303" name="直線接點 302">
            <a:extLst>
              <a:ext uri="{FF2B5EF4-FFF2-40B4-BE49-F238E27FC236}">
                <a16:creationId xmlns:a16="http://schemas.microsoft.com/office/drawing/2014/main" id="{ED4A57B3-8E69-4139-8A9E-1558C15A9713}"/>
              </a:ext>
            </a:extLst>
          </p:cNvPr>
          <p:cNvCxnSpPr>
            <a:cxnSpLocks/>
            <a:stCxn id="269" idx="2"/>
            <a:endCxn id="296" idx="0"/>
          </p:cNvCxnSpPr>
          <p:nvPr/>
        </p:nvCxnSpPr>
        <p:spPr>
          <a:xfrm flipH="1">
            <a:off x="5247352" y="4915745"/>
            <a:ext cx="1143907" cy="623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303">
            <a:extLst>
              <a:ext uri="{FF2B5EF4-FFF2-40B4-BE49-F238E27FC236}">
                <a16:creationId xmlns:a16="http://schemas.microsoft.com/office/drawing/2014/main" id="{CC3EB7E9-D4EB-412B-929A-54B169FAE62B}"/>
              </a:ext>
            </a:extLst>
          </p:cNvPr>
          <p:cNvCxnSpPr>
            <a:cxnSpLocks/>
            <a:stCxn id="269" idx="2"/>
            <a:endCxn id="299" idx="0"/>
          </p:cNvCxnSpPr>
          <p:nvPr/>
        </p:nvCxnSpPr>
        <p:spPr>
          <a:xfrm flipH="1">
            <a:off x="5910103" y="4915745"/>
            <a:ext cx="481156" cy="605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>
            <a:extLst>
              <a:ext uri="{FF2B5EF4-FFF2-40B4-BE49-F238E27FC236}">
                <a16:creationId xmlns:a16="http://schemas.microsoft.com/office/drawing/2014/main" id="{563F5202-C33F-47EE-B7BE-E04786348C08}"/>
              </a:ext>
            </a:extLst>
          </p:cNvPr>
          <p:cNvCxnSpPr>
            <a:cxnSpLocks/>
            <a:stCxn id="269" idx="2"/>
            <a:endCxn id="302" idx="0"/>
          </p:cNvCxnSpPr>
          <p:nvPr/>
        </p:nvCxnSpPr>
        <p:spPr>
          <a:xfrm>
            <a:off x="6391259" y="4915745"/>
            <a:ext cx="181595" cy="539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23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F396C3A-7CC9-43D8-AB34-3B72A8AB7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20632"/>
          <a:stretch/>
        </p:blipFill>
        <p:spPr>
          <a:xfrm>
            <a:off x="351679" y="2024115"/>
            <a:ext cx="6115364" cy="3064400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/>
              <a:t>GraphSAGE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7A5C1D6-F445-4E8F-B736-5E4632F4EE61}"/>
              </a:ext>
            </a:extLst>
          </p:cNvPr>
          <p:cNvGrpSpPr/>
          <p:nvPr/>
        </p:nvGrpSpPr>
        <p:grpSpPr>
          <a:xfrm>
            <a:off x="8488834" y="656736"/>
            <a:ext cx="405353" cy="405353"/>
            <a:chOff x="183821" y="2099033"/>
            <a:chExt cx="405353" cy="405353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9F4E5ACF-62A0-421C-A110-44B0C8E67003}"/>
                </a:ext>
              </a:extLst>
            </p:cNvPr>
            <p:cNvSpPr/>
            <p:nvPr/>
          </p:nvSpPr>
          <p:spPr>
            <a:xfrm>
              <a:off x="183821" y="2099033"/>
              <a:ext cx="405353" cy="405353"/>
            </a:xfrm>
            <a:prstGeom prst="ellipse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4E38F011-FD71-4A5A-B9BF-AE9A35DC6AC1}"/>
                </a:ext>
              </a:extLst>
            </p:cNvPr>
            <p:cNvSpPr txBox="1"/>
            <p:nvPr/>
          </p:nvSpPr>
          <p:spPr>
            <a:xfrm>
              <a:off x="221529" y="2099033"/>
              <a:ext cx="34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A</a:t>
              </a:r>
              <a:endParaRPr lang="zh-TW" altLang="en-US" b="1" dirty="0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890561CD-2978-40B3-8643-6D6E6F5EC23C}"/>
              </a:ext>
            </a:extLst>
          </p:cNvPr>
          <p:cNvGrpSpPr/>
          <p:nvPr/>
        </p:nvGrpSpPr>
        <p:grpSpPr>
          <a:xfrm>
            <a:off x="8438557" y="1384171"/>
            <a:ext cx="405353" cy="405353"/>
            <a:chOff x="183821" y="2099033"/>
            <a:chExt cx="405353" cy="405353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1B3AEE6D-FB28-47EB-B3F4-DCC6B622B547}"/>
                </a:ext>
              </a:extLst>
            </p:cNvPr>
            <p:cNvSpPr/>
            <p:nvPr/>
          </p:nvSpPr>
          <p:spPr>
            <a:xfrm>
              <a:off x="183821" y="2099033"/>
              <a:ext cx="405353" cy="405353"/>
            </a:xfrm>
            <a:prstGeom prst="ellipse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F53B800-94A4-48CB-A903-34383E1B2EF3}"/>
                </a:ext>
              </a:extLst>
            </p:cNvPr>
            <p:cNvSpPr txBox="1"/>
            <p:nvPr/>
          </p:nvSpPr>
          <p:spPr>
            <a:xfrm>
              <a:off x="221529" y="2099033"/>
              <a:ext cx="34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C</a:t>
              </a:r>
              <a:endParaRPr lang="zh-TW" altLang="en-US" b="1" dirty="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524E7-3009-4042-BCA1-994E5FD37A13}"/>
              </a:ext>
            </a:extLst>
          </p:cNvPr>
          <p:cNvGrpSpPr/>
          <p:nvPr/>
        </p:nvGrpSpPr>
        <p:grpSpPr>
          <a:xfrm>
            <a:off x="9083509" y="1676076"/>
            <a:ext cx="405353" cy="405353"/>
            <a:chOff x="183821" y="2099033"/>
            <a:chExt cx="405353" cy="405353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0CE1725-7039-4215-9DE3-81539A0F6B76}"/>
                </a:ext>
              </a:extLst>
            </p:cNvPr>
            <p:cNvSpPr/>
            <p:nvPr/>
          </p:nvSpPr>
          <p:spPr>
            <a:xfrm>
              <a:off x="183821" y="2099033"/>
              <a:ext cx="405353" cy="405353"/>
            </a:xfrm>
            <a:prstGeom prst="ellipse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F3CF53F6-529C-4586-A19A-684B15AC0465}"/>
                </a:ext>
              </a:extLst>
            </p:cNvPr>
            <p:cNvSpPr txBox="1"/>
            <p:nvPr/>
          </p:nvSpPr>
          <p:spPr>
            <a:xfrm>
              <a:off x="221529" y="2099033"/>
              <a:ext cx="34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D</a:t>
              </a:r>
              <a:endParaRPr lang="zh-TW" altLang="en-US" b="1" dirty="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739D71C-ED2E-4B64-AAF1-1976DA5FC469}"/>
              </a:ext>
            </a:extLst>
          </p:cNvPr>
          <p:cNvGrpSpPr/>
          <p:nvPr/>
        </p:nvGrpSpPr>
        <p:grpSpPr>
          <a:xfrm>
            <a:off x="9198987" y="198114"/>
            <a:ext cx="405353" cy="405353"/>
            <a:chOff x="183821" y="2099033"/>
            <a:chExt cx="405353" cy="405353"/>
          </a:xfrm>
        </p:grpSpPr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F5D1768D-5416-4465-9702-349A07B9D0C3}"/>
                </a:ext>
              </a:extLst>
            </p:cNvPr>
            <p:cNvSpPr/>
            <p:nvPr/>
          </p:nvSpPr>
          <p:spPr>
            <a:xfrm>
              <a:off x="183821" y="2099033"/>
              <a:ext cx="405353" cy="405353"/>
            </a:xfrm>
            <a:prstGeom prst="ellipse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20FAB73-7433-4DBD-98B9-32564F78364A}"/>
                </a:ext>
              </a:extLst>
            </p:cNvPr>
            <p:cNvSpPr txBox="1"/>
            <p:nvPr/>
          </p:nvSpPr>
          <p:spPr>
            <a:xfrm>
              <a:off x="221529" y="2099033"/>
              <a:ext cx="34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B</a:t>
              </a:r>
              <a:endParaRPr lang="zh-TW" altLang="en-US" b="1" dirty="0"/>
            </a:p>
          </p:txBody>
        </p:sp>
      </p:grp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6C4DBE8F-40D5-4A41-A42A-7CA396E99BA5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flipH="1">
            <a:off x="8650661" y="1062089"/>
            <a:ext cx="40850" cy="322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07B8E1A-B530-4C30-AB4C-1EFF55E87CCF}"/>
              </a:ext>
            </a:extLst>
          </p:cNvPr>
          <p:cNvCxnSpPr>
            <a:stCxn id="7" idx="3"/>
            <a:endCxn id="16" idx="1"/>
          </p:cNvCxnSpPr>
          <p:nvPr/>
        </p:nvCxnSpPr>
        <p:spPr>
          <a:xfrm flipV="1">
            <a:off x="8875334" y="382780"/>
            <a:ext cx="361361" cy="45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84B68D6-3F34-4D8F-ACEC-B74281E7C7EF}"/>
              </a:ext>
            </a:extLst>
          </p:cNvPr>
          <p:cNvCxnSpPr>
            <a:stCxn id="16" idx="2"/>
            <a:endCxn id="10" idx="3"/>
          </p:cNvCxnSpPr>
          <p:nvPr/>
        </p:nvCxnSpPr>
        <p:spPr>
          <a:xfrm flipH="1">
            <a:off x="8825057" y="567446"/>
            <a:ext cx="586034" cy="1001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3593167-7BDE-4D64-AAFF-FE23767253D3}"/>
              </a:ext>
            </a:extLst>
          </p:cNvPr>
          <p:cNvCxnSpPr>
            <a:stCxn id="15" idx="4"/>
            <a:endCxn id="13" idx="0"/>
          </p:cNvCxnSpPr>
          <p:nvPr/>
        </p:nvCxnSpPr>
        <p:spPr>
          <a:xfrm flipH="1">
            <a:off x="9295613" y="603467"/>
            <a:ext cx="106051" cy="1072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B3B97DA-4053-49BB-BB10-08E2E21B2844}"/>
              </a:ext>
            </a:extLst>
          </p:cNvPr>
          <p:cNvGrpSpPr/>
          <p:nvPr/>
        </p:nvGrpSpPr>
        <p:grpSpPr>
          <a:xfrm>
            <a:off x="6721307" y="2359115"/>
            <a:ext cx="430492" cy="3134753"/>
            <a:chOff x="3176830" y="2283699"/>
            <a:chExt cx="430492" cy="3134753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465FE4E-B352-401F-8B3C-B330732C7475}"/>
                </a:ext>
              </a:extLst>
            </p:cNvPr>
            <p:cNvGrpSpPr/>
            <p:nvPr/>
          </p:nvGrpSpPr>
          <p:grpSpPr>
            <a:xfrm>
              <a:off x="3201969" y="2283699"/>
              <a:ext cx="405353" cy="405353"/>
              <a:chOff x="183821" y="2099033"/>
              <a:chExt cx="405353" cy="405353"/>
            </a:xfrm>
          </p:grpSpPr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2FBE4631-C96D-49B4-BB73-3D645399E38E}"/>
                  </a:ext>
                </a:extLst>
              </p:cNvPr>
              <p:cNvSpPr/>
              <p:nvPr/>
            </p:nvSpPr>
            <p:spPr>
              <a:xfrm>
                <a:off x="183821" y="2099033"/>
                <a:ext cx="405353" cy="405353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74011506-A4A6-4B6D-ABF0-AADA66E6186D}"/>
                  </a:ext>
                </a:extLst>
              </p:cNvPr>
              <p:cNvSpPr txBox="1"/>
              <p:nvPr/>
            </p:nvSpPr>
            <p:spPr>
              <a:xfrm>
                <a:off x="221529" y="2099033"/>
                <a:ext cx="3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A</a:t>
                </a:r>
                <a:endParaRPr lang="zh-TW" altLang="en-US" b="1" dirty="0"/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1856A06B-7CB7-4152-89D7-05437E74246C}"/>
                </a:ext>
              </a:extLst>
            </p:cNvPr>
            <p:cNvGrpSpPr/>
            <p:nvPr/>
          </p:nvGrpSpPr>
          <p:grpSpPr>
            <a:xfrm>
              <a:off x="3189400" y="3193499"/>
              <a:ext cx="405353" cy="405353"/>
              <a:chOff x="183821" y="2099033"/>
              <a:chExt cx="405353" cy="405353"/>
            </a:xfrm>
          </p:grpSpPr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81A10D78-51A9-4471-B080-FF895048E830}"/>
                  </a:ext>
                </a:extLst>
              </p:cNvPr>
              <p:cNvSpPr/>
              <p:nvPr/>
            </p:nvSpPr>
            <p:spPr>
              <a:xfrm>
                <a:off x="183821" y="2099033"/>
                <a:ext cx="405353" cy="405353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DF8D463-E618-4DE6-8731-FEF1C006362C}"/>
                  </a:ext>
                </a:extLst>
              </p:cNvPr>
              <p:cNvSpPr txBox="1"/>
              <p:nvPr/>
            </p:nvSpPr>
            <p:spPr>
              <a:xfrm>
                <a:off x="221529" y="2099033"/>
                <a:ext cx="3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B</a:t>
                </a:r>
                <a:endParaRPr lang="zh-TW" altLang="en-US" b="1" dirty="0"/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22D3737-30AF-4BDE-B892-DD7DD8B070FD}"/>
                </a:ext>
              </a:extLst>
            </p:cNvPr>
            <p:cNvGrpSpPr/>
            <p:nvPr/>
          </p:nvGrpSpPr>
          <p:grpSpPr>
            <a:xfrm>
              <a:off x="3189399" y="4103299"/>
              <a:ext cx="405353" cy="405353"/>
              <a:chOff x="183821" y="2099033"/>
              <a:chExt cx="405353" cy="405353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386BDD54-300C-4EC8-A51C-A3202076EE6C}"/>
                  </a:ext>
                </a:extLst>
              </p:cNvPr>
              <p:cNvSpPr/>
              <p:nvPr/>
            </p:nvSpPr>
            <p:spPr>
              <a:xfrm>
                <a:off x="183821" y="2099033"/>
                <a:ext cx="405353" cy="405353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94790D64-211D-42DD-BE5E-00042A5ADC0E}"/>
                  </a:ext>
                </a:extLst>
              </p:cNvPr>
              <p:cNvSpPr txBox="1"/>
              <p:nvPr/>
            </p:nvSpPr>
            <p:spPr>
              <a:xfrm>
                <a:off x="221529" y="2099033"/>
                <a:ext cx="3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C</a:t>
                </a:r>
                <a:endParaRPr lang="zh-TW" altLang="en-US" b="1" dirty="0"/>
              </a:p>
            </p:txBody>
          </p:sp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D812ABEC-24F9-498F-9862-1B26E6B8BE15}"/>
                </a:ext>
              </a:extLst>
            </p:cNvPr>
            <p:cNvGrpSpPr/>
            <p:nvPr/>
          </p:nvGrpSpPr>
          <p:grpSpPr>
            <a:xfrm>
              <a:off x="3176830" y="5013099"/>
              <a:ext cx="405353" cy="405353"/>
              <a:chOff x="183821" y="2099033"/>
              <a:chExt cx="405353" cy="405353"/>
            </a:xfrm>
          </p:grpSpPr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2430D4AB-C1C3-4F9C-89A4-8265CDE17BFE}"/>
                  </a:ext>
                </a:extLst>
              </p:cNvPr>
              <p:cNvSpPr/>
              <p:nvPr/>
            </p:nvSpPr>
            <p:spPr>
              <a:xfrm>
                <a:off x="183821" y="2099033"/>
                <a:ext cx="405353" cy="405353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F441E4C-2F1A-4E5A-B5FA-8A753EFAEB40}"/>
                  </a:ext>
                </a:extLst>
              </p:cNvPr>
              <p:cNvSpPr txBox="1"/>
              <p:nvPr/>
            </p:nvSpPr>
            <p:spPr>
              <a:xfrm>
                <a:off x="221529" y="2099033"/>
                <a:ext cx="3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D</a:t>
                </a:r>
                <a:endParaRPr lang="zh-TW" altLang="en-US" b="1" dirty="0"/>
              </a:p>
            </p:txBody>
          </p:sp>
        </p:grp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E9699430-12E6-42CC-A8AE-B09FB1DF8B48}"/>
              </a:ext>
            </a:extLst>
          </p:cNvPr>
          <p:cNvGrpSpPr/>
          <p:nvPr/>
        </p:nvGrpSpPr>
        <p:grpSpPr>
          <a:xfrm>
            <a:off x="8218606" y="2361414"/>
            <a:ext cx="430492" cy="3134753"/>
            <a:chOff x="3176830" y="2283699"/>
            <a:chExt cx="430492" cy="3134753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70DA369D-C1E9-451F-B426-39A8278190B1}"/>
                </a:ext>
              </a:extLst>
            </p:cNvPr>
            <p:cNvGrpSpPr/>
            <p:nvPr/>
          </p:nvGrpSpPr>
          <p:grpSpPr>
            <a:xfrm>
              <a:off x="3201969" y="2283699"/>
              <a:ext cx="405353" cy="405353"/>
              <a:chOff x="183821" y="2099033"/>
              <a:chExt cx="405353" cy="405353"/>
            </a:xfrm>
          </p:grpSpPr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F44491CD-08A7-4CE1-ACD6-2F8CDB1A0200}"/>
                  </a:ext>
                </a:extLst>
              </p:cNvPr>
              <p:cNvSpPr/>
              <p:nvPr/>
            </p:nvSpPr>
            <p:spPr>
              <a:xfrm>
                <a:off x="183821" y="2099033"/>
                <a:ext cx="405353" cy="405353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5AA5651A-0708-4349-977A-DDEA4CF1073E}"/>
                  </a:ext>
                </a:extLst>
              </p:cNvPr>
              <p:cNvSpPr txBox="1"/>
              <p:nvPr/>
            </p:nvSpPr>
            <p:spPr>
              <a:xfrm>
                <a:off x="221529" y="2099033"/>
                <a:ext cx="3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A</a:t>
                </a:r>
                <a:endParaRPr lang="zh-TW" altLang="en-US" b="1" dirty="0"/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B92A9EA1-11CB-4089-9221-42A847125C79}"/>
                </a:ext>
              </a:extLst>
            </p:cNvPr>
            <p:cNvGrpSpPr/>
            <p:nvPr/>
          </p:nvGrpSpPr>
          <p:grpSpPr>
            <a:xfrm>
              <a:off x="3189400" y="3193499"/>
              <a:ext cx="405353" cy="405353"/>
              <a:chOff x="183821" y="2099033"/>
              <a:chExt cx="405353" cy="405353"/>
            </a:xfrm>
          </p:grpSpPr>
          <p:sp>
            <p:nvSpPr>
              <p:cNvPr id="43" name="橢圓 42">
                <a:extLst>
                  <a:ext uri="{FF2B5EF4-FFF2-40B4-BE49-F238E27FC236}">
                    <a16:creationId xmlns:a16="http://schemas.microsoft.com/office/drawing/2014/main" id="{759E8D9E-7362-4217-8EC6-D54B311142AB}"/>
                  </a:ext>
                </a:extLst>
              </p:cNvPr>
              <p:cNvSpPr/>
              <p:nvPr/>
            </p:nvSpPr>
            <p:spPr>
              <a:xfrm>
                <a:off x="183821" y="2099033"/>
                <a:ext cx="405353" cy="405353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C159E87B-0C3B-4EF2-8537-64E4BBD3C353}"/>
                  </a:ext>
                </a:extLst>
              </p:cNvPr>
              <p:cNvSpPr txBox="1"/>
              <p:nvPr/>
            </p:nvSpPr>
            <p:spPr>
              <a:xfrm>
                <a:off x="221529" y="2099033"/>
                <a:ext cx="3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B</a:t>
                </a:r>
                <a:endParaRPr lang="zh-TW" altLang="en-US" b="1" dirty="0"/>
              </a:p>
            </p:txBody>
          </p: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1F41C03F-AD4C-4C5C-B49C-F8A5FB20AE3E}"/>
                </a:ext>
              </a:extLst>
            </p:cNvPr>
            <p:cNvGrpSpPr/>
            <p:nvPr/>
          </p:nvGrpSpPr>
          <p:grpSpPr>
            <a:xfrm>
              <a:off x="3189399" y="4103299"/>
              <a:ext cx="405353" cy="405353"/>
              <a:chOff x="183821" y="2099033"/>
              <a:chExt cx="405353" cy="405353"/>
            </a:xfrm>
          </p:grpSpPr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FC234EB5-F8CA-4A5A-8478-1E6D9CA0BB12}"/>
                  </a:ext>
                </a:extLst>
              </p:cNvPr>
              <p:cNvSpPr/>
              <p:nvPr/>
            </p:nvSpPr>
            <p:spPr>
              <a:xfrm>
                <a:off x="183821" y="2099033"/>
                <a:ext cx="405353" cy="405353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32F99FCB-36FA-4332-88C8-EED7BC791DBC}"/>
                  </a:ext>
                </a:extLst>
              </p:cNvPr>
              <p:cNvSpPr txBox="1"/>
              <p:nvPr/>
            </p:nvSpPr>
            <p:spPr>
              <a:xfrm>
                <a:off x="221529" y="2099033"/>
                <a:ext cx="3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C</a:t>
                </a:r>
                <a:endParaRPr lang="zh-TW" altLang="en-US" b="1" dirty="0"/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E241E475-3D88-42F6-9918-9B3AB7C89621}"/>
                </a:ext>
              </a:extLst>
            </p:cNvPr>
            <p:cNvGrpSpPr/>
            <p:nvPr/>
          </p:nvGrpSpPr>
          <p:grpSpPr>
            <a:xfrm>
              <a:off x="3176830" y="5013099"/>
              <a:ext cx="405353" cy="405353"/>
              <a:chOff x="183821" y="2099033"/>
              <a:chExt cx="405353" cy="405353"/>
            </a:xfrm>
          </p:grpSpPr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26EF9350-848B-4ED5-84C8-8E7BBDE61D87}"/>
                  </a:ext>
                </a:extLst>
              </p:cNvPr>
              <p:cNvSpPr/>
              <p:nvPr/>
            </p:nvSpPr>
            <p:spPr>
              <a:xfrm>
                <a:off x="183821" y="2099033"/>
                <a:ext cx="405353" cy="405353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1B92F560-E5DB-4335-BCDF-A2680F01013C}"/>
                  </a:ext>
                </a:extLst>
              </p:cNvPr>
              <p:cNvSpPr txBox="1"/>
              <p:nvPr/>
            </p:nvSpPr>
            <p:spPr>
              <a:xfrm>
                <a:off x="221529" y="2099033"/>
                <a:ext cx="3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D</a:t>
                </a:r>
                <a:endParaRPr lang="zh-TW" altLang="en-US" b="1" dirty="0"/>
              </a:p>
            </p:txBody>
          </p:sp>
        </p:grpSp>
      </p:grp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552B7A83-65E3-41CB-AF9D-C5397B156D01}"/>
              </a:ext>
            </a:extLst>
          </p:cNvPr>
          <p:cNvCxnSpPr>
            <a:cxnSpLocks/>
            <a:stCxn id="32" idx="6"/>
            <a:endCxn id="45" idx="2"/>
          </p:cNvCxnSpPr>
          <p:nvPr/>
        </p:nvCxnSpPr>
        <p:spPr>
          <a:xfrm>
            <a:off x="7151799" y="2561792"/>
            <a:ext cx="1091946" cy="2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079C2BC3-9066-465C-A175-F31E66883296}"/>
              </a:ext>
            </a:extLst>
          </p:cNvPr>
          <p:cNvCxnSpPr>
            <a:cxnSpLocks/>
            <a:stCxn id="30" idx="6"/>
            <a:endCxn id="45" idx="2"/>
          </p:cNvCxnSpPr>
          <p:nvPr/>
        </p:nvCxnSpPr>
        <p:spPr>
          <a:xfrm flipV="1">
            <a:off x="7139230" y="2564091"/>
            <a:ext cx="1104515" cy="907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23785120-96C0-4E18-B7B2-D7174792EE44}"/>
              </a:ext>
            </a:extLst>
          </p:cNvPr>
          <p:cNvCxnSpPr>
            <a:cxnSpLocks/>
            <a:stCxn id="28" idx="6"/>
            <a:endCxn id="45" idx="2"/>
          </p:cNvCxnSpPr>
          <p:nvPr/>
        </p:nvCxnSpPr>
        <p:spPr>
          <a:xfrm flipV="1">
            <a:off x="7139229" y="2564091"/>
            <a:ext cx="1104516" cy="1817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91379196-3B35-49C9-996F-901DC53BC97D}"/>
              </a:ext>
            </a:extLst>
          </p:cNvPr>
          <p:cNvGrpSpPr/>
          <p:nvPr/>
        </p:nvGrpSpPr>
        <p:grpSpPr>
          <a:xfrm>
            <a:off x="9716684" y="2361414"/>
            <a:ext cx="430492" cy="3134753"/>
            <a:chOff x="3176830" y="2283699"/>
            <a:chExt cx="430492" cy="3134753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F23479A6-CC77-4679-B0B0-9525344458D5}"/>
                </a:ext>
              </a:extLst>
            </p:cNvPr>
            <p:cNvGrpSpPr/>
            <p:nvPr/>
          </p:nvGrpSpPr>
          <p:grpSpPr>
            <a:xfrm>
              <a:off x="3201969" y="2283699"/>
              <a:ext cx="405353" cy="405353"/>
              <a:chOff x="183821" y="2099033"/>
              <a:chExt cx="405353" cy="405353"/>
            </a:xfrm>
          </p:grpSpPr>
          <p:sp>
            <p:nvSpPr>
              <p:cNvPr id="70" name="橢圓 69">
                <a:extLst>
                  <a:ext uri="{FF2B5EF4-FFF2-40B4-BE49-F238E27FC236}">
                    <a16:creationId xmlns:a16="http://schemas.microsoft.com/office/drawing/2014/main" id="{17CF877C-3369-4304-B232-A34BAA95E3FE}"/>
                  </a:ext>
                </a:extLst>
              </p:cNvPr>
              <p:cNvSpPr/>
              <p:nvPr/>
            </p:nvSpPr>
            <p:spPr>
              <a:xfrm>
                <a:off x="183821" y="2099033"/>
                <a:ext cx="405353" cy="405353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83ADDCDD-6AD1-44E0-B68A-36D59B75F2CD}"/>
                  </a:ext>
                </a:extLst>
              </p:cNvPr>
              <p:cNvSpPr txBox="1"/>
              <p:nvPr/>
            </p:nvSpPr>
            <p:spPr>
              <a:xfrm>
                <a:off x="221529" y="2099033"/>
                <a:ext cx="3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A</a:t>
                </a:r>
                <a:endParaRPr lang="zh-TW" altLang="en-US" b="1" dirty="0"/>
              </a:p>
            </p:txBody>
          </p:sp>
        </p:grp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3AB5D7FC-E857-428C-A44A-AEECCC0B0EF6}"/>
                </a:ext>
              </a:extLst>
            </p:cNvPr>
            <p:cNvGrpSpPr/>
            <p:nvPr/>
          </p:nvGrpSpPr>
          <p:grpSpPr>
            <a:xfrm>
              <a:off x="3189400" y="3193499"/>
              <a:ext cx="405353" cy="405353"/>
              <a:chOff x="183821" y="2099033"/>
              <a:chExt cx="405353" cy="405353"/>
            </a:xfrm>
          </p:grpSpPr>
          <p:sp>
            <p:nvSpPr>
              <p:cNvPr id="68" name="橢圓 67">
                <a:extLst>
                  <a:ext uri="{FF2B5EF4-FFF2-40B4-BE49-F238E27FC236}">
                    <a16:creationId xmlns:a16="http://schemas.microsoft.com/office/drawing/2014/main" id="{2D98E8ED-346A-4F05-AFB0-7AD398A8C4DD}"/>
                  </a:ext>
                </a:extLst>
              </p:cNvPr>
              <p:cNvSpPr/>
              <p:nvPr/>
            </p:nvSpPr>
            <p:spPr>
              <a:xfrm>
                <a:off x="183821" y="2099033"/>
                <a:ext cx="405353" cy="405353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62826B4-5A9B-4194-9157-11B6C246F5B2}"/>
                  </a:ext>
                </a:extLst>
              </p:cNvPr>
              <p:cNvSpPr txBox="1"/>
              <p:nvPr/>
            </p:nvSpPr>
            <p:spPr>
              <a:xfrm>
                <a:off x="221529" y="2099033"/>
                <a:ext cx="3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B</a:t>
                </a:r>
                <a:endParaRPr lang="zh-TW" altLang="en-US" b="1" dirty="0"/>
              </a:p>
            </p:txBody>
          </p:sp>
        </p:grp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9440FD88-FA67-4DFD-890F-7D16888D29A2}"/>
                </a:ext>
              </a:extLst>
            </p:cNvPr>
            <p:cNvGrpSpPr/>
            <p:nvPr/>
          </p:nvGrpSpPr>
          <p:grpSpPr>
            <a:xfrm>
              <a:off x="3189399" y="4103299"/>
              <a:ext cx="405353" cy="405353"/>
              <a:chOff x="183821" y="2099033"/>
              <a:chExt cx="405353" cy="405353"/>
            </a:xfrm>
          </p:grpSpPr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9E1FD3EA-C778-4F71-A9E4-0C6A503FEAAF}"/>
                  </a:ext>
                </a:extLst>
              </p:cNvPr>
              <p:cNvSpPr/>
              <p:nvPr/>
            </p:nvSpPr>
            <p:spPr>
              <a:xfrm>
                <a:off x="183821" y="2099033"/>
                <a:ext cx="405353" cy="405353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86EFAF4E-D745-49DA-BD43-0FB869070065}"/>
                  </a:ext>
                </a:extLst>
              </p:cNvPr>
              <p:cNvSpPr txBox="1"/>
              <p:nvPr/>
            </p:nvSpPr>
            <p:spPr>
              <a:xfrm>
                <a:off x="221529" y="2099033"/>
                <a:ext cx="3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C</a:t>
                </a:r>
                <a:endParaRPr lang="zh-TW" altLang="en-US" b="1" dirty="0"/>
              </a:p>
            </p:txBody>
          </p:sp>
        </p:grp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239AFF8B-0CB6-443A-BEB2-11850B283C52}"/>
                </a:ext>
              </a:extLst>
            </p:cNvPr>
            <p:cNvGrpSpPr/>
            <p:nvPr/>
          </p:nvGrpSpPr>
          <p:grpSpPr>
            <a:xfrm>
              <a:off x="3176830" y="5013099"/>
              <a:ext cx="405353" cy="405353"/>
              <a:chOff x="183821" y="2099033"/>
              <a:chExt cx="405353" cy="405353"/>
            </a:xfrm>
          </p:grpSpPr>
          <p:sp>
            <p:nvSpPr>
              <p:cNvPr id="64" name="橢圓 63">
                <a:extLst>
                  <a:ext uri="{FF2B5EF4-FFF2-40B4-BE49-F238E27FC236}">
                    <a16:creationId xmlns:a16="http://schemas.microsoft.com/office/drawing/2014/main" id="{659DF678-EEF5-4518-B70D-4451B855D979}"/>
                  </a:ext>
                </a:extLst>
              </p:cNvPr>
              <p:cNvSpPr/>
              <p:nvPr/>
            </p:nvSpPr>
            <p:spPr>
              <a:xfrm>
                <a:off x="183821" y="2099033"/>
                <a:ext cx="405353" cy="405353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594CE1B5-9DF4-47CB-B28E-51E21CD7C4DB}"/>
                  </a:ext>
                </a:extLst>
              </p:cNvPr>
              <p:cNvSpPr txBox="1"/>
              <p:nvPr/>
            </p:nvSpPr>
            <p:spPr>
              <a:xfrm>
                <a:off x="221529" y="2099033"/>
                <a:ext cx="3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D</a:t>
                </a:r>
                <a:endParaRPr lang="zh-TW" altLang="en-US" b="1" dirty="0"/>
              </a:p>
            </p:txBody>
          </p:sp>
        </p:grpSp>
      </p:grp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0E041847-8AE7-4F23-BD7B-7B45F9042851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8649877" y="2561792"/>
            <a:ext cx="1091946" cy="2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5BC3172E-506D-4AC2-BFC9-8B51E560E75A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8637308" y="3471592"/>
            <a:ext cx="1091946" cy="2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0CF1548B-2E94-401A-B54D-4EDA967B37F6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8637307" y="4381392"/>
            <a:ext cx="1091946" cy="2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A777FC92-7484-4EEA-B44D-A9B958E84FDB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8624738" y="5291192"/>
            <a:ext cx="1091946" cy="2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79DB59D7-F20A-440C-87FE-D977A1822E9D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8637308" y="2564091"/>
            <a:ext cx="1104515" cy="907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51EC7449-4525-4F72-8EC4-1E95381ACC07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8637307" y="2564091"/>
            <a:ext cx="1104516" cy="1817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FA054DA6-8413-4E11-BCC6-190ADFA2F87C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8649877" y="2561792"/>
            <a:ext cx="1079377" cy="912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86DBB6CF-6512-470E-B4CF-FCC0A8CC31DE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8637307" y="3473891"/>
            <a:ext cx="1091947" cy="907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CA1881A0-B9E3-418A-96D2-6D2DD416E6AE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8624738" y="3473891"/>
            <a:ext cx="1104516" cy="1817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5A59D8D2-B6BC-4739-9717-2E9D29BDE42C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8649877" y="2561792"/>
            <a:ext cx="1079376" cy="1821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AE770A08-96CB-4B1D-99E5-BA7289F70545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8637308" y="3471592"/>
            <a:ext cx="1091945" cy="912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E6EB1493-5A66-4AF2-BF42-603AF590E261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8637308" y="3471592"/>
            <a:ext cx="1079376" cy="1821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0D65768C-2188-48B5-989A-43797258D9CC}"/>
              </a:ext>
            </a:extLst>
          </p:cNvPr>
          <p:cNvGrpSpPr/>
          <p:nvPr/>
        </p:nvGrpSpPr>
        <p:grpSpPr>
          <a:xfrm>
            <a:off x="11205350" y="2360686"/>
            <a:ext cx="430492" cy="3134753"/>
            <a:chOff x="3176830" y="2283699"/>
            <a:chExt cx="430492" cy="3134753"/>
          </a:xfrm>
        </p:grpSpPr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CCCB20EF-E0C4-4737-8E06-B82EC25EF8F6}"/>
                </a:ext>
              </a:extLst>
            </p:cNvPr>
            <p:cNvGrpSpPr/>
            <p:nvPr/>
          </p:nvGrpSpPr>
          <p:grpSpPr>
            <a:xfrm>
              <a:off x="3201969" y="2283699"/>
              <a:ext cx="405353" cy="405353"/>
              <a:chOff x="183821" y="2099033"/>
              <a:chExt cx="405353" cy="405353"/>
            </a:xfrm>
          </p:grpSpPr>
          <p:sp>
            <p:nvSpPr>
              <p:cNvPr id="95" name="橢圓 94">
                <a:extLst>
                  <a:ext uri="{FF2B5EF4-FFF2-40B4-BE49-F238E27FC236}">
                    <a16:creationId xmlns:a16="http://schemas.microsoft.com/office/drawing/2014/main" id="{73878960-E0D8-4549-A1A8-215826326DF4}"/>
                  </a:ext>
                </a:extLst>
              </p:cNvPr>
              <p:cNvSpPr/>
              <p:nvPr/>
            </p:nvSpPr>
            <p:spPr>
              <a:xfrm>
                <a:off x="183821" y="2099033"/>
                <a:ext cx="405353" cy="405353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4E5EC364-BD05-45D7-A372-5E741AC67034}"/>
                  </a:ext>
                </a:extLst>
              </p:cNvPr>
              <p:cNvSpPr txBox="1"/>
              <p:nvPr/>
            </p:nvSpPr>
            <p:spPr>
              <a:xfrm>
                <a:off x="221529" y="2099033"/>
                <a:ext cx="3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A</a:t>
                </a:r>
                <a:endParaRPr lang="zh-TW" altLang="en-US" b="1" dirty="0"/>
              </a:p>
            </p:txBody>
          </p: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35841E07-ABF3-4C9A-9918-3A7A61F127FF}"/>
                </a:ext>
              </a:extLst>
            </p:cNvPr>
            <p:cNvGrpSpPr/>
            <p:nvPr/>
          </p:nvGrpSpPr>
          <p:grpSpPr>
            <a:xfrm>
              <a:off x="3189400" y="3193499"/>
              <a:ext cx="405353" cy="405353"/>
              <a:chOff x="183821" y="2099033"/>
              <a:chExt cx="405353" cy="405353"/>
            </a:xfrm>
          </p:grpSpPr>
          <p:sp>
            <p:nvSpPr>
              <p:cNvPr id="93" name="橢圓 92">
                <a:extLst>
                  <a:ext uri="{FF2B5EF4-FFF2-40B4-BE49-F238E27FC236}">
                    <a16:creationId xmlns:a16="http://schemas.microsoft.com/office/drawing/2014/main" id="{451167CF-2E74-4DA1-AE03-54860D7BB018}"/>
                  </a:ext>
                </a:extLst>
              </p:cNvPr>
              <p:cNvSpPr/>
              <p:nvPr/>
            </p:nvSpPr>
            <p:spPr>
              <a:xfrm>
                <a:off x="183821" y="2099033"/>
                <a:ext cx="405353" cy="405353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2CFBC62B-D05E-4181-B2DE-C22000FD02FF}"/>
                  </a:ext>
                </a:extLst>
              </p:cNvPr>
              <p:cNvSpPr txBox="1"/>
              <p:nvPr/>
            </p:nvSpPr>
            <p:spPr>
              <a:xfrm>
                <a:off x="221529" y="2099033"/>
                <a:ext cx="3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B</a:t>
                </a:r>
                <a:endParaRPr lang="zh-TW" altLang="en-US" b="1" dirty="0"/>
              </a:p>
            </p:txBody>
          </p:sp>
        </p:grpSp>
        <p:grpSp>
          <p:nvGrpSpPr>
            <p:cNvPr id="87" name="群組 86">
              <a:extLst>
                <a:ext uri="{FF2B5EF4-FFF2-40B4-BE49-F238E27FC236}">
                  <a16:creationId xmlns:a16="http://schemas.microsoft.com/office/drawing/2014/main" id="{CA319A55-4676-4418-B2F5-4E1331970948}"/>
                </a:ext>
              </a:extLst>
            </p:cNvPr>
            <p:cNvGrpSpPr/>
            <p:nvPr/>
          </p:nvGrpSpPr>
          <p:grpSpPr>
            <a:xfrm>
              <a:off x="3189399" y="4103299"/>
              <a:ext cx="405353" cy="405353"/>
              <a:chOff x="183821" y="2099033"/>
              <a:chExt cx="405353" cy="405353"/>
            </a:xfrm>
          </p:grpSpPr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B92B98C7-6F8D-48D1-8679-53CFBA4FEA00}"/>
                  </a:ext>
                </a:extLst>
              </p:cNvPr>
              <p:cNvSpPr/>
              <p:nvPr/>
            </p:nvSpPr>
            <p:spPr>
              <a:xfrm>
                <a:off x="183821" y="2099033"/>
                <a:ext cx="405353" cy="405353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17AF34DE-10F5-4AFC-9767-F6714FCDA24E}"/>
                  </a:ext>
                </a:extLst>
              </p:cNvPr>
              <p:cNvSpPr txBox="1"/>
              <p:nvPr/>
            </p:nvSpPr>
            <p:spPr>
              <a:xfrm>
                <a:off x="221529" y="2099033"/>
                <a:ext cx="3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C</a:t>
                </a:r>
                <a:endParaRPr lang="zh-TW" altLang="en-US" b="1" dirty="0"/>
              </a:p>
            </p:txBody>
          </p:sp>
        </p:grpSp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255D1214-DDC5-45D5-82C4-EF8F077A61C9}"/>
                </a:ext>
              </a:extLst>
            </p:cNvPr>
            <p:cNvGrpSpPr/>
            <p:nvPr/>
          </p:nvGrpSpPr>
          <p:grpSpPr>
            <a:xfrm>
              <a:off x="3176830" y="5013099"/>
              <a:ext cx="405353" cy="405353"/>
              <a:chOff x="183821" y="2099033"/>
              <a:chExt cx="405353" cy="405353"/>
            </a:xfrm>
          </p:grpSpPr>
          <p:sp>
            <p:nvSpPr>
              <p:cNvPr id="89" name="橢圓 88">
                <a:extLst>
                  <a:ext uri="{FF2B5EF4-FFF2-40B4-BE49-F238E27FC236}">
                    <a16:creationId xmlns:a16="http://schemas.microsoft.com/office/drawing/2014/main" id="{D52B48CC-F211-4D76-8038-7C4E14D52EC3}"/>
                  </a:ext>
                </a:extLst>
              </p:cNvPr>
              <p:cNvSpPr/>
              <p:nvPr/>
            </p:nvSpPr>
            <p:spPr>
              <a:xfrm>
                <a:off x="183821" y="2099033"/>
                <a:ext cx="405353" cy="405353"/>
              </a:xfrm>
              <a:prstGeom prst="ellipse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E7401321-E34B-43F0-A99B-A42F6F9E9819}"/>
                  </a:ext>
                </a:extLst>
              </p:cNvPr>
              <p:cNvSpPr txBox="1"/>
              <p:nvPr/>
            </p:nvSpPr>
            <p:spPr>
              <a:xfrm>
                <a:off x="221529" y="2099033"/>
                <a:ext cx="3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D</a:t>
                </a:r>
                <a:endParaRPr lang="zh-TW" altLang="en-US" b="1" dirty="0"/>
              </a:p>
            </p:txBody>
          </p:sp>
        </p:grpSp>
      </p:grp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FDC2B2AF-12C5-4D75-B53C-FBDCE1A955E3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10138543" y="2561064"/>
            <a:ext cx="1091946" cy="2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5A8E4BBC-9A3E-4321-9BD3-5FBA6B1CC8A1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10125974" y="3470864"/>
            <a:ext cx="1091946" cy="2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418E11FB-12E9-4B2D-B05D-3A2249656814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10125973" y="4380664"/>
            <a:ext cx="1091946" cy="2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C0EFF3E4-9EC0-4411-9812-F1451EF3A90B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10113404" y="5290464"/>
            <a:ext cx="1091946" cy="2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65122EED-6AFE-454B-BF2C-E3F59378D7DD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10125974" y="2563363"/>
            <a:ext cx="1104515" cy="907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40303698-C8BE-4079-8454-453F6CBA7128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10125973" y="2563363"/>
            <a:ext cx="1104516" cy="1817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46592A2D-E9F5-46B4-9A45-4C1E49024D9E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10138543" y="2561064"/>
            <a:ext cx="1079377" cy="912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B3E82000-A313-4461-97F0-649E7867FCD9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10125973" y="3473163"/>
            <a:ext cx="1091947" cy="907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1419C6B4-5CD3-439F-BB5F-30BCDA338110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10113404" y="3473163"/>
            <a:ext cx="1104516" cy="1817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5B73CD7A-DA1E-46D7-A0E3-46EA7578BADE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10138543" y="2561064"/>
            <a:ext cx="1079376" cy="1821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90E6355A-4574-4AB4-A8C6-E64985E6FB6A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10125974" y="3470864"/>
            <a:ext cx="1091945" cy="912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80094EBB-4149-42FD-B26D-E9A2DA91C898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10125974" y="3470864"/>
            <a:ext cx="1079376" cy="1821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字方塊 109">
                <a:extLst>
                  <a:ext uri="{FF2B5EF4-FFF2-40B4-BE49-F238E27FC236}">
                    <a16:creationId xmlns:a16="http://schemas.microsoft.com/office/drawing/2014/main" id="{C0A3C2B0-A04F-4C98-8E67-CCA05DC3F5F5}"/>
                  </a:ext>
                </a:extLst>
              </p:cNvPr>
              <p:cNvSpPr txBox="1"/>
              <p:nvPr/>
            </p:nvSpPr>
            <p:spPr>
              <a:xfrm>
                <a:off x="8069405" y="2182305"/>
                <a:ext cx="1931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0" name="文字方塊 109">
                <a:extLst>
                  <a:ext uri="{FF2B5EF4-FFF2-40B4-BE49-F238E27FC236}">
                    <a16:creationId xmlns:a16="http://schemas.microsoft.com/office/drawing/2014/main" id="{C0A3C2B0-A04F-4C98-8E67-CCA05DC3F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405" y="2182305"/>
                <a:ext cx="193194" cy="276999"/>
              </a:xfrm>
              <a:prstGeom prst="rect">
                <a:avLst/>
              </a:prstGeom>
              <a:blipFill>
                <a:blip r:embed="rId3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1256051E-E127-4E93-8200-16128B745E2B}"/>
              </a:ext>
            </a:extLst>
          </p:cNvPr>
          <p:cNvGrpSpPr/>
          <p:nvPr/>
        </p:nvGrpSpPr>
        <p:grpSpPr>
          <a:xfrm>
            <a:off x="9553335" y="2182305"/>
            <a:ext cx="201057" cy="2845427"/>
            <a:chOff x="4518643" y="2106889"/>
            <a:chExt cx="201057" cy="28454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字方塊 114">
                  <a:extLst>
                    <a:ext uri="{FF2B5EF4-FFF2-40B4-BE49-F238E27FC236}">
                      <a16:creationId xmlns:a16="http://schemas.microsoft.com/office/drawing/2014/main" id="{28A77C46-9C76-4886-8209-8EDB5704E92E}"/>
                    </a:ext>
                  </a:extLst>
                </p:cNvPr>
                <p:cNvSpPr txBox="1"/>
                <p:nvPr/>
              </p:nvSpPr>
              <p:spPr>
                <a:xfrm>
                  <a:off x="4524928" y="2106889"/>
                  <a:ext cx="1931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5" name="文字方塊 114">
                  <a:extLst>
                    <a:ext uri="{FF2B5EF4-FFF2-40B4-BE49-F238E27FC236}">
                      <a16:creationId xmlns:a16="http://schemas.microsoft.com/office/drawing/2014/main" id="{28A77C46-9C76-4886-8209-8EDB5704E9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928" y="2106889"/>
                  <a:ext cx="1931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字方塊 115">
                  <a:extLst>
                    <a:ext uri="{FF2B5EF4-FFF2-40B4-BE49-F238E27FC236}">
                      <a16:creationId xmlns:a16="http://schemas.microsoft.com/office/drawing/2014/main" id="{5E3C58DF-CAB9-4FAA-8CA9-726654BDBB82}"/>
                    </a:ext>
                  </a:extLst>
                </p:cNvPr>
                <p:cNvSpPr txBox="1"/>
                <p:nvPr/>
              </p:nvSpPr>
              <p:spPr>
                <a:xfrm>
                  <a:off x="4526103" y="3013432"/>
                  <a:ext cx="1931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6" name="文字方塊 115">
                  <a:extLst>
                    <a:ext uri="{FF2B5EF4-FFF2-40B4-BE49-F238E27FC236}">
                      <a16:creationId xmlns:a16="http://schemas.microsoft.com/office/drawing/2014/main" id="{5E3C58DF-CAB9-4FAA-8CA9-726654BDB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103" y="3013432"/>
                  <a:ext cx="1931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8D745680-9522-4BE7-B7C3-F84DAB8C5654}"/>
                    </a:ext>
                  </a:extLst>
                </p:cNvPr>
                <p:cNvSpPr txBox="1"/>
                <p:nvPr/>
              </p:nvSpPr>
              <p:spPr>
                <a:xfrm>
                  <a:off x="4526506" y="3864611"/>
                  <a:ext cx="1931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8D745680-9522-4BE7-B7C3-F84DAB8C56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506" y="3864611"/>
                  <a:ext cx="1931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49453498-371B-4ACA-AC89-592BD4964DFE}"/>
                    </a:ext>
                  </a:extLst>
                </p:cNvPr>
                <p:cNvSpPr txBox="1"/>
                <p:nvPr/>
              </p:nvSpPr>
              <p:spPr>
                <a:xfrm>
                  <a:off x="4518643" y="4675317"/>
                  <a:ext cx="1931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49453498-371B-4ACA-AC89-592BD4964D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8643" y="4675317"/>
                  <a:ext cx="1931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52AAD98B-171A-48C5-B696-6D3C74623C19}"/>
              </a:ext>
            </a:extLst>
          </p:cNvPr>
          <p:cNvGrpSpPr/>
          <p:nvPr/>
        </p:nvGrpSpPr>
        <p:grpSpPr>
          <a:xfrm>
            <a:off x="11035716" y="2181652"/>
            <a:ext cx="201057" cy="2845427"/>
            <a:chOff x="4518643" y="2106889"/>
            <a:chExt cx="201057" cy="28454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字方塊 119">
                  <a:extLst>
                    <a:ext uri="{FF2B5EF4-FFF2-40B4-BE49-F238E27FC236}">
                      <a16:creationId xmlns:a16="http://schemas.microsoft.com/office/drawing/2014/main" id="{A36BFC40-F220-43F6-85DF-96B4D035A844}"/>
                    </a:ext>
                  </a:extLst>
                </p:cNvPr>
                <p:cNvSpPr txBox="1"/>
                <p:nvPr/>
              </p:nvSpPr>
              <p:spPr>
                <a:xfrm>
                  <a:off x="4524928" y="2106889"/>
                  <a:ext cx="1931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0" name="文字方塊 119">
                  <a:extLst>
                    <a:ext uri="{FF2B5EF4-FFF2-40B4-BE49-F238E27FC236}">
                      <a16:creationId xmlns:a16="http://schemas.microsoft.com/office/drawing/2014/main" id="{A36BFC40-F220-43F6-85DF-96B4D035A8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928" y="2106889"/>
                  <a:ext cx="1931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字方塊 120">
                  <a:extLst>
                    <a:ext uri="{FF2B5EF4-FFF2-40B4-BE49-F238E27FC236}">
                      <a16:creationId xmlns:a16="http://schemas.microsoft.com/office/drawing/2014/main" id="{FB54AB9B-3C91-4FAE-BEB8-0054E2D3943E}"/>
                    </a:ext>
                  </a:extLst>
                </p:cNvPr>
                <p:cNvSpPr txBox="1"/>
                <p:nvPr/>
              </p:nvSpPr>
              <p:spPr>
                <a:xfrm>
                  <a:off x="4526103" y="3013432"/>
                  <a:ext cx="1931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1" name="文字方塊 120">
                  <a:extLst>
                    <a:ext uri="{FF2B5EF4-FFF2-40B4-BE49-F238E27FC236}">
                      <a16:creationId xmlns:a16="http://schemas.microsoft.com/office/drawing/2014/main" id="{FB54AB9B-3C91-4FAE-BEB8-0054E2D39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103" y="3013432"/>
                  <a:ext cx="19319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9355" r="-161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21">
                  <a:extLst>
                    <a:ext uri="{FF2B5EF4-FFF2-40B4-BE49-F238E27FC236}">
                      <a16:creationId xmlns:a16="http://schemas.microsoft.com/office/drawing/2014/main" id="{8911BA83-AB8C-406E-820E-89BB20206E12}"/>
                    </a:ext>
                  </a:extLst>
                </p:cNvPr>
                <p:cNvSpPr txBox="1"/>
                <p:nvPr/>
              </p:nvSpPr>
              <p:spPr>
                <a:xfrm>
                  <a:off x="4526506" y="3864611"/>
                  <a:ext cx="1931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2" name="文字方塊 121">
                  <a:extLst>
                    <a:ext uri="{FF2B5EF4-FFF2-40B4-BE49-F238E27FC236}">
                      <a16:creationId xmlns:a16="http://schemas.microsoft.com/office/drawing/2014/main" id="{8911BA83-AB8C-406E-820E-89BB20206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506" y="3864611"/>
                  <a:ext cx="19319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9355" r="-161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6FEFD72A-6BF9-4332-B8CE-3B5B0F7DCE28}"/>
                    </a:ext>
                  </a:extLst>
                </p:cNvPr>
                <p:cNvSpPr txBox="1"/>
                <p:nvPr/>
              </p:nvSpPr>
              <p:spPr>
                <a:xfrm>
                  <a:off x="4518643" y="4675317"/>
                  <a:ext cx="1931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6FEFD72A-6BF9-4332-B8CE-3B5B0F7DC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8643" y="4675317"/>
                  <a:ext cx="19319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B8082328-AD78-4F3D-AC4E-2F683D6C2C28}"/>
              </a:ext>
            </a:extLst>
          </p:cNvPr>
          <p:cNvSpPr txBox="1"/>
          <p:nvPr/>
        </p:nvSpPr>
        <p:spPr>
          <a:xfrm>
            <a:off x="7122741" y="2866956"/>
            <a:ext cx="12349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Aggregator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21C11A6-B85D-4053-8114-58416D4A8FDA}"/>
              </a:ext>
            </a:extLst>
          </p:cNvPr>
          <p:cNvSpPr txBox="1"/>
          <p:nvPr/>
        </p:nvSpPr>
        <p:spPr>
          <a:xfrm>
            <a:off x="518014" y="5457847"/>
            <a:ext cx="3281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Main difference with GCN:</a:t>
            </a:r>
          </a:p>
          <a:p>
            <a:r>
              <a:rPr lang="en-US" altLang="zh-TW" dirty="0"/>
              <a:t>Sampling</a:t>
            </a:r>
          </a:p>
          <a:p>
            <a:r>
              <a:rPr lang="en-US" altLang="zh-TW" dirty="0"/>
              <a:t>Aggregation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508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123C4-3781-44D9-9BB8-E7F1DCA6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56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GN-Definition of Graph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F715197-6DF6-4438-B770-F2CE57A84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3868" y="2213949"/>
            <a:ext cx="6507421" cy="429710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CD3D9970-0E2C-4218-A7F0-EEF306951F87}"/>
                  </a:ext>
                </a:extLst>
              </p:cNvPr>
              <p:cNvSpPr txBox="1"/>
              <p:nvPr/>
            </p:nvSpPr>
            <p:spPr>
              <a:xfrm>
                <a:off x="476782" y="1567618"/>
                <a:ext cx="30276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sz="3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3600" b="1" i="1" dirty="0" err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TW" sz="36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3600" i="1" dirty="0" err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sz="36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3600" i="1" dirty="0" err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sz="3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3600" i="1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CD3D9970-0E2C-4218-A7F0-EEF306951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82" y="1567618"/>
                <a:ext cx="302764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內容版面配置區 6">
            <a:extLst>
              <a:ext uri="{FF2B5EF4-FFF2-40B4-BE49-F238E27FC236}">
                <a16:creationId xmlns:a16="http://schemas.microsoft.com/office/drawing/2014/main" id="{03DF1FCF-05A5-4428-B8CD-138E2ED3B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78" y="2582556"/>
            <a:ext cx="5098290" cy="355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6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123C4-3781-44D9-9BB8-E7F1DCA6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56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GN-Algorithm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B129FFE-A84F-4743-82F7-F906B0D90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383" y="1690688"/>
            <a:ext cx="8009259" cy="4239320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628515E-BD44-40C4-B6BE-9CCD26B9EE8E}"/>
              </a:ext>
            </a:extLst>
          </p:cNvPr>
          <p:cNvSpPr/>
          <p:nvPr/>
        </p:nvSpPr>
        <p:spPr>
          <a:xfrm>
            <a:off x="4157222" y="2234153"/>
            <a:ext cx="3591612" cy="33282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3D62307-5E33-4107-B72F-E5B7FD7534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5588" y="2357322"/>
            <a:ext cx="3764994" cy="247176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861B3E5-E4CA-42A1-8D6B-6130532D968E}"/>
              </a:ext>
            </a:extLst>
          </p:cNvPr>
          <p:cNvSpPr txBox="1"/>
          <p:nvPr/>
        </p:nvSpPr>
        <p:spPr>
          <a:xfrm>
            <a:off x="639192" y="5930008"/>
            <a:ext cx="284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Main Contribution:</a:t>
            </a:r>
          </a:p>
          <a:p>
            <a:r>
              <a:rPr lang="en-US" altLang="zh-TW" dirty="0"/>
              <a:t>GN library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692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4746</TotalTime>
  <Words>596</Words>
  <Application>Microsoft Office PowerPoint</Application>
  <PresentationFormat>寬螢幕</PresentationFormat>
  <Paragraphs>175</Paragraphs>
  <Slides>16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Graph Neural Networks NIC LAB Chen-Hao Hsiao</vt:lpstr>
      <vt:lpstr>Outline</vt:lpstr>
      <vt:lpstr>What is GNN?</vt:lpstr>
      <vt:lpstr>What can GNN do?</vt:lpstr>
      <vt:lpstr>Graph Convolutional Network(GCN)</vt:lpstr>
      <vt:lpstr>Convolution?</vt:lpstr>
      <vt:lpstr>GraphSAGE Algorithm</vt:lpstr>
      <vt:lpstr>GN-Definition of Graph</vt:lpstr>
      <vt:lpstr>GN-Algorithm</vt:lpstr>
      <vt:lpstr>How powerful are GNNs?</vt:lpstr>
      <vt:lpstr>Compare with WL isomorphism test</vt:lpstr>
      <vt:lpstr>Approximate the injective function using UAT</vt:lpstr>
      <vt:lpstr>Conclusions</vt:lpstr>
      <vt:lpstr>References</vt:lpstr>
      <vt:lpstr>Appendix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with Graph Embedding</dc:title>
  <dc:creator>Microsoft Office 使用者</dc:creator>
  <cp:lastModifiedBy>user</cp:lastModifiedBy>
  <cp:revision>231</cp:revision>
  <dcterms:created xsi:type="dcterms:W3CDTF">2017-09-24T08:33:50Z</dcterms:created>
  <dcterms:modified xsi:type="dcterms:W3CDTF">2018-10-23T04:53:38Z</dcterms:modified>
</cp:coreProperties>
</file>