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5369f86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5369f86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5369f866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5369f866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Especially in this volatile market, we believe that clients want to be informed on the latest happenings in the markets, and most importantly how’s their investment doing.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5369f866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5369f866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5369f866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5369f866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3e62d0d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3e62d0d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5369f866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5369f866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5369f866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5369f866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Citi HackOverflow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Wealth Management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 mentioned, Citi aims to: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Drive Client Acquisition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Strengthen Client relationships</a:t>
            </a:r>
            <a:endParaRPr sz="2400"/>
          </a:p>
        </p:txBody>
      </p:sp>
      <p:sp>
        <p:nvSpPr>
          <p:cNvPr id="93" name="Google Shape;93;p14"/>
          <p:cNvSpPr/>
          <p:nvPr/>
        </p:nvSpPr>
        <p:spPr>
          <a:xfrm>
            <a:off x="532825" y="2116525"/>
            <a:ext cx="5002800" cy="836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</a:t>
            </a:r>
            <a:r>
              <a:rPr lang="en" sz="1400"/>
              <a:t>nformed Clients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Investments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Market updates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Preparing Relationship Managers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clients’ aims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Tailored recommendations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created a client-bank scheduler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Citi Wealth Scheduler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Client and Banker web portal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Client chooses the appointment dates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More details ahead…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a Glance…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9866"/>
            <a:ext cx="9144001" cy="3188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29875"/>
            <a:ext cx="9144001" cy="29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279600" y="361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(visualised)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425" y="1017800"/>
            <a:ext cx="7453974" cy="363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Demonstration of Citi Wealth Scheduler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was built using MERN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React.js : Popular web framework, reusable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MongoDB: Use of schemas for easy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Express Server: Simple code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Node.js: Consistent with the JavaScript environment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