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-522" y="18"/>
      </p:cViewPr>
      <p:guideLst>
        <p:guide orient="horz" pos="1786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18368D1B-8BDD-48F9-A486-7AEA3090FFAE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Tugas pertama</a:t>
            </a: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200" b="0" strike="noStrike" spc="-1">
                <a:latin typeface="Arial"/>
              </a:rPr>
              <a:t>Operator perbandingan</a:t>
            </a:r>
          </a:p>
          <a:p>
            <a:r>
              <a:rPr lang="en-US" sz="3200" b="0" strike="noStrike" spc="-1">
                <a:latin typeface="Arial"/>
              </a:rPr>
              <a:t>Operator penugasan</a:t>
            </a:r>
          </a:p>
          <a:p>
            <a:r>
              <a:rPr lang="en-US" sz="3200" b="0" strike="noStrike" spc="-1">
                <a:latin typeface="Arial"/>
              </a:rPr>
              <a:t>Operator logika</a:t>
            </a:r>
          </a:p>
          <a:p>
            <a:r>
              <a:rPr lang="en-US" sz="3200" b="0" strike="noStrike" spc="-1">
                <a:latin typeface="Arial"/>
              </a:rPr>
              <a:t>Operator bitwise</a:t>
            </a:r>
          </a:p>
          <a:p>
            <a:r>
              <a:rPr lang="en-US" sz="3200" b="0" strike="noStrike" spc="-1">
                <a:latin typeface="Arial"/>
              </a:rPr>
              <a:t>Operator tenary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FF0000"/>
                </a:solidFill>
                <a:latin typeface="Arial"/>
              </a:rPr>
              <a:t>Tugas latihan</a:t>
            </a:r>
          </a:p>
        </p:txBody>
      </p:sp>
      <p:pic>
        <p:nvPicPr>
          <p:cNvPr id="67" name="Picture 66"/>
          <p:cNvPicPr/>
          <p:nvPr/>
        </p:nvPicPr>
        <p:blipFill>
          <a:blip r:embed="rId2"/>
          <a:stretch/>
        </p:blipFill>
        <p:spPr>
          <a:xfrm>
            <a:off x="503640" y="2040120"/>
            <a:ext cx="4426920" cy="1861200"/>
          </a:xfrm>
          <a:prstGeom prst="rect">
            <a:avLst/>
          </a:prstGeom>
          <a:ln>
            <a:noFill/>
          </a:ln>
        </p:spPr>
      </p:pic>
      <p:sp>
        <p:nvSpPr>
          <p:cNvPr id="68" name="TextShape 2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406" y="1326600"/>
            <a:ext cx="4824536" cy="31055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Operator bitwise</a:t>
            </a:r>
          </a:p>
        </p:txBody>
      </p:sp>
      <p:sp>
        <p:nvSpPr>
          <p:cNvPr id="70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Operator Bitwise adalah operator untuk melakukan operasi berdasarkan bit/biner.</a:t>
            </a:r>
          </a:p>
        </p:txBody>
      </p:sp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5152320" y="1371600"/>
            <a:ext cx="4426920" cy="2872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FF0000"/>
                </a:solidFill>
                <a:latin typeface="Arial"/>
              </a:rPr>
              <a:t>Tugas latihan</a:t>
            </a:r>
          </a:p>
        </p:txBody>
      </p:sp>
      <p:pic>
        <p:nvPicPr>
          <p:cNvPr id="73" name="Picture 72"/>
          <p:cNvPicPr/>
          <p:nvPr/>
        </p:nvPicPr>
        <p:blipFill>
          <a:blip r:embed="rId2"/>
          <a:stretch/>
        </p:blipFill>
        <p:spPr>
          <a:xfrm>
            <a:off x="503640" y="1514520"/>
            <a:ext cx="4426920" cy="1868760"/>
          </a:xfrm>
          <a:prstGeom prst="rect">
            <a:avLst/>
          </a:prstGeom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360" y="2275946"/>
            <a:ext cx="5904656" cy="23406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75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Silahkan kerjakan sesuai intruksi dalam file PPT ini.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Cara pengumpulan tugas: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Buat akun github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Upload file PPT hasil kalian mengerjakan tugas didalam PPT ke akun github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Kirim link akun github kalian pada slot pada classroom yang telah disediakan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Operator perbandingan</a:t>
            </a:r>
          </a:p>
        </p:txBody>
      </p:sp>
      <p:sp>
        <p:nvSpPr>
          <p:cNvPr id="46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10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Operator ini digunakan untuk membandingkan dua buah nilai. Operator ini juga dikenal dengan operator relasi dan sering digunakan untuk membuat sebuah logika atau kondisi.</a:t>
            </a:r>
          </a:p>
        </p:txBody>
      </p:sp>
      <p:pic>
        <p:nvPicPr>
          <p:cNvPr id="47" name="Picture 46"/>
          <p:cNvPicPr/>
          <p:nvPr/>
        </p:nvPicPr>
        <p:blipFill>
          <a:blip r:embed="rId2"/>
          <a:stretch/>
        </p:blipFill>
        <p:spPr>
          <a:xfrm>
            <a:off x="5152320" y="1434960"/>
            <a:ext cx="4426920" cy="3071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Contoh program</a:t>
            </a:r>
          </a:p>
        </p:txBody>
      </p:sp>
      <p:pic>
        <p:nvPicPr>
          <p:cNvPr id="49" name="Picture 48"/>
          <p:cNvPicPr/>
          <p:nvPr/>
        </p:nvPicPr>
        <p:blipFill>
          <a:blip r:embed="rId2"/>
          <a:stretch/>
        </p:blipFill>
        <p:spPr>
          <a:xfrm>
            <a:off x="503640" y="1380600"/>
            <a:ext cx="4426920" cy="3179880"/>
          </a:xfrm>
          <a:prstGeom prst="rect">
            <a:avLst/>
          </a:prstGeom>
          <a:ln>
            <a:noFill/>
          </a:ln>
        </p:spPr>
      </p:pic>
      <p:pic>
        <p:nvPicPr>
          <p:cNvPr id="50" name="Picture 49"/>
          <p:cNvPicPr/>
          <p:nvPr/>
        </p:nvPicPr>
        <p:blipFill>
          <a:blip r:embed="rId3"/>
          <a:stretch/>
        </p:blipFill>
        <p:spPr>
          <a:xfrm>
            <a:off x="5152320" y="1554480"/>
            <a:ext cx="4426920" cy="2194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FF0000"/>
                </a:solidFill>
                <a:latin typeface="Arial"/>
              </a:rPr>
              <a:t>Tugas latihan</a:t>
            </a:r>
          </a:p>
        </p:txBody>
      </p:sp>
      <p:pic>
        <p:nvPicPr>
          <p:cNvPr id="52" name="Picture 51"/>
          <p:cNvPicPr/>
          <p:nvPr/>
        </p:nvPicPr>
        <p:blipFill>
          <a:blip r:embed="rId2"/>
          <a:stretch/>
        </p:blipFill>
        <p:spPr>
          <a:xfrm>
            <a:off x="612720" y="1326600"/>
            <a:ext cx="4209120" cy="3288240"/>
          </a:xfrm>
          <a:prstGeom prst="rect">
            <a:avLst/>
          </a:prstGeom>
          <a:ln>
            <a:noFill/>
          </a:ln>
        </p:spPr>
      </p:pic>
      <p:sp>
        <p:nvSpPr>
          <p:cNvPr id="53" name="TextShape 2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3200" b="0" strike="noStrike" spc="-1" dirty="0">
              <a:latin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256" y="1683147"/>
            <a:ext cx="5209292" cy="28083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Operator Penugasan</a:t>
            </a:r>
          </a:p>
        </p:txBody>
      </p:sp>
      <p:sp>
        <p:nvSpPr>
          <p:cNvPr id="55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15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Operator ini berfungsi untuk memberi tugas pada suatu variabel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contoh: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   a=25</a:t>
            </a:r>
          </a:p>
          <a:p>
            <a:pPr marL="5716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Variabel a di beri tugas untuk menampung nilai 25</a:t>
            </a:r>
          </a:p>
        </p:txBody>
      </p:sp>
      <p:pic>
        <p:nvPicPr>
          <p:cNvPr id="56" name="Picture 55"/>
          <p:cNvPicPr/>
          <p:nvPr/>
        </p:nvPicPr>
        <p:blipFill>
          <a:blip r:embed="rId2"/>
          <a:stretch/>
        </p:blipFill>
        <p:spPr>
          <a:xfrm>
            <a:off x="5152320" y="1612080"/>
            <a:ext cx="4426920" cy="271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Contoh program</a:t>
            </a:r>
          </a:p>
        </p:txBody>
      </p:sp>
      <p:pic>
        <p:nvPicPr>
          <p:cNvPr id="58" name="Picture 57"/>
          <p:cNvPicPr/>
          <p:nvPr/>
        </p:nvPicPr>
        <p:blipFill>
          <a:blip r:embed="rId2"/>
          <a:stretch/>
        </p:blipFill>
        <p:spPr>
          <a:xfrm>
            <a:off x="503640" y="1921680"/>
            <a:ext cx="4426920" cy="2097720"/>
          </a:xfrm>
          <a:prstGeom prst="rect">
            <a:avLst/>
          </a:prstGeom>
          <a:ln>
            <a:noFill/>
          </a:ln>
        </p:spPr>
      </p:pic>
      <p:pic>
        <p:nvPicPr>
          <p:cNvPr id="59" name="Picture 58"/>
          <p:cNvPicPr/>
          <p:nvPr/>
        </p:nvPicPr>
        <p:blipFill>
          <a:blip r:embed="rId3"/>
          <a:stretch/>
        </p:blipFill>
        <p:spPr>
          <a:xfrm>
            <a:off x="5152320" y="1737360"/>
            <a:ext cx="4426920" cy="1695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FF0000"/>
                </a:solidFill>
                <a:latin typeface="Arial"/>
              </a:rPr>
              <a:t>Tugas latihan</a:t>
            </a:r>
          </a:p>
        </p:txBody>
      </p:sp>
      <p:pic>
        <p:nvPicPr>
          <p:cNvPr id="61" name="Picture 60"/>
          <p:cNvPicPr/>
          <p:nvPr/>
        </p:nvPicPr>
        <p:blipFill>
          <a:blip r:embed="rId2"/>
          <a:stretch/>
        </p:blipFill>
        <p:spPr>
          <a:xfrm>
            <a:off x="503640" y="1921680"/>
            <a:ext cx="4426920" cy="2097720"/>
          </a:xfrm>
          <a:prstGeom prst="rect">
            <a:avLst/>
          </a:prstGeom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264" y="1442460"/>
            <a:ext cx="4677488" cy="2160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Operator logika</a:t>
            </a:r>
          </a:p>
        </p:txBody>
      </p:sp>
      <p:sp>
        <p:nvSpPr>
          <p:cNvPr id="64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Operator logika digunakan untuk membuat operasi logika, seperti logika AND, OR, dan NOT</a:t>
            </a:r>
          </a:p>
        </p:txBody>
      </p:sp>
      <p:pic>
        <p:nvPicPr>
          <p:cNvPr id="65" name="Picture 64"/>
          <p:cNvPicPr/>
          <p:nvPr/>
        </p:nvPicPr>
        <p:blipFill>
          <a:blip r:embed="rId2"/>
          <a:stretch/>
        </p:blipFill>
        <p:spPr>
          <a:xfrm>
            <a:off x="5152320" y="1496160"/>
            <a:ext cx="4426920" cy="2435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146</Words>
  <Application>Microsoft Office PowerPoint</Application>
  <PresentationFormat>Custom</PresentationFormat>
  <Paragraphs>28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USER</cp:lastModifiedBy>
  <cp:revision>7</cp:revision>
  <dcterms:created xsi:type="dcterms:W3CDTF">2023-03-20T10:47:14Z</dcterms:created>
  <dcterms:modified xsi:type="dcterms:W3CDTF">2023-03-20T07:18:32Z</dcterms:modified>
  <dc:language>en-US</dc:language>
</cp:coreProperties>
</file>