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0AE0-55B0-4C55-BADE-E6F0E831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01C9D-BE0C-4472-8BD9-8E8A0AC19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8418-F616-4224-953C-0152EA4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BF2F-1650-4F53-AC02-1A1F3F21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0A63-290F-40CA-84A2-BB7DCC47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6E77-BB04-48F8-82A0-894FEA25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12960-C85D-4725-B187-B452C34C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3DAC-2363-4DBC-99A6-CC78EB4B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E3CF-FB41-4749-82BF-2D46CD7E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A7EB-5BDD-4842-9060-B82ACAC1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25B45-E76C-4A4C-AED7-66F858B0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D2459-75A5-4F8A-93E4-9C8B3A5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4706-C7BF-4C43-BBBA-59A4484A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6F93-AA42-491B-8F91-05E67549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4155-D35B-4F14-BADA-7209DB8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6967-1639-4D0A-B2D2-4580DEFA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E65C-3D22-4C7F-97B3-51CC395A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0B43-411F-4E0A-B2E9-6123AAE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6F63-779A-46C4-9760-97EC440C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CF49-0FA8-42B9-9656-84AEE64D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00A0-B3FD-4097-8B81-DCB0643C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48FE-DCAC-420A-95D7-43F94AC5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E461-6AAA-49BC-94D1-54446487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3F12-5090-4C1B-9D5A-828E850D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9693-7A7A-4B13-B483-DA6B3660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FB6B-82F3-4EB4-9F86-190170BF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6C15-0576-4EAD-932A-4E30CD6D8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F0B2E-404A-4E6F-ADFE-6FAF93973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BF98-BBD8-4261-BFB9-8495AF36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31CF-3D70-482E-B1BB-F97A851B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228F-D529-497B-856A-77619035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26D6-1304-4A84-A3F4-99E280D0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AEFD-A436-4D43-939C-02FD5CAB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120EC-4920-4DD5-9F08-659F54B7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FFB71-374E-419C-BBB0-A2E178FA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92D6E-FE5B-4868-AC50-B60128BA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671C5-316F-43B1-970B-9EA158B7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08C0B-F435-4D67-B86C-6668E206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53EEE-9271-4327-BACB-FDB6A243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40B3-22D0-4C8D-B043-87955C14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79A30-910A-4BC0-AA33-A70D19EF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F200-5FE9-4D69-ACAC-04539039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67DE-C1A8-454B-B957-E73CBF5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1E05B-963F-45CB-893F-DB2A87DB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1264C-A5E8-4105-A884-8F0FCEE5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3523-4CE4-4F55-9922-622B22BC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0F3E-124F-4ABC-9E15-40250789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CDF7-95D0-4B8A-BD42-8B460055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8F0E-454C-48CB-B76C-88F83D75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5B5D1-1870-44B8-8ED9-5ACA547E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F034-D0F4-4286-AAF1-A9CE0A79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96773-FFBD-498A-B037-E6658694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B7B7-AF8B-4160-86C8-FAC8F77B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93993-28A2-41A1-98F2-BC7BCE324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D2742-6A88-4BB2-B9DE-879AECE9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49DF-4DA2-4B12-9F3D-E24478F2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5EE3-4286-45F3-947E-474D28BE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23D8-36FF-43A2-AE27-170FF74B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042D8-D275-470E-900E-C32ECA87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7414-283F-401A-A9C4-BF57554E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E340-2AD3-41B8-905C-8C4B29D3B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E05C-881A-4143-B717-20BE755375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4104-79ED-4D80-93E0-A1C1AD899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495E4-558D-463D-B2BF-338171C90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C8B8-6925-4E2A-B5AF-F4820C7D6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syspharm/mcmicro" TargetMode="External"/><Relationship Id="rId2" Type="http://schemas.openxmlformats.org/officeDocument/2006/relationships/hyperlink" Target="https://jupyter.sisp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engkp/mcmicro_workshop" TargetMode="External"/><Relationship Id="rId5" Type="http://schemas.openxmlformats.org/officeDocument/2006/relationships/hyperlink" Target="file:///\\aequorea\sisplockers" TargetMode="External"/><Relationship Id="rId4" Type="http://schemas.openxmlformats.org/officeDocument/2006/relationships/hyperlink" Target="https://qupath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7EEA5-AA95-4288-971F-6B01B33ECE2B}"/>
              </a:ext>
            </a:extLst>
          </p:cNvPr>
          <p:cNvSpPr txBox="1"/>
          <p:nvPr/>
        </p:nvSpPr>
        <p:spPr>
          <a:xfrm>
            <a:off x="142613" y="243280"/>
            <a:ext cx="32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MCMICRO Workshop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B8144-7E26-4D99-939C-95B8D9AF1821}"/>
              </a:ext>
            </a:extLst>
          </p:cNvPr>
          <p:cNvSpPr txBox="1"/>
          <p:nvPr/>
        </p:nvSpPr>
        <p:spPr>
          <a:xfrm>
            <a:off x="243280" y="612612"/>
            <a:ext cx="12063369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Open Google Chrome &gt; Go to Address </a:t>
            </a:r>
            <a:r>
              <a:rPr lang="en-US" sz="1600" dirty="0">
                <a:hlinkClick r:id="rId2"/>
              </a:rPr>
              <a:t>https://jupyter.sisp.com</a:t>
            </a:r>
            <a:r>
              <a:rPr lang="en-US" sz="1600" dirty="0"/>
              <a:t> &gt; Login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Create new folder &gt; “</a:t>
            </a:r>
            <a:r>
              <a:rPr lang="en-US" sz="1600" dirty="0" err="1"/>
              <a:t>mcmicro_workshop</a:t>
            </a:r>
            <a:r>
              <a:rPr lang="en-US" sz="1600" dirty="0"/>
              <a:t>” (use icon or terminal command </a:t>
            </a:r>
            <a:r>
              <a:rPr lang="en-US" sz="1600" b="1" dirty="0">
                <a:solidFill>
                  <a:srgbClr val="0033CC"/>
                </a:solidFill>
              </a:rPr>
              <a:t>$</a:t>
            </a:r>
            <a:r>
              <a:rPr lang="en-US" sz="1600" dirty="0"/>
              <a:t> </a:t>
            </a:r>
            <a:r>
              <a:rPr lang="en-US" sz="1600" i="1" dirty="0" err="1"/>
              <a:t>mkdir</a:t>
            </a:r>
            <a:r>
              <a:rPr lang="en-US" sz="1600" i="1" dirty="0"/>
              <a:t> </a:t>
            </a:r>
            <a:r>
              <a:rPr lang="en-US" sz="1600" i="1" dirty="0" err="1"/>
              <a:t>mcmicro_workshop</a:t>
            </a:r>
            <a:r>
              <a:rPr lang="en-US" sz="1600" i="1" dirty="0"/>
              <a:t> 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Go into “</a:t>
            </a:r>
            <a:r>
              <a:rPr lang="en-US" sz="1600" dirty="0" err="1"/>
              <a:t>mcmicro_workshop</a:t>
            </a:r>
            <a:r>
              <a:rPr lang="en-US" sz="1600" dirty="0"/>
              <a:t>” folder &gt; Open New Terminal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Check current directory (</a:t>
            </a:r>
            <a:r>
              <a:rPr lang="en-US" sz="1600" b="1" dirty="0">
                <a:solidFill>
                  <a:srgbClr val="0033CC"/>
                </a:solidFill>
              </a:rPr>
              <a:t>$</a:t>
            </a:r>
            <a:r>
              <a:rPr lang="en-US" sz="1600" dirty="0"/>
              <a:t> </a:t>
            </a:r>
            <a:r>
              <a:rPr lang="en-US" sz="1600" i="1" dirty="0" err="1"/>
              <a:t>pwd</a:t>
            </a:r>
            <a:r>
              <a:rPr lang="en-US" sz="1600" i="1" dirty="0"/>
              <a:t> 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FF0000"/>
                </a:solidFill>
              </a:rPr>
              <a:t>* It should be inside </a:t>
            </a:r>
            <a:r>
              <a:rPr lang="en-US" sz="1600" dirty="0" err="1">
                <a:solidFill>
                  <a:srgbClr val="FF0000"/>
                </a:solidFill>
              </a:rPr>
              <a:t>mcmicro_workshop</a:t>
            </a:r>
            <a:r>
              <a:rPr lang="en-US" sz="1600" dirty="0">
                <a:solidFill>
                  <a:srgbClr val="FF0000"/>
                </a:solidFill>
              </a:rPr>
              <a:t> directory.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Check </a:t>
            </a:r>
            <a:r>
              <a:rPr lang="en-US" sz="1600" dirty="0" err="1"/>
              <a:t>nextflow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0033CC"/>
                </a:solidFill>
              </a:rPr>
              <a:t>$</a:t>
            </a:r>
            <a:r>
              <a:rPr lang="en-US" sz="1600" dirty="0"/>
              <a:t> </a:t>
            </a:r>
            <a:r>
              <a:rPr lang="en-US" sz="1600" i="1" dirty="0" err="1"/>
              <a:t>nextflow</a:t>
            </a:r>
            <a:r>
              <a:rPr lang="en-US" sz="1600" i="1" dirty="0"/>
              <a:t> –v </a:t>
            </a:r>
            <a:r>
              <a:rPr lang="en-US" sz="1600" dirty="0"/>
              <a:t>) and docker (</a:t>
            </a:r>
            <a:r>
              <a:rPr lang="en-US" sz="1600" b="1" dirty="0">
                <a:solidFill>
                  <a:srgbClr val="0033CC"/>
                </a:solidFill>
              </a:rPr>
              <a:t>$</a:t>
            </a:r>
            <a:r>
              <a:rPr lang="en-US" sz="1600" dirty="0"/>
              <a:t> </a:t>
            </a:r>
            <a:r>
              <a:rPr lang="en-US" sz="1600" i="1" dirty="0"/>
              <a:t>docker –v </a:t>
            </a:r>
            <a:r>
              <a:rPr lang="en-US" sz="1600" dirty="0"/>
              <a:t>) versions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Pull MCMICRO </a:t>
            </a:r>
            <a:r>
              <a:rPr lang="en-US" sz="1600" dirty="0" err="1"/>
              <a:t>nextflow</a:t>
            </a:r>
            <a:r>
              <a:rPr lang="en-US" sz="1600" dirty="0"/>
              <a:t> to our account (</a:t>
            </a:r>
            <a:r>
              <a:rPr lang="en-US" sz="1600" b="1" dirty="0">
                <a:solidFill>
                  <a:srgbClr val="0033CC"/>
                </a:solidFill>
              </a:rPr>
              <a:t>$</a:t>
            </a:r>
            <a:r>
              <a:rPr lang="en-US" sz="1600" dirty="0"/>
              <a:t> </a:t>
            </a:r>
            <a:r>
              <a:rPr lang="en-US" sz="1600" i="1" dirty="0" err="1"/>
              <a:t>nextflow</a:t>
            </a:r>
            <a:r>
              <a:rPr lang="en-US" sz="1600" i="1" dirty="0"/>
              <a:t> pull </a:t>
            </a:r>
            <a:r>
              <a:rPr lang="en-US" sz="1600" i="1" dirty="0" err="1"/>
              <a:t>labsyspharm</a:t>
            </a:r>
            <a:r>
              <a:rPr lang="en-US" sz="1600" i="1" dirty="0"/>
              <a:t>/</a:t>
            </a:r>
            <a:r>
              <a:rPr lang="en-US" sz="1600" i="1" dirty="0" err="1"/>
              <a:t>mcmicro</a:t>
            </a:r>
            <a:r>
              <a:rPr lang="en-US" sz="1600" i="1" dirty="0"/>
              <a:t> 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FF0000"/>
                </a:solidFill>
              </a:rPr>
              <a:t>* For only first time.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Download Example Data (</a:t>
            </a:r>
            <a:r>
              <a:rPr lang="en-US" sz="1600" b="1" dirty="0">
                <a:solidFill>
                  <a:srgbClr val="0033CC"/>
                </a:solidFill>
              </a:rPr>
              <a:t>$</a:t>
            </a:r>
            <a:r>
              <a:rPr lang="en-US" sz="1600" dirty="0"/>
              <a:t> </a:t>
            </a:r>
            <a:r>
              <a:rPr lang="en-US" sz="1600" i="1" dirty="0" err="1"/>
              <a:t>nextflow</a:t>
            </a:r>
            <a:r>
              <a:rPr lang="en-US" sz="1600" i="1" dirty="0"/>
              <a:t> run labsyspharm/mcmicro/exemplar.nf --name exemplar-001 --path . 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After finish &gt; Go into “exemplar-001” folder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Create New Text file &gt; Copy </a:t>
            </a:r>
            <a:r>
              <a:rPr lang="en-US" sz="1600" dirty="0" err="1"/>
              <a:t>param.yml</a:t>
            </a:r>
            <a:r>
              <a:rPr lang="en-US" sz="1600" dirty="0"/>
              <a:t> from official GitHub </a:t>
            </a:r>
            <a:r>
              <a:rPr lang="en-US" sz="1600" dirty="0">
                <a:hlinkClick r:id="rId3"/>
              </a:rPr>
              <a:t>https://github.com/labsyspharm/mcmicro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Change workflow in </a:t>
            </a:r>
            <a:r>
              <a:rPr lang="en-US" sz="1600" dirty="0" err="1"/>
              <a:t>param.yml</a:t>
            </a:r>
            <a:r>
              <a:rPr lang="en-US" sz="1600" dirty="0"/>
              <a:t> file according to this workshop tutorial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Run MCMCIRO pipeline (</a:t>
            </a:r>
            <a:r>
              <a:rPr lang="en-US" sz="1600" b="1" dirty="0">
                <a:solidFill>
                  <a:srgbClr val="0033CC"/>
                </a:solidFill>
              </a:rPr>
              <a:t>$</a:t>
            </a:r>
            <a:r>
              <a:rPr lang="en-US" sz="1600" dirty="0"/>
              <a:t> </a:t>
            </a:r>
            <a:r>
              <a:rPr lang="en-US" sz="1600" i="1" dirty="0" err="1"/>
              <a:t>nextflow</a:t>
            </a:r>
            <a:r>
              <a:rPr lang="en-US" sz="1600" i="1" dirty="0"/>
              <a:t> run </a:t>
            </a:r>
            <a:r>
              <a:rPr lang="en-US" sz="1600" i="1" dirty="0" err="1"/>
              <a:t>labsyspharm</a:t>
            </a:r>
            <a:r>
              <a:rPr lang="en-US" sz="1600" i="1" dirty="0"/>
              <a:t>/</a:t>
            </a:r>
            <a:r>
              <a:rPr lang="en-US" sz="1600" i="1" dirty="0" err="1"/>
              <a:t>mcmicro</a:t>
            </a:r>
            <a:r>
              <a:rPr lang="en-US" sz="1600" i="1" dirty="0"/>
              <a:t> --in exemplar-001 --params exemplar-001/</a:t>
            </a:r>
            <a:r>
              <a:rPr lang="en-US" sz="1600" i="1" dirty="0" err="1"/>
              <a:t>param.yml</a:t>
            </a:r>
            <a:r>
              <a:rPr lang="en-US" sz="1600" i="1" dirty="0"/>
              <a:t> 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After finish &gt; Check output’s image &amp; table in local computer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Install </a:t>
            </a:r>
            <a:r>
              <a:rPr lang="en-US" sz="1600" dirty="0" err="1"/>
              <a:t>QuPath</a:t>
            </a:r>
            <a:r>
              <a:rPr lang="en-US" sz="1600" dirty="0"/>
              <a:t> on your computer (</a:t>
            </a:r>
            <a:r>
              <a:rPr lang="en-US" sz="1600" dirty="0">
                <a:hlinkClick r:id="rId4"/>
              </a:rPr>
              <a:t>https://qupath.github.io/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Mapped Network Drive (Address </a:t>
            </a:r>
            <a:r>
              <a:rPr lang="en-US" sz="1600" u="sng" dirty="0"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\\aequorea\sisplockers</a:t>
            </a:r>
            <a:r>
              <a:rPr lang="en-US" sz="1600" u="sng" dirty="0"/>
              <a:t>\&lt;username&gt;</a:t>
            </a:r>
            <a:r>
              <a:rPr lang="en-US" sz="1600" dirty="0"/>
              <a:t> ) &gt; Open files by </a:t>
            </a:r>
            <a:r>
              <a:rPr lang="en-US" sz="1600" dirty="0" err="1"/>
              <a:t>QuPath</a:t>
            </a:r>
            <a:r>
              <a:rPr lang="en-US" sz="1600" dirty="0"/>
              <a:t> &amp; Excel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Download “</a:t>
            </a:r>
            <a:r>
              <a:rPr lang="en-US" sz="1600" dirty="0" err="1"/>
              <a:t>scimap_tutorial.ipynb</a:t>
            </a:r>
            <a:r>
              <a:rPr lang="en-US" sz="1600" dirty="0"/>
              <a:t>” from GitHub (</a:t>
            </a:r>
            <a:r>
              <a:rPr lang="en-US" sz="1600" dirty="0">
                <a:hlinkClick r:id="rId6"/>
              </a:rPr>
              <a:t>https://github.com/hengkp/mcmicro_workshop</a:t>
            </a:r>
            <a:r>
              <a:rPr lang="en-US" sz="1600" dirty="0"/>
              <a:t>) &gt; save in Folder “exemplar-001”</a:t>
            </a:r>
          </a:p>
        </p:txBody>
      </p:sp>
    </p:spTree>
    <p:extLst>
      <p:ext uri="{BB962C8B-B14F-4D97-AF65-F5344CB8AC3E}">
        <p14:creationId xmlns:p14="http://schemas.microsoft.com/office/powerpoint/2010/main" val="6494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raspberry</dc:creator>
  <cp:lastModifiedBy>raspberry</cp:lastModifiedBy>
  <cp:revision>4</cp:revision>
  <dcterms:created xsi:type="dcterms:W3CDTF">2023-06-02T02:32:12Z</dcterms:created>
  <dcterms:modified xsi:type="dcterms:W3CDTF">2023-06-02T03:03:11Z</dcterms:modified>
</cp:coreProperties>
</file>